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92" r:id="rId50"/>
    <p:sldId id="393" r:id="rId51"/>
    <p:sldId id="394" r:id="rId52"/>
    <p:sldId id="396" r:id="rId53"/>
    <p:sldId id="397" r:id="rId54"/>
    <p:sldId id="395" r:id="rId55"/>
    <p:sldId id="383" r:id="rId56"/>
    <p:sldId id="386" r:id="rId57"/>
    <p:sldId id="384" r:id="rId58"/>
    <p:sldId id="389" r:id="rId59"/>
    <p:sldId id="390" r:id="rId60"/>
    <p:sldId id="391" r:id="rId61"/>
    <p:sldId id="315" r:id="rId62"/>
    <p:sldId id="316" r:id="rId63"/>
    <p:sldId id="317" r:id="rId64"/>
    <p:sldId id="318" r:id="rId65"/>
    <p:sldId id="319" r:id="rId66"/>
    <p:sldId id="320" r:id="rId67"/>
    <p:sldId id="322" r:id="rId68"/>
    <p:sldId id="323" r:id="rId69"/>
    <p:sldId id="324" r:id="rId70"/>
    <p:sldId id="325" r:id="rId71"/>
    <p:sldId id="327" r:id="rId72"/>
    <p:sldId id="328" r:id="rId73"/>
    <p:sldId id="329" r:id="rId74"/>
    <p:sldId id="330" r:id="rId75"/>
    <p:sldId id="332" r:id="rId76"/>
    <p:sldId id="398" r:id="rId77"/>
    <p:sldId id="399" r:id="rId78"/>
    <p:sldId id="400" r:id="rId79"/>
    <p:sldId id="333" r:id="rId80"/>
    <p:sldId id="334" r:id="rId81"/>
    <p:sldId id="335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401" r:id="rId91"/>
    <p:sldId id="346" r:id="rId92"/>
    <p:sldId id="347" r:id="rId93"/>
    <p:sldId id="348" r:id="rId94"/>
    <p:sldId id="358" r:id="rId95"/>
    <p:sldId id="359" r:id="rId96"/>
    <p:sldId id="360" r:id="rId97"/>
    <p:sldId id="366" r:id="rId98"/>
    <p:sldId id="367" r:id="rId99"/>
    <p:sldId id="368" r:id="rId100"/>
    <p:sldId id="369" r:id="rId101"/>
    <p:sldId id="370" r:id="rId102"/>
    <p:sldId id="371" r:id="rId103"/>
    <p:sldId id="372" r:id="rId104"/>
    <p:sldId id="373" r:id="rId105"/>
    <p:sldId id="381" r:id="rId106"/>
    <p:sldId id="375" r:id="rId107"/>
    <p:sldId id="376" r:id="rId108"/>
    <p:sldId id="377" r:id="rId109"/>
    <p:sldId id="378" r:id="rId1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307"/>
    <a:srgbClr val="FFE138"/>
    <a:srgbClr val="0054FF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9" autoAdjust="0"/>
    <p:restoredTop sz="94660"/>
  </p:normalViewPr>
  <p:slideViewPr>
    <p:cSldViewPr snapToGrid="0">
      <p:cViewPr>
        <p:scale>
          <a:sx n="50" d="100"/>
          <a:sy n="50" d="100"/>
        </p:scale>
        <p:origin x="-1834" y="-8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5" Type="http://schemas.microsoft.com/office/2015/10/relationships/revisionInfo" Target="revisionInfo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2702A0-6320-4217-ABF5-AD19667B4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A79F9C0-E881-4F50-9B1C-409893CA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0FE72EE-F91C-4EAE-8CD1-35A4D57D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775-7D32-423E-8E22-729DB5C3D444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CB1D024-66D1-4CE2-9D37-33FB613E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F1A4C04-49FF-495A-81D5-0F824FC4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7D5A-AF51-4292-A196-76026DD79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3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147B51-435B-4CFB-8A07-80B66C4A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A303CAD-6876-44B8-B80F-6641418B7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561DAC5-F212-459E-ACA0-C400E917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775-7D32-423E-8E22-729DB5C3D444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5F52FB2-B78E-4A6C-AA16-0525777B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37C0B26-3ACE-44ED-AC30-0B2287A5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7D5A-AF51-4292-A196-76026DD79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53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E8F21AD5-2646-4562-B552-EC74999BD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C8AFE50-5D6E-477C-BB75-3E367AC3A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60FC433-6A75-4EE9-9015-298AAA7D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775-7D32-423E-8E22-729DB5C3D444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BDAA110-0096-4624-839D-6D8414B0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3F8FB78-0552-4278-ACF4-CF113640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7D5A-AF51-4292-A196-76026DD79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17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F736-63F6-4148-BAE8-90EE1C10678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EA3-46D1-415B-93B9-EF60E6B3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513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F736-63F6-4148-BAE8-90EE1C10678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EA3-46D1-415B-93B9-EF60E6B3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595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F736-63F6-4148-BAE8-90EE1C10678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EA3-46D1-415B-93B9-EF60E6B3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F736-63F6-4148-BAE8-90EE1C10678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EA3-46D1-415B-93B9-EF60E6B3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90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F736-63F6-4148-BAE8-90EE1C10678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EA3-46D1-415B-93B9-EF60E6B3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73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F736-63F6-4148-BAE8-90EE1C10678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EA3-46D1-415B-93B9-EF60E6B3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9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F736-63F6-4148-BAE8-90EE1C10678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EA3-46D1-415B-93B9-EF60E6B3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105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F736-63F6-4148-BAE8-90EE1C10678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EA3-46D1-415B-93B9-EF60E6B3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92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43A76E-340D-4783-A73D-0D930B1B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D5351CB-5FDE-42EA-81E4-C9FCF3B4B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440C896-FD14-4D47-A68C-9A31DAEC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775-7D32-423E-8E22-729DB5C3D444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8F980A8-9512-4C93-AAC2-A9686E9D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C5006DC-3833-4E31-95C2-DBC23ECD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7D5A-AF51-4292-A196-76026DD79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35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F736-63F6-4148-BAE8-90EE1C10678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EA3-46D1-415B-93B9-EF60E6B3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991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F736-63F6-4148-BAE8-90EE1C10678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EA3-46D1-415B-93B9-EF60E6B3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92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F736-63F6-4148-BAE8-90EE1C10678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7EA3-46D1-415B-93B9-EF60E6B3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1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9D689D2-ECB1-4A2E-9122-4166D857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C6FCFEF-0011-43D2-82D3-5FBBBA9EC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181E6E6-B7A6-4733-A65B-B8389FD6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775-7D32-423E-8E22-729DB5C3D444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423ADC9-20B1-40D2-8CE8-B2D92271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F31B101-25DE-44F2-9540-12E745FE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7D5A-AF51-4292-A196-76026DD79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87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13E9BC-64F9-4D94-8D7A-D99D312C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CAEEE0A-08A3-40BD-9A33-51FF176B5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4DDE0F3-60EA-419F-AC95-736D2283B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4020C04-F141-4774-869A-FBE34C28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775-7D32-423E-8E22-729DB5C3D444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28E99C4-5400-471D-B038-31BA48B0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62B5B06-0EC7-4B15-B44F-04F55B89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7D5A-AF51-4292-A196-76026DD79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0B894B-2D05-4CF8-8E92-028944F0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8B78A6C-D9D8-4F10-8F8D-49F37C362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EB0D90B-D479-44E0-897B-62E339C61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F47F868-2EB3-4FE9-9130-06D0C48B6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0FDBE41C-2686-4E1E-B4A7-ED9B9974B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624DD26-69F5-4F8E-88CD-C9526246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775-7D32-423E-8E22-729DB5C3D444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9A45CA1C-8588-49F4-B8A7-D1442315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6C97CE5-B5B5-49F9-A10D-9A92068D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7D5A-AF51-4292-A196-76026DD79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373FB7-6204-4953-9169-55AE244A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7D0A514-086A-405E-A78D-E275023D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775-7D32-423E-8E22-729DB5C3D444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26C04B1-F974-476B-B5DE-4D27E0CB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5FF24B1-D1D9-4D4B-B17D-0CB58AE0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7D5A-AF51-4292-A196-76026DD79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72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669A2542-03D4-4067-A282-F0CEE808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775-7D32-423E-8E22-729DB5C3D444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BE5786E-E061-4881-B0ED-8F9CCAC5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B98F2CB-F528-4F24-A403-49691F41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7D5A-AF51-4292-A196-76026DD79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6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58355F-EC59-4C18-9238-6515E4E6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8CF6BDF-F60F-44B3-9569-ACC4FF9E0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6C91270-86F2-4861-8982-F93EB9942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0244328-9F67-4EB4-B6E2-8E3682F2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775-7D32-423E-8E22-729DB5C3D444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28A281F-F583-4869-9B46-9484FFA1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5E62035-D076-43F6-9E00-0679C14E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7D5A-AF51-4292-A196-76026DD79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8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817FCC-D206-4D5C-AC9B-C2F1B380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4701EE2-5452-4EEE-837B-F18C73293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928D01F-3726-4F55-A84F-3EC7F1175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D84C911-F6AE-4730-A8D2-CF4B31BB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775-7D32-423E-8E22-729DB5C3D444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628D9C1-6E69-4629-9266-0DF377DD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CC72E82-B19F-462B-B86E-E91637BE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7D5A-AF51-4292-A196-76026DD79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33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F65ACFE1-DD04-4156-879B-C77ABEE5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DE10A6E-399D-4F0F-9297-25A001017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B2869CF-B3BE-4295-8475-BCFF36358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E1775-7D32-423E-8E22-729DB5C3D444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E22AC53-5721-4868-A7CC-31CC8FDE5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C695FA-1B17-40F1-A6CD-61F2426BE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37D5A-AF51-4292-A196-76026DD79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9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FF736-63F6-4148-BAE8-90EE1C10678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7EA3-46D1-415B-93B9-EF60E6B3A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9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2013" y="2828836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你眼前看到的是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苹果107快闪广告_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69182" y="-141741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9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numSld="999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4601" y="2828836"/>
            <a:ext cx="13227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1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F4C5668-AFA1-4333-AC98-41A07BAD1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D712AAC-8446-4BB8-ABCF-E83608BC2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63" y="750518"/>
            <a:ext cx="7619047" cy="3796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0ABF809-A43D-4E99-B2AF-4FE1C5D27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63" y="1146366"/>
            <a:ext cx="7619047" cy="3796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BB68C40-3335-49E6-8439-4C92BBC50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63" y="1542214"/>
            <a:ext cx="7619047" cy="37968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40D43FD-D614-4642-BECF-2B5BCFAFD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63" y="1938062"/>
            <a:ext cx="7619047" cy="37968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2C1AE22-A4C8-4F3C-9FFE-DBFE7E845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63" y="2333910"/>
            <a:ext cx="7619047" cy="37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F4C5668-AFA1-4333-AC98-41A07BAD1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0A19E13-DB98-4C55-ADD8-71C1F8B57CC5}"/>
              </a:ext>
            </a:extLst>
          </p:cNvPr>
          <p:cNvSpPr/>
          <p:nvPr/>
        </p:nvSpPr>
        <p:spPr>
          <a:xfrm>
            <a:off x="5139781" y="3136613"/>
            <a:ext cx="1912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我希望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2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F4C5668-AFA1-4333-AC98-41A07BAD1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E845B09-81A1-4F58-8139-BC8590DAB7B2}"/>
              </a:ext>
            </a:extLst>
          </p:cNvPr>
          <p:cNvSpPr/>
          <p:nvPr/>
        </p:nvSpPr>
        <p:spPr>
          <a:xfrm>
            <a:off x="5139781" y="3136613"/>
            <a:ext cx="1912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这是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01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F4C5668-AFA1-4333-AC98-41A07BAD1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5E57580-3F82-496F-A1DF-57B91478CE24}"/>
              </a:ext>
            </a:extLst>
          </p:cNvPr>
          <p:cNvSpPr/>
          <p:nvPr/>
        </p:nvSpPr>
        <p:spPr>
          <a:xfrm>
            <a:off x="3791523" y="2497976"/>
            <a:ext cx="460895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最温暖</a:t>
            </a:r>
          </a:p>
        </p:txBody>
      </p:sp>
    </p:spTree>
    <p:extLst>
      <p:ext uri="{BB962C8B-B14F-4D97-AF65-F5344CB8AC3E}">
        <p14:creationId xmlns:p14="http://schemas.microsoft.com/office/powerpoint/2010/main" val="192251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F4C5668-AFA1-4333-AC98-41A07BAD1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5E57580-3F82-496F-A1DF-57B91478CE24}"/>
              </a:ext>
            </a:extLst>
          </p:cNvPr>
          <p:cNvSpPr/>
          <p:nvPr/>
        </p:nvSpPr>
        <p:spPr>
          <a:xfrm>
            <a:off x="3791522" y="2497976"/>
            <a:ext cx="460895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最成熟</a:t>
            </a:r>
          </a:p>
        </p:txBody>
      </p:sp>
    </p:spTree>
    <p:extLst>
      <p:ext uri="{BB962C8B-B14F-4D97-AF65-F5344CB8AC3E}">
        <p14:creationId xmlns:p14="http://schemas.microsoft.com/office/powerpoint/2010/main" val="8710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F4C5668-AFA1-4333-AC98-41A07BAD1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16C24AA-471A-4642-A377-81CEAB08C79A}"/>
              </a:ext>
            </a:extLst>
          </p:cNvPr>
          <p:cNvSpPr/>
          <p:nvPr/>
        </p:nvSpPr>
        <p:spPr>
          <a:xfrm>
            <a:off x="5139781" y="3136613"/>
            <a:ext cx="1912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的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60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"/>
    </mc:Choice>
    <mc:Fallback xmlns="">
      <p:transition advClick="0" advTm="200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F4C5668-AFA1-4333-AC98-41A07BAD1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16C24AA-471A-4642-A377-81CEAB08C79A}"/>
              </a:ext>
            </a:extLst>
          </p:cNvPr>
          <p:cNvSpPr/>
          <p:nvPr/>
        </p:nvSpPr>
        <p:spPr>
          <a:xfrm>
            <a:off x="3549605" y="2105561"/>
            <a:ext cx="509279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课程</a:t>
            </a:r>
            <a:endParaRPr kumimoji="0" lang="zh-CN" altLang="en-US" sz="1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9844727-FAB9-48B4-8E2C-51BBB953FC81}"/>
              </a:ext>
            </a:extLst>
          </p:cNvPr>
          <p:cNvSpPr/>
          <p:nvPr/>
        </p:nvSpPr>
        <p:spPr>
          <a:xfrm>
            <a:off x="3549605" y="2105561"/>
            <a:ext cx="509279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课程</a:t>
            </a:r>
            <a:endParaRPr kumimoji="0" lang="zh-CN" altLang="en-US" sz="1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7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"/>
    </mc:Choice>
    <mc:Fallback xmlns="">
      <p:transition advClick="0" advTm="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2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5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F4C5668-AFA1-4333-AC98-41A07BAD1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16C24AA-471A-4642-A377-81CEAB08C79A}"/>
              </a:ext>
            </a:extLst>
          </p:cNvPr>
          <p:cNvSpPr/>
          <p:nvPr/>
        </p:nvSpPr>
        <p:spPr>
          <a:xfrm>
            <a:off x="5139781" y="3136613"/>
            <a:ext cx="1912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那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1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F4C5668-AFA1-4333-AC98-41A07BAD1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16C24AA-471A-4642-A377-81CEAB08C79A}"/>
              </a:ext>
            </a:extLst>
          </p:cNvPr>
          <p:cNvSpPr/>
          <p:nvPr/>
        </p:nvSpPr>
        <p:spPr>
          <a:xfrm>
            <a:off x="-116114" y="2644170"/>
            <a:ext cx="12424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600" b="1" dirty="0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让</a:t>
            </a: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我们开始吧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Picture 2" descr="PPECLOGO-eff-0-1">
            <a:extLst>
              <a:ext uri="{FF2B5EF4-FFF2-40B4-BE49-F238E27FC236}">
                <a16:creationId xmlns:a16="http://schemas.microsoft.com/office/drawing/2014/main" xmlns="" id="{1B4F78DA-1D93-40D9-96F6-9066B4816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936" y="2942794"/>
            <a:ext cx="1060487" cy="79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PPECLOGO-eff-0-2">
            <a:extLst>
              <a:ext uri="{FF2B5EF4-FFF2-40B4-BE49-F238E27FC236}">
                <a16:creationId xmlns:a16="http://schemas.microsoft.com/office/drawing/2014/main" xmlns="" id="{27443FC1-AC72-4CF3-AC0F-8358F612E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108" y="2902483"/>
            <a:ext cx="981857" cy="7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PECLOGO-eff-0-3">
            <a:extLst>
              <a:ext uri="{FF2B5EF4-FFF2-40B4-BE49-F238E27FC236}">
                <a16:creationId xmlns:a16="http://schemas.microsoft.com/office/drawing/2014/main" xmlns="" id="{E7F2EA5B-7067-4929-AB49-6578D7CA1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80" y="1504295"/>
            <a:ext cx="3014124" cy="237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PPECLOGO-eff-0-1">
            <a:extLst>
              <a:ext uri="{FF2B5EF4-FFF2-40B4-BE49-F238E27FC236}">
                <a16:creationId xmlns:a16="http://schemas.microsoft.com/office/drawing/2014/main" xmlns="" id="{597D288C-7586-4701-B92B-462BCA3C0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347" y="3827050"/>
            <a:ext cx="524195" cy="39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PPECLOGO-eff-0-1">
            <a:extLst>
              <a:ext uri="{FF2B5EF4-FFF2-40B4-BE49-F238E27FC236}">
                <a16:creationId xmlns:a16="http://schemas.microsoft.com/office/drawing/2014/main" xmlns="" id="{9C1F3716-407E-429D-AED6-6DAD5814D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23" y="2960586"/>
            <a:ext cx="4012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PPECLOGO-eff-0-2">
            <a:extLst>
              <a:ext uri="{FF2B5EF4-FFF2-40B4-BE49-F238E27FC236}">
                <a16:creationId xmlns:a16="http://schemas.microsoft.com/office/drawing/2014/main" xmlns="" id="{6C5F9F66-F9BC-4F11-87D9-27D07CC25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27" y="2630408"/>
            <a:ext cx="981859" cy="7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PPECLOGO-eff-5-4">
            <a:extLst>
              <a:ext uri="{FF2B5EF4-FFF2-40B4-BE49-F238E27FC236}">
                <a16:creationId xmlns:a16="http://schemas.microsoft.com/office/drawing/2014/main" xmlns="" id="{77688908-08E7-4AF3-973D-56AC4A994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785" y="3262739"/>
            <a:ext cx="1477828" cy="112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PPECLOGO-eff-5-2">
            <a:extLst>
              <a:ext uri="{FF2B5EF4-FFF2-40B4-BE49-F238E27FC236}">
                <a16:creationId xmlns:a16="http://schemas.microsoft.com/office/drawing/2014/main" xmlns="" id="{54AD2645-AE42-4F54-8A52-875E4CA9A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785" y="3824533"/>
            <a:ext cx="1834683" cy="143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PPECLOGO-eff-5-4">
            <a:extLst>
              <a:ext uri="{FF2B5EF4-FFF2-40B4-BE49-F238E27FC236}">
                <a16:creationId xmlns:a16="http://schemas.microsoft.com/office/drawing/2014/main" xmlns="" id="{AF494B6D-9C8A-4CAE-935B-4054A8DE1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817" y="2781559"/>
            <a:ext cx="1116940" cy="85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PPECLOGO-eff-0-1">
            <a:extLst>
              <a:ext uri="{FF2B5EF4-FFF2-40B4-BE49-F238E27FC236}">
                <a16:creationId xmlns:a16="http://schemas.microsoft.com/office/drawing/2014/main" xmlns="" id="{374CB486-C378-47A4-856E-556E59A51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205" y="3680934"/>
            <a:ext cx="522180" cy="39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PPECLOGO-eff2-1-2">
            <a:extLst>
              <a:ext uri="{FF2B5EF4-FFF2-40B4-BE49-F238E27FC236}">
                <a16:creationId xmlns:a16="http://schemas.microsoft.com/office/drawing/2014/main" xmlns="" id="{A8969150-A2DE-459D-9075-F485837FC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46" y="4222574"/>
            <a:ext cx="1697585" cy="142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PPECLOGO-eff2-1-3">
            <a:extLst>
              <a:ext uri="{FF2B5EF4-FFF2-40B4-BE49-F238E27FC236}">
                <a16:creationId xmlns:a16="http://schemas.microsoft.com/office/drawing/2014/main" xmlns="" id="{43F8A144-3971-4458-9CCB-5E87DD9F6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474" y="2842022"/>
            <a:ext cx="437501" cy="36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PPECLOGO-eff2-1-4">
            <a:extLst>
              <a:ext uri="{FF2B5EF4-FFF2-40B4-BE49-F238E27FC236}">
                <a16:creationId xmlns:a16="http://schemas.microsoft.com/office/drawing/2014/main" xmlns="" id="{103F3914-ADAB-4033-8F5F-CCEEEACC7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774" y="3381144"/>
            <a:ext cx="703632" cy="58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PPECLOGO-eff2-1-3">
            <a:extLst>
              <a:ext uri="{FF2B5EF4-FFF2-40B4-BE49-F238E27FC236}">
                <a16:creationId xmlns:a16="http://schemas.microsoft.com/office/drawing/2014/main" xmlns="" id="{1473BBFD-9AA3-4623-BE3D-4BF09F2BC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533" y="2965625"/>
            <a:ext cx="360888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PPECLOGO-eff2-1-3">
            <a:extLst>
              <a:ext uri="{FF2B5EF4-FFF2-40B4-BE49-F238E27FC236}">
                <a16:creationId xmlns:a16="http://schemas.microsoft.com/office/drawing/2014/main" xmlns="" id="{F6A9FFB2-EF2C-42AE-B2D9-E9CEAAA07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583" y="3502068"/>
            <a:ext cx="282259" cy="2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PPECLOGO-eff-0-1">
            <a:extLst>
              <a:ext uri="{FF2B5EF4-FFF2-40B4-BE49-F238E27FC236}">
                <a16:creationId xmlns:a16="http://schemas.microsoft.com/office/drawing/2014/main" xmlns="" id="{6C70123E-9DCF-4591-A07F-4AAA46FE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887" y="2272669"/>
            <a:ext cx="197581" cy="14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8971FFC-D799-4DF3-B9CF-71662AC6BA72}"/>
              </a:ext>
            </a:extLst>
          </p:cNvPr>
          <p:cNvSpPr/>
          <p:nvPr/>
        </p:nvSpPr>
        <p:spPr>
          <a:xfrm>
            <a:off x="5516785" y="-647700"/>
            <a:ext cx="41411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2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fill="hold" grpId="1" nodeType="withEffect" p14:presetBounceEnd="100000">
                                      <p:stCondLst>
                                        <p:cond delay="500"/>
                                      </p:stCondLst>
                                      <p:childTnLst>
                                        <p:animScale p14:bounceEnd="100000">
                                          <p:cBhvr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35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4.58333E-6 -2.59259E-6 L -0.25 -2.59259E-6 " pathEditMode="relative" rAng="0" ptsTypes="AA">
                                          <p:cBhvr>
                                            <p:cTn id="45" dur="3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6" presetID="35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6.25E-7 2.22222E-6 L -0.31628 2.22222E-6 " pathEditMode="relative" rAng="0" ptsTypes="AA">
                                          <p:cBhvr>
                                            <p:cTn id="47" dur="3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82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8" presetID="35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0.00508 -3.7037E-6 L -0.4668 -3.7037E-6 " pathEditMode="relative" rAng="0" ptsTypes="AA">
                                          <p:cBhvr>
                                            <p:cTn id="49" dur="3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59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" presetID="35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1.66667E-6 -4.44444E-6 L -0.19531 -4.44444E-6 " pathEditMode="relative" rAng="0" ptsTypes="AA">
                                          <p:cBhvr>
                                            <p:cTn id="51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" presetID="35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4.58333E-6 4.44444E-6 L -0.43594 4.44444E-6 " pathEditMode="relative" rAng="0" ptsTypes="AA">
                                          <p:cBhvr>
                                            <p:cTn id="53" dur="3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179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" presetID="35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1.45833E-6 1.48148E-6 L -0.33581 1.48148E-6 " pathEditMode="relative" rAng="0" ptsTypes="AA">
                                          <p:cBhvr>
                                            <p:cTn id="55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79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35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1.25E-6 2.22222E-6 L -0.57187 2.22222E-6 " pathEditMode="relative" rAng="0" ptsTypes="AA">
                                          <p:cBhvr>
                                            <p:cTn id="57" dur="3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59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63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4.375E-6 1.48148E-6 L 0.43907 1.48148E-6 " pathEditMode="relative" rAng="0" ptsTypes="AA">
                                          <p:cBhvr>
                                            <p:cTn id="59" dur="3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95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0" presetID="63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4.16667E-7 1.11111E-6 L 0.62812 1.11111E-6 " pathEditMode="relative" rAng="0" ptsTypes="AA">
                                          <p:cBhvr>
                                            <p:cTn id="61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4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63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1.04167E-6 -2.59259E-6 L 0.42461 -2.59259E-6 " pathEditMode="relative" rAng="0" ptsTypes="AA">
                                          <p:cBhvr>
                                            <p:cTn id="63" dur="3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2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4" presetID="10" presetClass="exit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0" presetClass="exit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0" presetClass="exit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0" presetClass="exit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0" presetClass="exit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0" presetClass="exit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10" presetClass="exit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10" presetClass="exit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10" presetClass="exit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10" presetClass="exit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1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1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0" presetClass="entr" presetSubtype="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1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0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1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xit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0" dur="10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10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12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4" presetID="53" presetClass="exit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5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1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53" presetClass="exit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0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" presetID="53" presetClass="exit" presetSubtype="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5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53" presetClass="exit" presetSubtype="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0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3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35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0.00508 3.7037E-7 L -0.4668 3.7037E-7 " pathEditMode="relative" rAng="0" ptsTypes="AA">
                                          <p:cBhvr>
                                            <p:cTn id="138" dur="3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59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9" presetID="10" presetClass="exit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8" grpId="1"/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2000" y="102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35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4.58333E-6 -2.59259E-6 L -0.25 -2.59259E-6 " pathEditMode="relative" rAng="0" ptsTypes="AA">
                                          <p:cBhvr>
                                            <p:cTn id="45" dur="3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6" presetID="35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6.25E-7 2.22222E-6 L -0.31628 2.22222E-6 " pathEditMode="relative" rAng="0" ptsTypes="AA">
                                          <p:cBhvr>
                                            <p:cTn id="47" dur="3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82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8" presetID="35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0.00508 -3.7037E-6 L -0.4668 -3.7037E-6 " pathEditMode="relative" rAng="0" ptsTypes="AA">
                                          <p:cBhvr>
                                            <p:cTn id="49" dur="3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59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" presetID="35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1.66667E-6 -4.44444E-6 L -0.19531 -4.44444E-6 " pathEditMode="relative" rAng="0" ptsTypes="AA">
                                          <p:cBhvr>
                                            <p:cTn id="51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" presetID="35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4.58333E-6 4.44444E-6 L -0.43594 4.44444E-6 " pathEditMode="relative" rAng="0" ptsTypes="AA">
                                          <p:cBhvr>
                                            <p:cTn id="53" dur="3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179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" presetID="35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1.45833E-6 1.48148E-6 L -0.33581 1.48148E-6 " pathEditMode="relative" rAng="0" ptsTypes="AA">
                                          <p:cBhvr>
                                            <p:cTn id="55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679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35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1.25E-6 2.22222E-6 L -0.57187 2.22222E-6 " pathEditMode="relative" rAng="0" ptsTypes="AA">
                                          <p:cBhvr>
                                            <p:cTn id="57" dur="3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59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63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4.375E-6 1.48148E-6 L 0.43907 1.48148E-6 " pathEditMode="relative" rAng="0" ptsTypes="AA">
                                          <p:cBhvr>
                                            <p:cTn id="59" dur="3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95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0" presetID="63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4.16667E-7 1.11111E-6 L 0.62812 1.11111E-6 " pathEditMode="relative" rAng="0" ptsTypes="AA">
                                          <p:cBhvr>
                                            <p:cTn id="61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4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63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1.04167E-6 -2.59259E-6 L 0.42461 -2.59259E-6 " pathEditMode="relative" rAng="0" ptsTypes="AA">
                                          <p:cBhvr>
                                            <p:cTn id="63" dur="3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2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4" presetID="10" presetClass="exit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0" presetClass="exit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0" presetClass="exit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0" presetClass="exit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0" presetClass="exit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0" presetClass="exit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10" presetClass="exit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10" presetClass="exit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10" presetClass="exit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10" presetClass="exit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1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10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1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1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10" presetClass="entr" presetSubtype="0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1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10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8" dur="1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xit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0" dur="10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10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12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4" presetID="53" presetClass="exit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15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1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53" presetClass="exit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0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4" presetID="53" presetClass="exit" presetSubtype="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25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2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53" presetClass="exit" presetSubtype="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30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3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35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0.00508 3.7037E-7 L -0.4668 3.7037E-7 " pathEditMode="relative" rAng="0" ptsTypes="AA">
                                          <p:cBhvr>
                                            <p:cTn id="138" dur="3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59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9" presetID="10" presetClass="exit" presetSubtype="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8" grpId="1"/>
          <p:bldP spid="2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4601" y="2828836"/>
            <a:ext cx="13227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37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88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4601" y="2828836"/>
            <a:ext cx="13227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44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25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4601" y="2828836"/>
            <a:ext cx="13227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49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67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4601" y="2828836"/>
            <a:ext cx="13227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56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44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4601" y="2828836"/>
            <a:ext cx="13227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68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07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79098" y="2967335"/>
            <a:ext cx="10374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68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14963" y="2998987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秒快闪动画</a:t>
            </a:r>
          </a:p>
        </p:txBody>
      </p:sp>
      <p:sp>
        <p:nvSpPr>
          <p:cNvPr id="6" name="矩形 5"/>
          <p:cNvSpPr/>
          <p:nvPr/>
        </p:nvSpPr>
        <p:spPr>
          <a:xfrm>
            <a:off x="3695343" y="2814321"/>
            <a:ext cx="48013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准备好没有？</a:t>
            </a:r>
          </a:p>
        </p:txBody>
      </p:sp>
    </p:spTree>
    <p:extLst>
      <p:ext uri="{BB962C8B-B14F-4D97-AF65-F5344CB8AC3E}">
        <p14:creationId xmlns:p14="http://schemas.microsoft.com/office/powerpoint/2010/main" val="2309708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250" advClick="0" advTm="0">
        <p159:morph option="byObject"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1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32"/>
                            </p:stCondLst>
                            <p:childTnLst>
                              <p:par>
                                <p:cTn id="13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5" grpId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0673" y="3105835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准备好没有？</a:t>
            </a:r>
          </a:p>
        </p:txBody>
      </p:sp>
      <p:sp>
        <p:nvSpPr>
          <p:cNvPr id="6" name="矩形 5"/>
          <p:cNvSpPr/>
          <p:nvPr/>
        </p:nvSpPr>
        <p:spPr>
          <a:xfrm>
            <a:off x="5311170" y="3105835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接下来</a:t>
            </a:r>
          </a:p>
        </p:txBody>
      </p:sp>
    </p:spTree>
    <p:extLst>
      <p:ext uri="{BB962C8B-B14F-4D97-AF65-F5344CB8AC3E}">
        <p14:creationId xmlns:p14="http://schemas.microsoft.com/office/powerpoint/2010/main" val="368600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100" advClick="0" advTm="250">
        <p159:morph option="byObject"/>
      </p:transition>
    </mc:Choice>
    <mc:Fallback>
      <p:transition advClick="0" advTm="2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2002" y="310583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千万</a:t>
            </a:r>
          </a:p>
        </p:txBody>
      </p:sp>
    </p:spTree>
    <p:extLst>
      <p:ext uri="{BB962C8B-B14F-4D97-AF65-F5344CB8AC3E}">
        <p14:creationId xmlns:p14="http://schemas.microsoft.com/office/powerpoint/2010/main" val="237762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72834" y="310583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别</a:t>
            </a:r>
          </a:p>
        </p:txBody>
      </p:sp>
    </p:spTree>
    <p:extLst>
      <p:ext uri="{BB962C8B-B14F-4D97-AF65-F5344CB8AC3E}">
        <p14:creationId xmlns:p14="http://schemas.microsoft.com/office/powerpoint/2010/main" val="208843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67377" y="3136613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你眼前看到的是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436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250" advClick="0" advTm="0">
        <p159:morph option="byObject"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33952" y="2321005"/>
            <a:ext cx="3724096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眨眼</a:t>
            </a:r>
          </a:p>
        </p:txBody>
      </p:sp>
    </p:spTree>
    <p:extLst>
      <p:ext uri="{BB962C8B-B14F-4D97-AF65-F5344CB8AC3E}">
        <p14:creationId xmlns:p14="http://schemas.microsoft.com/office/powerpoint/2010/main" val="217654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7346" y="205041"/>
            <a:ext cx="10777309" cy="6447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13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眨眼</a:t>
            </a:r>
          </a:p>
        </p:txBody>
      </p:sp>
    </p:spTree>
    <p:extLst>
      <p:ext uri="{BB962C8B-B14F-4D97-AF65-F5344CB8AC3E}">
        <p14:creationId xmlns:p14="http://schemas.microsoft.com/office/powerpoint/2010/main" val="124156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"/>
    </mc:Choice>
    <mc:Fallback xmlns="">
      <p:transition advClick="0" advTm="15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34226" y="2921169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眨眼</a:t>
            </a:r>
          </a:p>
        </p:txBody>
      </p:sp>
    </p:spTree>
    <p:extLst>
      <p:ext uri="{BB962C8B-B14F-4D97-AF65-F5344CB8AC3E}">
        <p14:creationId xmlns:p14="http://schemas.microsoft.com/office/powerpoint/2010/main" val="31087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50"/>
    </mc:Choice>
    <mc:Fallback xmlns="">
      <p:transition advClick="0" advTm="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04941" y="-6927681"/>
            <a:ext cx="10782119" cy="20713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40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340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98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4941" y="-6927681"/>
            <a:ext cx="10782119" cy="20713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3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65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04941" y="-6927681"/>
            <a:ext cx="10782119" cy="20713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40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340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26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1982" y="3044280"/>
            <a:ext cx="17280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Start..</a:t>
            </a:r>
          </a:p>
        </p:txBody>
      </p:sp>
    </p:spTree>
    <p:extLst>
      <p:ext uri="{BB962C8B-B14F-4D97-AF65-F5344CB8AC3E}">
        <p14:creationId xmlns:p14="http://schemas.microsoft.com/office/powerpoint/2010/main" val="25314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2820" y="3044280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多学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60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"/>
    </mc:Choice>
    <mc:Fallback xmlns="">
      <p:transition advClick="0" advTm="3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98110" y="3044280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一个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15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"/>
    </mc:Choice>
    <mc:Fallback xmlns="">
      <p:transition advClick="0" advTm="2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06110" y="3044280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技能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15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"/>
    </mc:Choice>
    <mc:Fallback xmlns="">
      <p:transition advClick="0" advTm="2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48342" y="3136613"/>
            <a:ext cx="16257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 smtClean="0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电脑</a:t>
            </a:r>
            <a:r>
              <a:rPr lang="en-US" altLang="zh-CN" sz="3200" b="1" dirty="0" smtClean="0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120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8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"/>
    </mc:Choice>
    <mc:Fallback xmlns="">
      <p:transition advClick="0" advTm="25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9410" y="3044280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就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3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"/>
    </mc:Choice>
    <mc:Fallback xmlns="">
      <p:transition advClick="0" advTm="2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0" y="3044280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少一个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61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"/>
    </mc:Choice>
    <mc:Fallback xmlns="">
      <p:transition advClick="0" advTm="2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0410" y="3044280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求人的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32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"/>
    </mc:Choice>
    <mc:Fallback xmlns="">
      <p:transition advClick="0" advTm="2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0" y="3044280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理由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54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"/>
    </mc:Choice>
    <mc:Fallback xmlns="">
      <p:transition advClick="0" advTm="2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8684" y="1808204"/>
            <a:ext cx="8494633" cy="3241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多学一个技能</a:t>
            </a:r>
            <a:endParaRPr kumimoji="0" lang="en-US" altLang="zh-CN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人们总说微软雅黑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就少一个求人的理由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42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"/>
    </mc:Choice>
    <mc:Fallback xmlns="">
      <p:transition advClick="0" advTm="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8684" y="1808204"/>
            <a:ext cx="849463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多学一个技能</a:t>
            </a:r>
            <a:endParaRPr kumimoji="0" lang="en-US" altLang="zh-CN" sz="7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人们总说微软雅黑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就少一个求人的理由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83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"/>
    </mc:Choice>
    <mc:Fallback xmlns="">
      <p:transition advClick="0" advTm="5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8684" y="1808204"/>
            <a:ext cx="8494633" cy="3241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多学一个技能</a:t>
            </a:r>
            <a:endParaRPr kumimoji="0" lang="en-US" altLang="zh-CN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人们总说微软雅黑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就少一个求人的理由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54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"/>
    </mc:Choice>
    <mc:Fallback xmlns="">
      <p:transition advClick="0" advTm="5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8684" y="1808204"/>
            <a:ext cx="849463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多学一个技能</a:t>
            </a:r>
            <a:endParaRPr kumimoji="0" lang="en-US" altLang="zh-CN" sz="7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人们总说微软雅黑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就少一个求人的理由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62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"/>
    </mc:Choice>
    <mc:Fallback xmlns="">
      <p:transition advClick="0" advTm="5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8684" y="1808204"/>
            <a:ext cx="8494633" cy="3241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多学一个技能</a:t>
            </a:r>
            <a:endParaRPr kumimoji="0" lang="en-US" altLang="zh-CN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人们总说微软雅黑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就少一个求人的理由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55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"/>
    </mc:Choice>
    <mc:Fallback xmlns="">
      <p:transition advClick="0" advTm="5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8684" y="1808204"/>
            <a:ext cx="849463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多学一个技能</a:t>
            </a:r>
            <a:endParaRPr kumimoji="0" lang="en-US" altLang="zh-CN" sz="7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人们总说微软雅黑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就少一个求人的理由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96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"/>
    </mc:Choice>
    <mc:Fallback xmlns="">
      <p:transition advClick="0" advTm="5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04211" y="313661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快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3693" y="313661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闪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450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250" advClick="0" advTm="0">
        <p159:morph option="byObject"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8684" y="1808204"/>
            <a:ext cx="8494633" cy="3241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多学一个技能</a:t>
            </a:r>
            <a:endParaRPr kumimoji="0" lang="en-US" altLang="zh-CN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人们总说微软雅黑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就少一个求人的理由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6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"/>
    </mc:Choice>
    <mc:Fallback xmlns="">
      <p:transition advClick="0" advTm="5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8684" y="1808204"/>
            <a:ext cx="849463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多学一个技能</a:t>
            </a:r>
            <a:endParaRPr kumimoji="0" lang="en-US" altLang="zh-CN" sz="7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人们总说微软雅黑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就少一个求人的理由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66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"/>
    </mc:Choice>
    <mc:Fallback xmlns="">
      <p:transition advClick="0" advTm="5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8684" y="1808204"/>
            <a:ext cx="8494633" cy="3241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多学一个技能</a:t>
            </a:r>
            <a:endParaRPr kumimoji="0" lang="en-US" altLang="zh-CN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人们总说微软雅黑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就少一个求人的理由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25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"/>
    </mc:Choice>
    <mc:Fallback xmlns="">
      <p:transition advClick="0" advTm="5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8684" y="1808204"/>
            <a:ext cx="849463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多学一个技能</a:t>
            </a:r>
            <a:endParaRPr kumimoji="0" lang="en-US" altLang="zh-CN" sz="7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人们总说微软雅黑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就少一个求人的理由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32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"/>
    </mc:Choice>
    <mc:Fallback xmlns="">
      <p:transition advTm="5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9898122" y="-1740011"/>
            <a:ext cx="31988245" cy="10338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我们的课程</a:t>
            </a:r>
            <a:endParaRPr kumimoji="0" lang="zh-CN" altLang="en-US" sz="4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77745" y="3052326"/>
            <a:ext cx="2236510" cy="753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我们的课程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77745" y="3052326"/>
            <a:ext cx="2236510" cy="753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我们的课程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85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  <p:bldP spid="7" grpId="0"/>
      <p:bldP spid="7" grpId="1"/>
      <p:bldP spid="7" grpId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28905" y="2497976"/>
            <a:ext cx="313419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有趣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68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"/>
    </mc:Choice>
    <mc:Fallback xmlns="">
      <p:transition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28905" y="2497976"/>
            <a:ext cx="313419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有料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90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"/>
    </mc:Choice>
    <mc:Fallback xmlns="">
      <p:transition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28905" y="2497976"/>
            <a:ext cx="313419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实战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92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"/>
    </mc:Choice>
    <mc:Fallback xmlns="">
      <p:transition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28905" y="2497976"/>
            <a:ext cx="16594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500" b="1" dirty="0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的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"/>
    </mc:Choice>
    <mc:Fallback xmlns="">
      <p:transition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28905" y="2497976"/>
            <a:ext cx="755847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500" b="1" dirty="0" smtClean="0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事。。。。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"/>
    </mc:Choice>
    <mc:Fallback xmlns="">
      <p:transition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04211" y="3136613"/>
            <a:ext cx="1644517" cy="584775"/>
            <a:chOff x="5304211" y="3136613"/>
            <a:chExt cx="1644517" cy="584775"/>
          </a:xfrm>
        </p:grpSpPr>
        <p:sp>
          <p:nvSpPr>
            <p:cNvPr id="6" name="矩形 5"/>
            <p:cNvSpPr/>
            <p:nvPr/>
          </p:nvSpPr>
          <p:spPr>
            <a:xfrm>
              <a:off x="5304211" y="3136613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dirty="0">
                  <a:solidFill>
                    <a:prstClr val="white"/>
                  </a:solidFill>
                  <a:latin typeface="人们总说微软雅黑"/>
                  <a:ea typeface="微软雅黑" panose="020B0503020204020204" pitchFamily="34" charset="-122"/>
                </a:rPr>
                <a:t>快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353693" y="3136613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noProof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闪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27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28905" y="2497976"/>
            <a:ext cx="16594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500" b="1" dirty="0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来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"/>
    </mc:Choice>
    <mc:Fallback xmlns="">
      <p:transition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28905" y="2497976"/>
            <a:ext cx="536557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500" b="1" dirty="0" smtClean="0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电脑</a:t>
            </a:r>
            <a:r>
              <a:rPr lang="en-US" altLang="zh-CN" sz="11500" b="1" dirty="0" smtClean="0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120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7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100">
        <p14:flythrough/>
      </p:transition>
    </mc:Choice>
    <mc:Fallback>
      <p:transition spd="slow" advClick="0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28905" y="2497976"/>
            <a:ext cx="313419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500" b="1" dirty="0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教你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7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">
        <p14:warp dir="in"/>
      </p:transition>
    </mc:Choice>
    <mc:Fallback>
      <p:transition spd="slow" advClick="0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28905" y="2497976"/>
            <a:ext cx="313419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500" b="1" dirty="0">
                <a:solidFill>
                  <a:prstClr val="white"/>
                </a:solidFill>
                <a:latin typeface="人们总说微软雅黑"/>
                <a:ea typeface="微软雅黑" panose="020B0503020204020204" pitchFamily="34" charset="-122"/>
              </a:rPr>
              <a:t>快闪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"/>
    </mc:Choice>
    <mc:Fallback xmlns="">
      <p:transition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22DB33B-E392-497A-9D69-1DD7B957D642}"/>
              </a:ext>
            </a:extLst>
          </p:cNvPr>
          <p:cNvSpPr/>
          <p:nvPr/>
        </p:nvSpPr>
        <p:spPr>
          <a:xfrm>
            <a:off x="5657419" y="2967335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是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28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FDA79B6-421D-442C-A82D-7EB03AA986E5}"/>
              </a:ext>
            </a:extLst>
          </p:cNvPr>
          <p:cNvSpPr/>
          <p:nvPr/>
        </p:nvSpPr>
        <p:spPr>
          <a:xfrm>
            <a:off x="4920214" y="2967335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是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83E15E5-647A-4404-AB8F-4B3B8925631D}"/>
              </a:ext>
            </a:extLst>
          </p:cNvPr>
          <p:cNvSpPr/>
          <p:nvPr/>
        </p:nvSpPr>
        <p:spPr>
          <a:xfrm>
            <a:off x="5702127" y="2967335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一门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815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250" advClick="0" advTm="0">
        <p159:morph option="byObject"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20214" y="2967335"/>
            <a:ext cx="2351573" cy="923330"/>
            <a:chOff x="4920214" y="2967335"/>
            <a:chExt cx="2351573" cy="923330"/>
          </a:xfrm>
        </p:grpSpPr>
        <p:sp>
          <p:nvSpPr>
            <p:cNvPr id="2" name="矩形 1"/>
            <p:cNvSpPr/>
            <p:nvPr/>
          </p:nvSpPr>
          <p:spPr>
            <a:xfrm>
              <a:off x="5702127" y="2967335"/>
              <a:ext cx="156966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人们总说微软雅黑"/>
                  <a:ea typeface="微软雅黑" panose="020B0503020204020204" pitchFamily="34" charset="-122"/>
                  <a:cs typeface="+mn-cs"/>
                </a:rPr>
                <a:t>一门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20214" y="2967335"/>
              <a:ext cx="87716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人们总说微软雅黑"/>
                  <a:ea typeface="微软雅黑" panose="020B0503020204020204" pitchFamily="34" charset="-122"/>
                  <a:cs typeface="+mn-cs"/>
                </a:rPr>
                <a:t>是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4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17488" y="2967335"/>
            <a:ext cx="2351573" cy="923330"/>
            <a:chOff x="4920214" y="2967335"/>
            <a:chExt cx="2351573" cy="923330"/>
          </a:xfrm>
        </p:grpSpPr>
        <p:sp>
          <p:nvSpPr>
            <p:cNvPr id="2" name="矩形 1"/>
            <p:cNvSpPr/>
            <p:nvPr/>
          </p:nvSpPr>
          <p:spPr>
            <a:xfrm>
              <a:off x="5702127" y="2967335"/>
              <a:ext cx="156966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人们总说微软雅黑"/>
                  <a:ea typeface="微软雅黑" panose="020B0503020204020204" pitchFamily="34" charset="-122"/>
                  <a:cs typeface="+mn-cs"/>
                </a:rPr>
                <a:t>一门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20214" y="2967335"/>
              <a:ext cx="87716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人们总说微软雅黑"/>
                  <a:ea typeface="微软雅黑" panose="020B0503020204020204" pitchFamily="34" charset="-122"/>
                  <a:cs typeface="+mn-cs"/>
                </a:rPr>
                <a:t>是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F95A047-E341-4357-A4EB-44B2835171B7}"/>
              </a:ext>
            </a:extLst>
          </p:cNvPr>
          <p:cNvSpPr/>
          <p:nvPr/>
        </p:nvSpPr>
        <p:spPr>
          <a:xfrm>
            <a:off x="4625783" y="2875002"/>
            <a:ext cx="52629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易学、易上手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028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250" advClick="0" advTm="0">
        <p159:morph option="byObject"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F51F694-2E4B-452A-8902-2DA6A1A131DA}"/>
              </a:ext>
            </a:extLst>
          </p:cNvPr>
          <p:cNvGrpSpPr/>
          <p:nvPr/>
        </p:nvGrpSpPr>
        <p:grpSpPr>
          <a:xfrm>
            <a:off x="2317488" y="2875002"/>
            <a:ext cx="7571274" cy="1107996"/>
            <a:chOff x="2317488" y="2875002"/>
            <a:chExt cx="7571274" cy="1107996"/>
          </a:xfrm>
        </p:grpSpPr>
        <p:grpSp>
          <p:nvGrpSpPr>
            <p:cNvPr id="7" name="组合 6"/>
            <p:cNvGrpSpPr/>
            <p:nvPr/>
          </p:nvGrpSpPr>
          <p:grpSpPr>
            <a:xfrm>
              <a:off x="2317488" y="2967335"/>
              <a:ext cx="2351573" cy="923330"/>
              <a:chOff x="4920214" y="2967335"/>
              <a:chExt cx="2351573" cy="92333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5702127" y="2967335"/>
                <a:ext cx="156966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人们总说微软雅黑"/>
                    <a:ea typeface="微软雅黑" panose="020B0503020204020204" pitchFamily="34" charset="-122"/>
                    <a:cs typeface="+mn-cs"/>
                  </a:rPr>
                  <a:t>一门</a:t>
                </a:r>
                <a:endPara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920214" y="2967335"/>
                <a:ext cx="87716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人们总说微软雅黑"/>
                    <a:ea typeface="微软雅黑" panose="020B0503020204020204" pitchFamily="34" charset="-122"/>
                    <a:cs typeface="+mn-cs"/>
                  </a:rPr>
                  <a:t>是</a:t>
                </a:r>
                <a:endPara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3F95A047-E341-4357-A4EB-44B2835171B7}"/>
                </a:ext>
              </a:extLst>
            </p:cNvPr>
            <p:cNvSpPr/>
            <p:nvPr/>
          </p:nvSpPr>
          <p:spPr>
            <a:xfrm>
              <a:off x="4625783" y="2875002"/>
              <a:ext cx="5262979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人们总说微软雅黑"/>
                  <a:ea typeface="微软雅黑" panose="020B0503020204020204" pitchFamily="34" charset="-122"/>
                  <a:cs typeface="+mn-cs"/>
                </a:rPr>
                <a:t>易学、易上手</a:t>
              </a:r>
              <a:endPara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03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F51F694-2E4B-452A-8902-2DA6A1A131DA}"/>
              </a:ext>
            </a:extLst>
          </p:cNvPr>
          <p:cNvGrpSpPr/>
          <p:nvPr/>
        </p:nvGrpSpPr>
        <p:grpSpPr>
          <a:xfrm>
            <a:off x="1193896" y="2875002"/>
            <a:ext cx="7571274" cy="1107996"/>
            <a:chOff x="2317488" y="2875002"/>
            <a:chExt cx="7571274" cy="1107996"/>
          </a:xfrm>
        </p:grpSpPr>
        <p:grpSp>
          <p:nvGrpSpPr>
            <p:cNvPr id="7" name="组合 6"/>
            <p:cNvGrpSpPr/>
            <p:nvPr/>
          </p:nvGrpSpPr>
          <p:grpSpPr>
            <a:xfrm>
              <a:off x="2317488" y="2967335"/>
              <a:ext cx="2351573" cy="923330"/>
              <a:chOff x="4920214" y="2967335"/>
              <a:chExt cx="2351573" cy="92333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5702127" y="2967335"/>
                <a:ext cx="156966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人们总说微软雅黑"/>
                    <a:ea typeface="微软雅黑" panose="020B0503020204020204" pitchFamily="34" charset="-122"/>
                    <a:cs typeface="+mn-cs"/>
                  </a:rPr>
                  <a:t>一门</a:t>
                </a:r>
                <a:endPara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920214" y="2967335"/>
                <a:ext cx="87716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人们总说微软雅黑"/>
                    <a:ea typeface="微软雅黑" panose="020B0503020204020204" pitchFamily="34" charset="-122"/>
                    <a:cs typeface="+mn-cs"/>
                  </a:rPr>
                  <a:t>是</a:t>
                </a:r>
                <a:endPara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3F95A047-E341-4357-A4EB-44B2835171B7}"/>
                </a:ext>
              </a:extLst>
            </p:cNvPr>
            <p:cNvSpPr/>
            <p:nvPr/>
          </p:nvSpPr>
          <p:spPr>
            <a:xfrm>
              <a:off x="4625783" y="2875002"/>
              <a:ext cx="5262979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人们总说微软雅黑"/>
                  <a:ea typeface="微软雅黑" panose="020B0503020204020204" pitchFamily="34" charset="-122"/>
                  <a:cs typeface="+mn-cs"/>
                </a:rPr>
                <a:t>易学、易上手</a:t>
              </a:r>
              <a:endPara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83353367-931C-47D8-BEB1-684513EFF018}"/>
              </a:ext>
            </a:extLst>
          </p:cNvPr>
          <p:cNvSpPr/>
          <p:nvPr/>
        </p:nvSpPr>
        <p:spPr>
          <a:xfrm>
            <a:off x="8735947" y="2967335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的课程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407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250" advClick="0" advTm="0">
        <p159:morph option="byObject"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76513" y="3136613"/>
            <a:ext cx="2024427" cy="584775"/>
            <a:chOff x="5099029" y="3136613"/>
            <a:chExt cx="2024427" cy="584775"/>
          </a:xfrm>
        </p:grpSpPr>
        <p:sp>
          <p:nvSpPr>
            <p:cNvPr id="6" name="矩形 5"/>
            <p:cNvSpPr/>
            <p:nvPr/>
          </p:nvSpPr>
          <p:spPr>
            <a:xfrm>
              <a:off x="5099029" y="3136613"/>
              <a:ext cx="10054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dirty="0">
                  <a:solidFill>
                    <a:prstClr val="white"/>
                  </a:solidFill>
                  <a:latin typeface="人们总说微软雅黑"/>
                  <a:ea typeface="微软雅黑" panose="020B0503020204020204" pitchFamily="34" charset="-122"/>
                </a:rPr>
                <a:t>电脑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178967" y="3136613"/>
              <a:ext cx="94448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120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496851" y="321281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</a:t>
            </a:r>
          </a:p>
        </p:txBody>
      </p:sp>
      <p:sp>
        <p:nvSpPr>
          <p:cNvPr id="3" name="矩形 2"/>
          <p:cNvSpPr/>
          <p:nvPr/>
        </p:nvSpPr>
        <p:spPr>
          <a:xfrm>
            <a:off x="356806" y="3019734"/>
            <a:ext cx="3914756" cy="8185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777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250" advClick="0" advTm="0">
        <p159:morph option="byObject"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3.75E-6 0 L 0.29284 -3.7037E-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32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93896" y="2967335"/>
            <a:ext cx="2351573" cy="923330"/>
            <a:chOff x="4920214" y="2967335"/>
            <a:chExt cx="2351573" cy="923330"/>
          </a:xfrm>
        </p:grpSpPr>
        <p:sp>
          <p:nvSpPr>
            <p:cNvPr id="2" name="矩形 1"/>
            <p:cNvSpPr/>
            <p:nvPr/>
          </p:nvSpPr>
          <p:spPr>
            <a:xfrm>
              <a:off x="5702127" y="2967335"/>
              <a:ext cx="156966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人们总说微软雅黑"/>
                  <a:ea typeface="微软雅黑" panose="020B0503020204020204" pitchFamily="34" charset="-122"/>
                  <a:cs typeface="+mn-cs"/>
                </a:rPr>
                <a:t>一门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20214" y="2967335"/>
              <a:ext cx="87716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人们总说微软雅黑"/>
                  <a:ea typeface="微软雅黑" panose="020B0503020204020204" pitchFamily="34" charset="-122"/>
                  <a:cs typeface="+mn-cs"/>
                </a:rPr>
                <a:t>是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516441" y="2875002"/>
            <a:ext cx="52629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易学、易上手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35947" y="2967335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的课程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16441" y="2875002"/>
            <a:ext cx="52629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易学、易上手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57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"/>
    </mc:Choice>
    <mc:Fallback xmlns="">
      <p:transition advClick="0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321005"/>
            <a:ext cx="776915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尚巍手书W" panose="00020600040101010101" pitchFamily="18" charset="-122"/>
                <a:ea typeface="汉仪尚巍手书W" panose="00020600040101010101" pitchFamily="18" charset="-122"/>
                <a:cs typeface="+mn-cs"/>
              </a:rPr>
              <a:t>超</a:t>
            </a:r>
          </a:p>
        </p:txBody>
      </p:sp>
    </p:spTree>
    <p:extLst>
      <p:ext uri="{BB962C8B-B14F-4D97-AF65-F5344CB8AC3E}">
        <p14:creationId xmlns:p14="http://schemas.microsoft.com/office/powerpoint/2010/main" val="386361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"/>
    </mc:Choice>
    <mc:Fallback xmlns="">
      <p:transition advClick="0" advTm="2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2224" y="2321005"/>
            <a:ext cx="776915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尚巍手书W" panose="00020600040101010101" pitchFamily="18" charset="-122"/>
                <a:ea typeface="汉仪尚巍手书W" panose="00020600040101010101" pitchFamily="18" charset="-122"/>
                <a:cs typeface="+mn-cs"/>
              </a:rPr>
              <a:t>清</a:t>
            </a:r>
          </a:p>
        </p:txBody>
      </p:sp>
    </p:spTree>
    <p:extLst>
      <p:ext uri="{BB962C8B-B14F-4D97-AF65-F5344CB8AC3E}">
        <p14:creationId xmlns:p14="http://schemas.microsoft.com/office/powerpoint/2010/main" val="71004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"/>
    </mc:Choice>
    <mc:Fallback xmlns="">
      <p:transition advClick="0" advTm="2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11424" y="2321005"/>
            <a:ext cx="776915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尚巍手书W" panose="00020600040101010101" pitchFamily="18" charset="-122"/>
                <a:ea typeface="汉仪尚巍手书W" panose="00020600040101010101" pitchFamily="18" charset="-122"/>
                <a:cs typeface="+mn-cs"/>
              </a:rPr>
              <a:t>视</a:t>
            </a:r>
          </a:p>
        </p:txBody>
      </p:sp>
    </p:spTree>
    <p:extLst>
      <p:ext uri="{BB962C8B-B14F-4D97-AF65-F5344CB8AC3E}">
        <p14:creationId xmlns:p14="http://schemas.microsoft.com/office/powerpoint/2010/main" val="360195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"/>
    </mc:Choice>
    <mc:Fallback xmlns="">
      <p:transition advClick="0" advTm="2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02224" y="2321005"/>
            <a:ext cx="776915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尚巍手书W" panose="00020600040101010101" pitchFamily="18" charset="-122"/>
                <a:ea typeface="汉仪尚巍手书W" panose="00020600040101010101" pitchFamily="18" charset="-122"/>
                <a:cs typeface="+mn-cs"/>
              </a:rPr>
              <a:t>频</a:t>
            </a:r>
          </a:p>
        </p:txBody>
      </p:sp>
    </p:spTree>
    <p:extLst>
      <p:ext uri="{BB962C8B-B14F-4D97-AF65-F5344CB8AC3E}">
        <p14:creationId xmlns:p14="http://schemas.microsoft.com/office/powerpoint/2010/main" val="300911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"/>
    </mc:Choice>
    <mc:Fallback xmlns="">
      <p:transition advClick="0" advTm="2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11424" y="2321005"/>
            <a:ext cx="776915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尚巍手书W" panose="00020600040101010101" pitchFamily="18" charset="-122"/>
                <a:ea typeface="汉仪尚巍手书W" panose="00020600040101010101" pitchFamily="18" charset="-122"/>
                <a:cs typeface="+mn-cs"/>
              </a:rPr>
              <a:t>超清视频</a:t>
            </a:r>
          </a:p>
        </p:txBody>
      </p:sp>
    </p:spTree>
    <p:extLst>
      <p:ext uri="{BB962C8B-B14F-4D97-AF65-F5344CB8AC3E}">
        <p14:creationId xmlns:p14="http://schemas.microsoft.com/office/powerpoint/2010/main" val="27025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24450" y="2321005"/>
            <a:ext cx="19431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尚巍手书W" panose="00020600040101010101" pitchFamily="18" charset="-122"/>
                <a:ea typeface="汉仪尚巍手书W" panose="00020600040101010101" pitchFamily="18" charset="-122"/>
                <a:cs typeface="+mn-cs"/>
              </a:rPr>
              <a:t>加</a:t>
            </a:r>
          </a:p>
        </p:txBody>
      </p:sp>
    </p:spTree>
    <p:extLst>
      <p:ext uri="{BB962C8B-B14F-4D97-AF65-F5344CB8AC3E}">
        <p14:creationId xmlns:p14="http://schemas.microsoft.com/office/powerpoint/2010/main" val="24640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"/>
    </mc:Choice>
    <mc:Fallback xmlns="">
      <p:transition advClick="0" advTm="2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3725" y="2321005"/>
            <a:ext cx="19431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尚巍手书W" panose="00020600040101010101" pitchFamily="18" charset="-122"/>
                <a:ea typeface="汉仪尚巍手书W" panose="00020600040101010101" pitchFamily="18" charset="-122"/>
                <a:cs typeface="+mn-cs"/>
              </a:rPr>
              <a:t>加</a:t>
            </a:r>
          </a:p>
        </p:txBody>
      </p:sp>
      <p:sp>
        <p:nvSpPr>
          <p:cNvPr id="8" name="矩形 7"/>
          <p:cNvSpPr/>
          <p:nvPr/>
        </p:nvSpPr>
        <p:spPr>
          <a:xfrm>
            <a:off x="4657725" y="2321005"/>
            <a:ext cx="440055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尚巍手书W" panose="00020600040101010101" pitchFamily="18" charset="-122"/>
                <a:ea typeface="汉仪尚巍手书W" panose="00020600040101010101" pitchFamily="18" charset="-122"/>
                <a:cs typeface="+mn-cs"/>
              </a:rPr>
              <a:t>字幕</a:t>
            </a:r>
          </a:p>
        </p:txBody>
      </p:sp>
    </p:spTree>
    <p:extLst>
      <p:ext uri="{BB962C8B-B14F-4D97-AF65-F5344CB8AC3E}">
        <p14:creationId xmlns:p14="http://schemas.microsoft.com/office/powerpoint/2010/main" val="3639248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250" advClick="0" advTm="0">
        <p159:morph option="byObject"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3725" y="2321005"/>
            <a:ext cx="19431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汉仪尚巍手书W" panose="00020600040101010101" pitchFamily="18" charset="-122"/>
                <a:ea typeface="汉仪尚巍手书W" panose="00020600040101010101" pitchFamily="18" charset="-122"/>
                <a:cs typeface="+mn-cs"/>
              </a:rPr>
              <a:t>加</a:t>
            </a:r>
          </a:p>
        </p:txBody>
      </p:sp>
      <p:sp>
        <p:nvSpPr>
          <p:cNvPr id="8" name="矩形 7"/>
          <p:cNvSpPr/>
          <p:nvPr/>
        </p:nvSpPr>
        <p:spPr>
          <a:xfrm>
            <a:off x="4657725" y="2321005"/>
            <a:ext cx="440055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汉仪尚巍手书W" panose="00020600040101010101" pitchFamily="18" charset="-122"/>
                <a:ea typeface="汉仪尚巍手书W" panose="00020600040101010101" pitchFamily="18" charset="-122"/>
                <a:cs typeface="+mn-cs"/>
              </a:rPr>
              <a:t>讲解</a:t>
            </a:r>
          </a:p>
        </p:txBody>
      </p:sp>
    </p:spTree>
    <p:extLst>
      <p:ext uri="{BB962C8B-B14F-4D97-AF65-F5344CB8AC3E}">
        <p14:creationId xmlns:p14="http://schemas.microsoft.com/office/powerpoint/2010/main" val="16417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D250F1B1-9BA2-4E5D-BAF0-F63B3F47C82C}"/>
              </a:ext>
            </a:extLst>
          </p:cNvPr>
          <p:cNvGrpSpPr/>
          <p:nvPr/>
        </p:nvGrpSpPr>
        <p:grpSpPr>
          <a:xfrm>
            <a:off x="3050950" y="3017691"/>
            <a:ext cx="6844845" cy="923330"/>
            <a:chOff x="3050950" y="3017691"/>
            <a:chExt cx="6844845" cy="923330"/>
          </a:xfrm>
        </p:grpSpPr>
        <p:sp>
          <p:nvSpPr>
            <p:cNvPr id="12" name="矩形 11"/>
            <p:cNvSpPr/>
            <p:nvPr/>
          </p:nvSpPr>
          <p:spPr>
            <a:xfrm>
              <a:off x="3050950" y="3017691"/>
              <a:ext cx="440055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尚巍手书W" panose="00020600040101010101" pitchFamily="18" charset="-122"/>
                  <a:ea typeface="汉仪尚巍手书W" panose="00020600040101010101" pitchFamily="18" charset="-122"/>
                  <a:cs typeface="+mn-cs"/>
                </a:rPr>
                <a:t>字幕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xmlns="" id="{4E093303-5EB4-4F52-A5D7-B86AEEB244D2}"/>
                </a:ext>
              </a:extLst>
            </p:cNvPr>
            <p:cNvGrpSpPr/>
            <p:nvPr/>
          </p:nvGrpSpPr>
          <p:grpSpPr>
            <a:xfrm>
              <a:off x="3196092" y="3017691"/>
              <a:ext cx="6699703" cy="923330"/>
              <a:chOff x="3196092" y="3017691"/>
              <a:chExt cx="6699703" cy="92333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196092" y="3017691"/>
                <a:ext cx="19431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汉仪尚巍手书W" panose="00020600040101010101" pitchFamily="18" charset="-122"/>
                    <a:ea typeface="汉仪尚巍手书W" panose="00020600040101010101" pitchFamily="18" charset="-122"/>
                    <a:cs typeface="+mn-cs"/>
                  </a:rPr>
                  <a:t>加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413933" y="3017691"/>
                <a:ext cx="548186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5400" b="1" dirty="0">
                    <a:solidFill>
                      <a:prstClr val="white"/>
                    </a:solidFill>
                    <a:latin typeface="汉仪尚巍手书W" panose="00020600040101010101" pitchFamily="18" charset="-122"/>
                    <a:ea typeface="汉仪尚巍手书W" panose="00020600040101010101" pitchFamily="18" charset="-122"/>
                  </a:rPr>
                  <a:t>加字幕</a:t>
                </a:r>
                <a:endPara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尚巍手书W" panose="00020600040101010101" pitchFamily="18" charset="-122"/>
                  <a:ea typeface="汉仪尚巍手书W" panose="00020600040101010101" pitchFamily="18" charset="-122"/>
                  <a:cs typeface="+mn-cs"/>
                </a:endParaRPr>
              </a:p>
            </p:txBody>
          </p:sp>
        </p:grpSp>
      </p:grpSp>
      <p:sp>
        <p:nvSpPr>
          <p:cNvPr id="7" name="矩形 6"/>
          <p:cNvSpPr/>
          <p:nvPr/>
        </p:nvSpPr>
        <p:spPr>
          <a:xfrm>
            <a:off x="-3935413" y="2877013"/>
            <a:ext cx="7435397" cy="120468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35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4.07407E-6 L 0.54753 4.81481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83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9134" y="2828836"/>
            <a:ext cx="7537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2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24450" y="2321005"/>
            <a:ext cx="19431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尚巍手书W" panose="00020600040101010101" pitchFamily="18" charset="-122"/>
                <a:ea typeface="汉仪尚巍手书W" panose="00020600040101010101" pitchFamily="18" charset="-122"/>
                <a:cs typeface="+mn-cs"/>
              </a:rPr>
              <a:t>加</a:t>
            </a:r>
          </a:p>
        </p:txBody>
      </p:sp>
    </p:spTree>
    <p:extLst>
      <p:ext uri="{BB962C8B-B14F-4D97-AF65-F5344CB8AC3E}">
        <p14:creationId xmlns:p14="http://schemas.microsoft.com/office/powerpoint/2010/main" val="21709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"/>
    </mc:Choice>
    <mc:Fallback xmlns="">
      <p:transition advClick="0" advTm="2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5888" y="2321005"/>
            <a:ext cx="812482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尚巍手书W" panose="00020600040101010101" pitchFamily="18" charset="-122"/>
                <a:ea typeface="汉仪尚巍手书W" panose="00020600040101010101" pitchFamily="18" charset="-122"/>
                <a:cs typeface="+mn-cs"/>
              </a:rPr>
              <a:t>案例</a:t>
            </a:r>
          </a:p>
        </p:txBody>
      </p:sp>
    </p:spTree>
    <p:extLst>
      <p:ext uri="{BB962C8B-B14F-4D97-AF65-F5344CB8AC3E}">
        <p14:creationId xmlns:p14="http://schemas.microsoft.com/office/powerpoint/2010/main" val="209980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"/>
    </mc:Choice>
    <mc:Fallback xmlns="">
      <p:transition advClick="0" advTm="2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09974" y="2321005"/>
            <a:ext cx="812482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尚巍手书W" panose="00020600040101010101" pitchFamily="18" charset="-122"/>
                <a:ea typeface="汉仪尚巍手书W" panose="00020600040101010101" pitchFamily="18" charset="-122"/>
                <a:cs typeface="+mn-cs"/>
              </a:rPr>
              <a:t>对比</a:t>
            </a:r>
          </a:p>
        </p:txBody>
      </p:sp>
    </p:spTree>
    <p:extLst>
      <p:ext uri="{BB962C8B-B14F-4D97-AF65-F5344CB8AC3E}">
        <p14:creationId xmlns:p14="http://schemas.microsoft.com/office/powerpoint/2010/main" val="331550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"/>
    </mc:Choice>
    <mc:Fallback xmlns="">
      <p:transition advClick="0" advTm="2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5069" y="3017691"/>
            <a:ext cx="5481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尚巍手书W" panose="00020600040101010101" pitchFamily="18" charset="-122"/>
                <a:ea typeface="汉仪尚巍手书W" panose="00020600040101010101" pitchFamily="18" charset="-122"/>
                <a:cs typeface="+mn-cs"/>
              </a:rPr>
              <a:t>加案例对比</a:t>
            </a:r>
          </a:p>
        </p:txBody>
      </p:sp>
    </p:spTree>
    <p:extLst>
      <p:ext uri="{BB962C8B-B14F-4D97-AF65-F5344CB8AC3E}">
        <p14:creationId xmlns:p14="http://schemas.microsoft.com/office/powerpoint/2010/main" val="29509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24450" y="2321005"/>
            <a:ext cx="19431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3800" b="1" dirty="0" smtClean="0">
                <a:solidFill>
                  <a:prstClr val="whit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就是</a:t>
            </a:r>
            <a:endParaRPr kumimoji="0" lang="zh-CN" altLang="en-US" sz="13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尚巍手书W" panose="00020600040101010101" pitchFamily="18" charset="-122"/>
              <a:ea typeface="汉仪尚巍手书W" panose="00020600040101010101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542477"/>
      </p:ext>
    </p:extLst>
  </p:cSld>
  <p:clrMapOvr>
    <a:masterClrMapping/>
  </p:clrMapOvr>
  <p:transition spd="slow" advClick="0" advTm="200">
    <p:push dir="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5069" y="3017691"/>
            <a:ext cx="5481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尚巍手书W" panose="00020600040101010101" pitchFamily="18" charset="-122"/>
                <a:ea typeface="汉仪尚巍手书W" panose="00020600040101010101" pitchFamily="18" charset="-122"/>
                <a:cs typeface="+mn-cs"/>
              </a:rPr>
              <a:t>这么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尚巍手书W" panose="00020600040101010101" pitchFamily="18" charset="-122"/>
              <a:ea typeface="汉仪尚巍手书W" panose="00020600040101010101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757123"/>
      </p:ext>
    </p:extLst>
  </p:cSld>
  <p:clrMapOvr>
    <a:masterClrMapping/>
  </p:clrMapOvr>
  <p:transition spd="slow" advClick="0" advTm="3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5069" y="3017691"/>
            <a:ext cx="548186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尚巍手书W" panose="00020600040101010101" pitchFamily="18" charset="-122"/>
                <a:ea typeface="汉仪尚巍手书W" panose="00020600040101010101" pitchFamily="18" charset="-122"/>
                <a:cs typeface="+mn-cs"/>
              </a:rPr>
              <a:t>任性</a:t>
            </a:r>
            <a:endParaRPr kumimoji="0" lang="zh-CN" altLang="en-US" sz="13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尚巍手书W" panose="00020600040101010101" pitchFamily="18" charset="-122"/>
              <a:ea typeface="汉仪尚巍手书W" panose="00020600040101010101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75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300">
        <p14:warp dir="in"/>
      </p:transition>
    </mc:Choice>
    <mc:Fallback>
      <p:transition spd="slow" advClick="0" advTm="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5069" y="3017691"/>
            <a:ext cx="5481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b="1" dirty="0" smtClean="0">
                <a:solidFill>
                  <a:prstClr val="whit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快来来啦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尚巍手书W" panose="00020600040101010101" pitchFamily="18" charset="-122"/>
              <a:ea typeface="汉仪尚巍手书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75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">
        <p14:ripple/>
      </p:transition>
    </mc:Choice>
    <mc:Fallback>
      <p:transition spd="slow" advClick="0" advTm="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5888" y="2321005"/>
            <a:ext cx="812482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3800" b="1" dirty="0">
                <a:solidFill>
                  <a:prstClr val="whit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速度</a:t>
            </a:r>
            <a:endParaRPr kumimoji="0" lang="zh-CN" altLang="en-US" sz="13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尚巍手书W" panose="00020600040101010101" pitchFamily="18" charset="-122"/>
              <a:ea typeface="汉仪尚巍手书W" panose="00020600040101010101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01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"/>
    </mc:Choice>
    <mc:Fallback xmlns="">
      <p:transition advClick="0" advTm="2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09974" y="2321005"/>
            <a:ext cx="812482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3800" b="1" dirty="0">
                <a:solidFill>
                  <a:prstClr val="whit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快速</a:t>
            </a:r>
            <a:endParaRPr kumimoji="0" lang="zh-CN" altLang="en-US" sz="13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尚巍手书W" panose="00020600040101010101" pitchFamily="18" charset="-122"/>
              <a:ea typeface="汉仪尚巍手书W" panose="00020600040101010101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92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"/>
    </mc:Choice>
    <mc:Fallback xmlns="">
      <p:transition advClick="0" advTm="2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4601" y="2828836"/>
            <a:ext cx="13227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94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5069" y="3017691"/>
            <a:ext cx="5481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b="1" dirty="0">
                <a:solidFill>
                  <a:prstClr val="whit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你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尚巍手书W" panose="00020600040101010101" pitchFamily="18" charset="-122"/>
              <a:ea typeface="汉仪尚巍手书W" panose="00020600040101010101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09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87E23C3-22A3-44CB-A27D-76EF2E79F2F8}"/>
              </a:ext>
            </a:extLst>
          </p:cNvPr>
          <p:cNvSpPr/>
          <p:nvPr/>
        </p:nvSpPr>
        <p:spPr>
          <a:xfrm>
            <a:off x="-10668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2C791DB-D060-46EA-9106-EB0779B0041E}"/>
              </a:ext>
            </a:extLst>
          </p:cNvPr>
          <p:cNvSpPr/>
          <p:nvPr/>
        </p:nvSpPr>
        <p:spPr>
          <a:xfrm>
            <a:off x="5161499" y="313661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就是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05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87E23C3-22A3-44CB-A27D-76EF2E79F2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79B5451-7ECC-4084-A2A5-37DCB311053E}"/>
              </a:ext>
            </a:extLst>
          </p:cNvPr>
          <p:cNvSpPr/>
          <p:nvPr/>
        </p:nvSpPr>
        <p:spPr>
          <a:xfrm>
            <a:off x="5161499" y="313661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大佬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87E23C3-22A3-44CB-A27D-76EF2E79F2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2C791DB-D060-46EA-9106-EB0779B0041E}"/>
              </a:ext>
            </a:extLst>
          </p:cNvPr>
          <p:cNvSpPr/>
          <p:nvPr/>
        </p:nvSpPr>
        <p:spPr>
          <a:xfrm>
            <a:off x="5593299" y="313661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就有</a:t>
            </a:r>
          </a:p>
        </p:txBody>
      </p:sp>
    </p:spTree>
    <p:extLst>
      <p:ext uri="{BB962C8B-B14F-4D97-AF65-F5344CB8AC3E}">
        <p14:creationId xmlns:p14="http://schemas.microsoft.com/office/powerpoint/2010/main" val="8719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87E23C3-22A3-44CB-A27D-76EF2E79F2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22CDFDF-535C-486E-B149-1FB9D07DEF83}"/>
              </a:ext>
            </a:extLst>
          </p:cNvPr>
          <p:cNvSpPr/>
          <p:nvPr/>
        </p:nvSpPr>
        <p:spPr>
          <a:xfrm>
            <a:off x="6013450" y="313661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机会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2A8D560-5C9D-4BA0-969C-F4AB39A8491D}"/>
              </a:ext>
            </a:extLst>
          </p:cNvPr>
          <p:cNvSpPr/>
          <p:nvPr/>
        </p:nvSpPr>
        <p:spPr>
          <a:xfrm>
            <a:off x="5173147" y="313661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就有</a:t>
            </a:r>
          </a:p>
        </p:txBody>
      </p:sp>
    </p:spTree>
    <p:extLst>
      <p:ext uri="{BB962C8B-B14F-4D97-AF65-F5344CB8AC3E}">
        <p14:creationId xmlns:p14="http://schemas.microsoft.com/office/powerpoint/2010/main" val="2692612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250" advClick="0" advTm="200">
        <p159:morph option="byObject"/>
      </p:transition>
    </mc:Choice>
    <mc:Fallback>
      <p:transition advClick="0" advTm="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87E23C3-22A3-44CB-A27D-76EF2E79F2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DAE4DB2-8BA0-4CFD-8A34-6AB79E37D91F}"/>
              </a:ext>
            </a:extLst>
          </p:cNvPr>
          <p:cNvSpPr/>
          <p:nvPr/>
        </p:nvSpPr>
        <p:spPr>
          <a:xfrm>
            <a:off x="6853753" y="313661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获得</a:t>
            </a:r>
          </a:p>
        </p:txBody>
      </p:sp>
    </p:spTree>
    <p:extLst>
      <p:ext uri="{BB962C8B-B14F-4D97-AF65-F5344CB8AC3E}">
        <p14:creationId xmlns:p14="http://schemas.microsoft.com/office/powerpoint/2010/main" val="1672094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250" advClick="0" advTm="200">
        <p159:morph option="byObject"/>
      </p:transition>
    </mc:Choice>
    <mc:Fallback>
      <p:transition advClick="0" advTm="2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87E23C3-22A3-44CB-A27D-76EF2E79F2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031860F-CC4A-4BBD-93DB-30EAA8491E9E}"/>
              </a:ext>
            </a:extLst>
          </p:cNvPr>
          <p:cNvSpPr/>
          <p:nvPr/>
        </p:nvSpPr>
        <p:spPr>
          <a:xfrm>
            <a:off x="5948045" y="3136613"/>
            <a:ext cx="1477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够用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316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250" advClick="0" advTm="200">
        <p159:morph option="byObject"/>
      </p:transition>
    </mc:Choice>
    <mc:Fallback>
      <p:transition advClick="0" advTm="2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87E23C3-22A3-44CB-A27D-76EF2E79F2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29A2873-26FB-4157-B938-5DA3278239BC}"/>
              </a:ext>
            </a:extLst>
          </p:cNvPr>
          <p:cNvSpPr/>
          <p:nvPr/>
        </p:nvSpPr>
        <p:spPr>
          <a:xfrm>
            <a:off x="5774781" y="3136613"/>
            <a:ext cx="1912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十年的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7532337-7EEC-487B-96E3-4137970B326F}"/>
              </a:ext>
            </a:extLst>
          </p:cNvPr>
          <p:cNvSpPr/>
          <p:nvPr/>
        </p:nvSpPr>
        <p:spPr>
          <a:xfrm>
            <a:off x="4900295" y="3136613"/>
            <a:ext cx="1477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够用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788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250" advClick="0" advTm="200">
        <p159:morph option="byObject"/>
      </p:transition>
    </mc:Choice>
    <mc:Fallback>
      <p:transition advClick="0" advTm="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87E23C3-22A3-44CB-A27D-76EF2E79F2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29A2873-26FB-4157-B938-5DA3278239BC}"/>
              </a:ext>
            </a:extLst>
          </p:cNvPr>
          <p:cNvSpPr/>
          <p:nvPr/>
        </p:nvSpPr>
        <p:spPr>
          <a:xfrm>
            <a:off x="2186123" y="2497976"/>
            <a:ext cx="781975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5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炫彩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162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250" advClick="0" advTm="1000">
        <p159:morph option="byObject"/>
      </p:transition>
    </mc:Choice>
    <mc:Fallback>
      <p:transition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5069" y="1539411"/>
            <a:ext cx="5481862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700" b="1" dirty="0">
                <a:solidFill>
                  <a:prstClr val="whit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快</a:t>
            </a:r>
            <a:r>
              <a:rPr lang="zh-CN" altLang="en-US" sz="5400" b="1" dirty="0">
                <a:solidFill>
                  <a:prstClr val="white"/>
                </a:solidFill>
                <a:latin typeface="汉仪尚巍手书W" panose="00020600040101010101" pitchFamily="18" charset="-122"/>
                <a:ea typeface="汉仪尚巍手书W" panose="00020600040101010101" pitchFamily="18" charset="-122"/>
              </a:rPr>
              <a:t>闪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尚巍手书W" panose="00020600040101010101" pitchFamily="18" charset="-122"/>
              <a:ea typeface="汉仪尚巍手书W" panose="00020600040101010101" pitchFamily="18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75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"/>
    </mc:Choice>
    <mc:Fallback xmlns="">
      <p:transition spd="slow" advClick="0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4601" y="2828836"/>
            <a:ext cx="13227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25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25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8520926-0F5F-41F5-88D8-F03C3316F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657C67B-358A-41A5-8C2D-2001C29791E6}"/>
              </a:ext>
            </a:extLst>
          </p:cNvPr>
          <p:cNvSpPr/>
          <p:nvPr/>
        </p:nvSpPr>
        <p:spPr>
          <a:xfrm>
            <a:off x="5139781" y="3136613"/>
            <a:ext cx="1912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从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56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8520926-0F5F-41F5-88D8-F03C3316F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657C67B-358A-41A5-8C2D-2001C29791E6}"/>
              </a:ext>
            </a:extLst>
          </p:cNvPr>
          <p:cNvSpPr/>
          <p:nvPr/>
        </p:nvSpPr>
        <p:spPr>
          <a:xfrm>
            <a:off x="4818743" y="3136613"/>
            <a:ext cx="25545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贴心内容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08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8520926-0F5F-41F5-88D8-F03C3316F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657C67B-358A-41A5-8C2D-2001C29791E6}"/>
              </a:ext>
            </a:extLst>
          </p:cNvPr>
          <p:cNvSpPr/>
          <p:nvPr/>
        </p:nvSpPr>
        <p:spPr>
          <a:xfrm>
            <a:off x="4818743" y="3136613"/>
            <a:ext cx="25545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贴心内容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6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600000" y="6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8520926-0F5F-41F5-88D8-F03C3316F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657C67B-358A-41A5-8C2D-2001C29791E6}"/>
              </a:ext>
            </a:extLst>
          </p:cNvPr>
          <p:cNvSpPr/>
          <p:nvPr/>
        </p:nvSpPr>
        <p:spPr>
          <a:xfrm>
            <a:off x="5139781" y="3136613"/>
            <a:ext cx="1912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4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8520926-0F5F-41F5-88D8-F03C3316F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657C67B-358A-41A5-8C2D-2001C29791E6}"/>
              </a:ext>
            </a:extLst>
          </p:cNvPr>
          <p:cNvSpPr/>
          <p:nvPr/>
        </p:nvSpPr>
        <p:spPr>
          <a:xfrm>
            <a:off x="5139781" y="3136613"/>
            <a:ext cx="1912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课后练习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58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8520926-0F5F-41F5-88D8-F03C3316F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657C67B-358A-41A5-8C2D-2001C29791E6}"/>
              </a:ext>
            </a:extLst>
          </p:cNvPr>
          <p:cNvSpPr/>
          <p:nvPr/>
        </p:nvSpPr>
        <p:spPr>
          <a:xfrm>
            <a:off x="5139781" y="3136613"/>
            <a:ext cx="1912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课后练习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54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600000" y="6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8520926-0F5F-41F5-88D8-F03C3316F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657C67B-358A-41A5-8C2D-2001C29791E6}"/>
              </a:ext>
            </a:extLst>
          </p:cNvPr>
          <p:cNvSpPr/>
          <p:nvPr/>
        </p:nvSpPr>
        <p:spPr>
          <a:xfrm>
            <a:off x="5139781" y="3136613"/>
            <a:ext cx="1912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从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0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8520926-0F5F-41F5-88D8-F03C3316F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657C67B-358A-41A5-8C2D-2001C29791E6}"/>
              </a:ext>
            </a:extLst>
          </p:cNvPr>
          <p:cNvSpPr/>
          <p:nvPr/>
        </p:nvSpPr>
        <p:spPr>
          <a:xfrm>
            <a:off x="4818743" y="3136613"/>
            <a:ext cx="25545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定期比赛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62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8520926-0F5F-41F5-88D8-F03C3316F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657C67B-358A-41A5-8C2D-2001C29791E6}"/>
              </a:ext>
            </a:extLst>
          </p:cNvPr>
          <p:cNvSpPr/>
          <p:nvPr/>
        </p:nvSpPr>
        <p:spPr>
          <a:xfrm>
            <a:off x="5139781" y="3136613"/>
            <a:ext cx="1912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42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"/>
    </mc:Choice>
    <mc:Fallback xmlns="">
      <p:transition spd="slow" advClick="0" advTm="200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8520926-0F5F-41F5-88D8-F03C3316F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657C67B-358A-41A5-8C2D-2001C29791E6}"/>
              </a:ext>
            </a:extLst>
          </p:cNvPr>
          <p:cNvSpPr/>
          <p:nvPr/>
        </p:nvSpPr>
        <p:spPr>
          <a:xfrm>
            <a:off x="4818743" y="3136613"/>
            <a:ext cx="25545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人们总说微软雅黑"/>
                <a:ea typeface="微软雅黑" panose="020B0503020204020204" pitchFamily="34" charset="-122"/>
                <a:cs typeface="+mn-cs"/>
              </a:rPr>
              <a:t>现金奖励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06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333</Words>
  <Application>Microsoft Office PowerPoint</Application>
  <PresentationFormat>自定义</PresentationFormat>
  <Paragraphs>148</Paragraphs>
  <Slides>108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108</vt:i4>
      </vt:variant>
    </vt:vector>
  </HeadingPairs>
  <TitlesOfParts>
    <vt:vector size="110" baseType="lpstr"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PingGe</dc:creator>
  <cp:lastModifiedBy>chenyihui00@outlook.com</cp:lastModifiedBy>
  <cp:revision>23</cp:revision>
  <dcterms:created xsi:type="dcterms:W3CDTF">2017-08-28T09:58:04Z</dcterms:created>
  <dcterms:modified xsi:type="dcterms:W3CDTF">2019-11-26T13:11:27Z</dcterms:modified>
</cp:coreProperties>
</file>