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8016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CD"/>
    <a:srgbClr val="FAEE6B"/>
    <a:srgbClr val="445269"/>
    <a:srgbClr val="003A70"/>
    <a:srgbClr val="FCADB0"/>
    <a:srgbClr val="60D7DA"/>
    <a:srgbClr val="60D8DA"/>
    <a:srgbClr val="95D3D8"/>
    <a:srgbClr val="84D3B5"/>
    <a:srgbClr val="D0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5"/>
    <p:restoredTop sz="94694"/>
  </p:normalViewPr>
  <p:slideViewPr>
    <p:cSldViewPr snapToGrid="0" snapToObjects="1">
      <p:cViewPr>
        <p:scale>
          <a:sx n="33" d="100"/>
          <a:sy n="33" d="100"/>
        </p:scale>
        <p:origin x="2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285233"/>
            <a:ext cx="10881360" cy="1337056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0171413"/>
            <a:ext cx="9601200" cy="92722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4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2044700"/>
            <a:ext cx="276034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2044700"/>
            <a:ext cx="812101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9574541"/>
            <a:ext cx="11041380" cy="15975327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25701001"/>
            <a:ext cx="11041380" cy="8401047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0223500"/>
            <a:ext cx="544068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0223500"/>
            <a:ext cx="544068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2044708"/>
            <a:ext cx="1104138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9414513"/>
            <a:ext cx="5415676" cy="461390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14028420"/>
            <a:ext cx="5415676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9414513"/>
            <a:ext cx="5442347" cy="461390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14028420"/>
            <a:ext cx="5442347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560320"/>
            <a:ext cx="4128849" cy="89611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529588"/>
            <a:ext cx="6480810" cy="2729230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1521440"/>
            <a:ext cx="4128849" cy="2134489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560320"/>
            <a:ext cx="4128849" cy="89611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529588"/>
            <a:ext cx="6480810" cy="2729230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1521440"/>
            <a:ext cx="4128849" cy="2134489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2044708"/>
            <a:ext cx="1104138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0223500"/>
            <a:ext cx="1104138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5595568"/>
            <a:ext cx="28803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BF8B-AB18-4B40-AD45-57A760868B18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5595568"/>
            <a:ext cx="43205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5595568"/>
            <a:ext cx="28803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3BA0-3B2D-114A-89B6-739D98A5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Rectangle 1112">
            <a:extLst>
              <a:ext uri="{FF2B5EF4-FFF2-40B4-BE49-F238E27FC236}">
                <a16:creationId xmlns:a16="http://schemas.microsoft.com/office/drawing/2014/main" id="{A6682879-48FE-1B40-801B-7F5BD20CE080}"/>
              </a:ext>
            </a:extLst>
          </p:cNvPr>
          <p:cNvSpPr/>
          <p:nvPr/>
        </p:nvSpPr>
        <p:spPr>
          <a:xfrm>
            <a:off x="6586" y="27118978"/>
            <a:ext cx="12795015" cy="4286327"/>
          </a:xfrm>
          <a:prstGeom prst="rect">
            <a:avLst/>
          </a:prstGeom>
          <a:solidFill>
            <a:srgbClr val="60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0" dirty="0"/>
          </a:p>
        </p:txBody>
      </p:sp>
      <p:sp>
        <p:nvSpPr>
          <p:cNvPr id="1118" name="Rounded Rectangle 1117">
            <a:extLst>
              <a:ext uri="{FF2B5EF4-FFF2-40B4-BE49-F238E27FC236}">
                <a16:creationId xmlns:a16="http://schemas.microsoft.com/office/drawing/2014/main" id="{D7892468-A46D-6345-B2DA-0D16D93F96F1}"/>
              </a:ext>
            </a:extLst>
          </p:cNvPr>
          <p:cNvSpPr/>
          <p:nvPr/>
        </p:nvSpPr>
        <p:spPr>
          <a:xfrm>
            <a:off x="3081965" y="27304282"/>
            <a:ext cx="6570137" cy="3695491"/>
          </a:xfrm>
          <a:prstGeom prst="roundRect">
            <a:avLst/>
          </a:prstGeom>
          <a:solidFill>
            <a:srgbClr val="00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3BFE9BA1-4073-6441-9420-5FE527260390}"/>
              </a:ext>
            </a:extLst>
          </p:cNvPr>
          <p:cNvSpPr/>
          <p:nvPr/>
        </p:nvSpPr>
        <p:spPr>
          <a:xfrm>
            <a:off x="-1228" y="34709137"/>
            <a:ext cx="12795015" cy="3695663"/>
          </a:xfrm>
          <a:prstGeom prst="rect">
            <a:avLst/>
          </a:prstGeom>
          <a:solidFill>
            <a:srgbClr val="60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00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1A54E11-7794-2F41-BB5C-C2B4EC1B8CD3}"/>
              </a:ext>
            </a:extLst>
          </p:cNvPr>
          <p:cNvSpPr/>
          <p:nvPr/>
        </p:nvSpPr>
        <p:spPr>
          <a:xfrm>
            <a:off x="-24746" y="16922302"/>
            <a:ext cx="12801600" cy="5721872"/>
          </a:xfrm>
          <a:prstGeom prst="rect">
            <a:avLst/>
          </a:prstGeom>
          <a:solidFill>
            <a:srgbClr val="60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0" name="Rounded Rectangle 1109">
            <a:extLst>
              <a:ext uri="{FF2B5EF4-FFF2-40B4-BE49-F238E27FC236}">
                <a16:creationId xmlns:a16="http://schemas.microsoft.com/office/drawing/2014/main" id="{67AD4D0F-6AE0-6545-B114-7677AE79FB7D}"/>
              </a:ext>
            </a:extLst>
          </p:cNvPr>
          <p:cNvSpPr/>
          <p:nvPr/>
        </p:nvSpPr>
        <p:spPr>
          <a:xfrm>
            <a:off x="412488" y="17711722"/>
            <a:ext cx="4585223" cy="3695491"/>
          </a:xfrm>
          <a:prstGeom prst="roundRect">
            <a:avLst/>
          </a:prstGeom>
          <a:solidFill>
            <a:srgbClr val="00C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9" name="Rounded Rectangle 1108">
            <a:extLst>
              <a:ext uri="{FF2B5EF4-FFF2-40B4-BE49-F238E27FC236}">
                <a16:creationId xmlns:a16="http://schemas.microsoft.com/office/drawing/2014/main" id="{8DBB27C5-D81B-954A-A8B6-0548273C050B}"/>
              </a:ext>
            </a:extLst>
          </p:cNvPr>
          <p:cNvSpPr/>
          <p:nvPr/>
        </p:nvSpPr>
        <p:spPr>
          <a:xfrm>
            <a:off x="3168689" y="23057314"/>
            <a:ext cx="6570137" cy="3695491"/>
          </a:xfrm>
          <a:prstGeom prst="roundRect">
            <a:avLst/>
          </a:prstGeom>
          <a:solidFill>
            <a:srgbClr val="60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D7E8E2D0-F408-2949-849A-BC5FDDA2EBAF}"/>
              </a:ext>
            </a:extLst>
          </p:cNvPr>
          <p:cNvSpPr/>
          <p:nvPr/>
        </p:nvSpPr>
        <p:spPr>
          <a:xfrm>
            <a:off x="6586" y="31822781"/>
            <a:ext cx="12795015" cy="246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600" dirty="0"/>
              <a:t>“Flying is </a:t>
            </a:r>
            <a:r>
              <a:rPr lang="en-US" sz="7600" dirty="0">
                <a:solidFill>
                  <a:srgbClr val="FAEE6B"/>
                </a:solidFill>
              </a:rPr>
              <a:t>far safer </a:t>
            </a:r>
            <a:r>
              <a:rPr lang="en-US" sz="7600" dirty="0"/>
              <a:t>than driving.”</a:t>
            </a:r>
          </a:p>
          <a:p>
            <a:pPr algn="ctr"/>
            <a:r>
              <a:rPr lang="en-US" sz="7600" dirty="0"/>
              <a:t>-USA Today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EFA52C2E-5696-2B46-983B-1303B92807A5}"/>
              </a:ext>
            </a:extLst>
          </p:cNvPr>
          <p:cNvSpPr/>
          <p:nvPr/>
        </p:nvSpPr>
        <p:spPr>
          <a:xfrm>
            <a:off x="3892232" y="11610225"/>
            <a:ext cx="4967644" cy="4903194"/>
          </a:xfrm>
          <a:prstGeom prst="roundRect">
            <a:avLst/>
          </a:prstGeom>
          <a:solidFill>
            <a:srgbClr val="60D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2AFA336-E23C-2C4F-9176-DDA2B4326CFC}"/>
              </a:ext>
            </a:extLst>
          </p:cNvPr>
          <p:cNvSpPr/>
          <p:nvPr/>
        </p:nvSpPr>
        <p:spPr>
          <a:xfrm>
            <a:off x="0" y="3771234"/>
            <a:ext cx="12801600" cy="4771586"/>
          </a:xfrm>
          <a:prstGeom prst="rect">
            <a:avLst/>
          </a:prstGeom>
          <a:solidFill>
            <a:srgbClr val="60D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86C8-2BED-614F-9475-01168D27D047}"/>
              </a:ext>
            </a:extLst>
          </p:cNvPr>
          <p:cNvSpPr txBox="1"/>
          <p:nvPr/>
        </p:nvSpPr>
        <p:spPr>
          <a:xfrm>
            <a:off x="7519389" y="12019108"/>
            <a:ext cx="6529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580K</a:t>
            </a:r>
            <a:r>
              <a:rPr lang="en-US" sz="7200" dirty="0">
                <a:solidFill>
                  <a:srgbClr val="FAEE6B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Auto</a:t>
            </a:r>
            <a:r>
              <a:rPr lang="en-US" sz="5000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Fatalities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713CD1-EF42-854D-B3F7-6E35C46FFE1A}"/>
              </a:ext>
            </a:extLst>
          </p:cNvPr>
          <p:cNvSpPr txBox="1"/>
          <p:nvPr/>
        </p:nvSpPr>
        <p:spPr>
          <a:xfrm>
            <a:off x="-848963" y="11986355"/>
            <a:ext cx="55766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3K</a:t>
            </a:r>
            <a:r>
              <a:rPr lang="en-US" sz="7200" dirty="0">
                <a:solidFill>
                  <a:srgbClr val="FAEE6B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Air </a:t>
            </a: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Fatalities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B7887F3-F913-2246-8311-0E33B61C447E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1992087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115E7C7-0EC7-6B45-85C2-F3904A67BBFE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2411859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3711DFB-90F1-894D-9553-81842DFAEBEB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2837711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784AC37-2536-DB40-90B3-5ADDE9BD6D99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3257478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0B548A2-981F-A44E-AC5A-D2FC5441C442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3683331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6A5B1BD-097D-FE4E-9B8E-44A75BBC62FE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4103102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34CB293-4B9E-A84B-8A4C-C9B14784E3CE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4528956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10755E3-66B9-9C40-AD0E-356DA2065530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4948722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7716D4F-E9E4-2D49-B3C8-9BC7597C8A0C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5374574"/>
            <a:ext cx="1489031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F4768F6-7E2D-B24B-8013-BBA5F10A5ECF}"/>
              </a:ext>
            </a:extLst>
          </p:cNvPr>
          <p:cNvSpPr>
            <a:spLocks noChangeAspect="1"/>
          </p:cNvSpPr>
          <p:nvPr/>
        </p:nvSpPr>
        <p:spPr bwMode="auto">
          <a:xfrm>
            <a:off x="4495095" y="15794346"/>
            <a:ext cx="1489031" cy="279846"/>
          </a:xfrm>
          <a:prstGeom prst="rect">
            <a:avLst/>
          </a:prstGeom>
          <a:solidFill>
            <a:srgbClr val="4452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C0223B7-3AFB-054F-8A9F-DD6B8F0079AD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1992087"/>
            <a:ext cx="1489040" cy="2798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C204099-B344-E34B-8AE4-BDA423647FE5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2411859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70E25DD-4E9B-2E48-B1AD-F09860163B3C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2837711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BF3A1DD-D706-654B-B708-FB32C26A5B1B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3257478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78FCE22-52AB-7A46-BF61-8D5105C5591E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3683331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BA8022D-A84F-4843-A946-27D6E506FEAC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4103102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3DAFA1C-185D-F24B-A2DA-E75760C193C6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4528956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970957C-34AE-A64C-9C58-1A0FDCAAB4AF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4948722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9049584-D052-8946-9A58-8ED962D182EB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5374574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BF3EF70-3E76-BB4E-9E42-2F3277AA2DDA}"/>
              </a:ext>
            </a:extLst>
          </p:cNvPr>
          <p:cNvSpPr>
            <a:spLocks noChangeAspect="1"/>
          </p:cNvSpPr>
          <p:nvPr/>
        </p:nvSpPr>
        <p:spPr bwMode="auto">
          <a:xfrm>
            <a:off x="6782175" y="15794346"/>
            <a:ext cx="1489040" cy="279846"/>
          </a:xfrm>
          <a:prstGeom prst="rect">
            <a:avLst/>
          </a:prstGeom>
          <a:solidFill>
            <a:srgbClr val="D03B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1828361">
              <a:defRPr/>
            </a:pPr>
            <a:endParaRPr lang="en-US" sz="3600" kern="0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04" name="Freeform 1">
            <a:extLst>
              <a:ext uri="{FF2B5EF4-FFF2-40B4-BE49-F238E27FC236}">
                <a16:creationId xmlns:a16="http://schemas.microsoft.com/office/drawing/2014/main" id="{A3024581-ACF4-504C-B929-8A72E905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612" y="17116253"/>
            <a:ext cx="2028937" cy="108753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4" tIns="121891" rIns="243784" bIns="121891" anchor="ctr"/>
          <a:lstStyle/>
          <a:p>
            <a:pPr defTabSz="1828361"/>
            <a:endParaRPr lang="en-US" sz="3600" kern="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06" name="Freeform 1">
            <a:extLst>
              <a:ext uri="{FF2B5EF4-FFF2-40B4-BE49-F238E27FC236}">
                <a16:creationId xmlns:a16="http://schemas.microsoft.com/office/drawing/2014/main" id="{32A7D99F-9EB2-7148-9183-081FB9E0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806" y="17111844"/>
            <a:ext cx="2028937" cy="108753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4" tIns="121891" rIns="243784" bIns="121891" anchor="ctr"/>
          <a:lstStyle/>
          <a:p>
            <a:pPr defTabSz="1828361"/>
            <a:endParaRPr lang="en-US" sz="3600" kern="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07" name="Freeform 1">
            <a:extLst>
              <a:ext uri="{FF2B5EF4-FFF2-40B4-BE49-F238E27FC236}">
                <a16:creationId xmlns:a16="http://schemas.microsoft.com/office/drawing/2014/main" id="{E3131E49-4248-CE43-AF54-5B71C635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836" y="21341615"/>
            <a:ext cx="2028937" cy="108753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4" tIns="121891" rIns="243784" bIns="121891" anchor="ctr"/>
          <a:lstStyle/>
          <a:p>
            <a:pPr defTabSz="1828361"/>
            <a:endParaRPr lang="en-US" sz="3600" kern="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08" name="Freeform 1">
            <a:extLst>
              <a:ext uri="{FF2B5EF4-FFF2-40B4-BE49-F238E27FC236}">
                <a16:creationId xmlns:a16="http://schemas.microsoft.com/office/drawing/2014/main" id="{05D92D66-EE51-D845-A2E2-E395AF04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013" y="20220265"/>
            <a:ext cx="2028937" cy="108753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4" tIns="121891" rIns="243784" bIns="121891" anchor="ctr"/>
          <a:lstStyle/>
          <a:p>
            <a:pPr defTabSz="1828361"/>
            <a:endParaRPr lang="en-US" sz="3600" kern="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11D9321-72E2-384B-A670-F86381192136}"/>
              </a:ext>
            </a:extLst>
          </p:cNvPr>
          <p:cNvSpPr txBox="1"/>
          <p:nvPr/>
        </p:nvSpPr>
        <p:spPr>
          <a:xfrm>
            <a:off x="-75546" y="-75322"/>
            <a:ext cx="13058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b="1" dirty="0">
                <a:solidFill>
                  <a:schemeClr val="bg1"/>
                </a:solidFill>
                <a:latin typeface="Andale Mono" panose="020B0509000000000004" pitchFamily="49" charset="0"/>
                <a:ea typeface="Cambria Math" panose="02040503050406030204" pitchFamily="18" charset="0"/>
                <a:cs typeface="Lato" panose="020F0502020204030203" pitchFamily="34" charset="0"/>
              </a:rPr>
              <a:t>Transportation Safety</a:t>
            </a:r>
            <a:endParaRPr lang="en-US" sz="11800" dirty="0">
              <a:solidFill>
                <a:schemeClr val="bg1"/>
              </a:solidFill>
              <a:latin typeface="Andale Mono" panose="020B0509000000000004" pitchFamily="49" charset="0"/>
              <a:ea typeface="Cambria Math" panose="02040503050406030204" pitchFamily="18" charset="0"/>
              <a:cs typeface="Lato" panose="020F0502020204030203" pitchFamily="34" charset="0"/>
            </a:endParaRPr>
          </a:p>
        </p:txBody>
      </p:sp>
      <p:grpSp>
        <p:nvGrpSpPr>
          <p:cNvPr id="257" name="Group 18">
            <a:extLst>
              <a:ext uri="{FF2B5EF4-FFF2-40B4-BE49-F238E27FC236}">
                <a16:creationId xmlns:a16="http://schemas.microsoft.com/office/drawing/2014/main" id="{07AB78F6-F97D-EE49-8661-431598A0EE9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00084" y="4513583"/>
            <a:ext cx="3284100" cy="3291841"/>
            <a:chOff x="962977" y="1747838"/>
            <a:chExt cx="674025" cy="673894"/>
          </a:xfrm>
        </p:grpSpPr>
        <p:sp>
          <p:nvSpPr>
            <p:cNvPr id="258" name="Freeform 71">
              <a:extLst>
                <a:ext uri="{FF2B5EF4-FFF2-40B4-BE49-F238E27FC236}">
                  <a16:creationId xmlns:a16="http://schemas.microsoft.com/office/drawing/2014/main" id="{AA9A64D1-861B-294A-992A-78B61D293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977" y="1747838"/>
              <a:ext cx="674025" cy="673894"/>
            </a:xfrm>
            <a:custGeom>
              <a:avLst/>
              <a:gdLst>
                <a:gd name="T0" fmla="*/ 2147483646 w 4997"/>
                <a:gd name="T1" fmla="*/ 2147483646 h 4997"/>
                <a:gd name="T2" fmla="*/ 2147483646 w 4997"/>
                <a:gd name="T3" fmla="*/ 2147483646 h 4997"/>
                <a:gd name="T4" fmla="*/ 2147483646 w 4997"/>
                <a:gd name="T5" fmla="*/ 2147483646 h 4997"/>
                <a:gd name="T6" fmla="*/ 0 w 4997"/>
                <a:gd name="T7" fmla="*/ 2147483646 h 4997"/>
                <a:gd name="T8" fmla="*/ 2147483646 w 4997"/>
                <a:gd name="T9" fmla="*/ 0 h 4997"/>
                <a:gd name="T10" fmla="*/ 2147483646 w 4997"/>
                <a:gd name="T11" fmla="*/ 2147483646 h 4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97" h="4997">
                  <a:moveTo>
                    <a:pt x="4996" y="2498"/>
                  </a:moveTo>
                  <a:lnTo>
                    <a:pt x="4996" y="2498"/>
                  </a:lnTo>
                  <a:cubicBezTo>
                    <a:pt x="4996" y="3877"/>
                    <a:pt x="3877" y="4996"/>
                    <a:pt x="2498" y="4996"/>
                  </a:cubicBezTo>
                  <a:cubicBezTo>
                    <a:pt x="1120" y="4996"/>
                    <a:pt x="0" y="3877"/>
                    <a:pt x="0" y="2498"/>
                  </a:cubicBezTo>
                  <a:cubicBezTo>
                    <a:pt x="0" y="1120"/>
                    <a:pt x="1120" y="0"/>
                    <a:pt x="2498" y="0"/>
                  </a:cubicBezTo>
                  <a:cubicBezTo>
                    <a:pt x="3877" y="0"/>
                    <a:pt x="4996" y="1120"/>
                    <a:pt x="4996" y="2498"/>
                  </a:cubicBezTo>
                </a:path>
              </a:pathLst>
            </a:custGeom>
            <a:solidFill>
              <a:srgbClr val="FEF0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59" name="Freeform 72">
              <a:extLst>
                <a:ext uri="{FF2B5EF4-FFF2-40B4-BE49-F238E27FC236}">
                  <a16:creationId xmlns:a16="http://schemas.microsoft.com/office/drawing/2014/main" id="{B8FD9342-3910-0941-881E-0807FAE00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4" y="2160103"/>
              <a:ext cx="445111" cy="99894"/>
            </a:xfrm>
            <a:custGeom>
              <a:avLst/>
              <a:gdLst>
                <a:gd name="T0" fmla="*/ 2147483646 w 3305"/>
                <a:gd name="T1" fmla="*/ 0 h 742"/>
                <a:gd name="T2" fmla="*/ 2147483646 w 3305"/>
                <a:gd name="T3" fmla="*/ 0 h 742"/>
                <a:gd name="T4" fmla="*/ 2147483646 w 3305"/>
                <a:gd name="T5" fmla="*/ 0 h 742"/>
                <a:gd name="T6" fmla="*/ 0 w 3305"/>
                <a:gd name="T7" fmla="*/ 2147483646 h 742"/>
                <a:gd name="T8" fmla="*/ 0 w 3305"/>
                <a:gd name="T9" fmla="*/ 2147483646 h 742"/>
                <a:gd name="T10" fmla="*/ 2147483646 w 3305"/>
                <a:gd name="T11" fmla="*/ 2147483646 h 742"/>
                <a:gd name="T12" fmla="*/ 2147483646 w 3305"/>
                <a:gd name="T13" fmla="*/ 2147483646 h 742"/>
                <a:gd name="T14" fmla="*/ 2147483646 w 3305"/>
                <a:gd name="T15" fmla="*/ 2147483646 h 742"/>
                <a:gd name="T16" fmla="*/ 2147483646 w 3305"/>
                <a:gd name="T17" fmla="*/ 2147483646 h 742"/>
                <a:gd name="T18" fmla="*/ 2147483646 w 3305"/>
                <a:gd name="T19" fmla="*/ 2147483646 h 742"/>
                <a:gd name="T20" fmla="*/ 2147483646 w 3305"/>
                <a:gd name="T21" fmla="*/ 2147483646 h 742"/>
                <a:gd name="T22" fmla="*/ 2147483646 w 3305"/>
                <a:gd name="T23" fmla="*/ 2147483646 h 742"/>
                <a:gd name="T24" fmla="*/ 2147483646 w 3305"/>
                <a:gd name="T25" fmla="*/ 2147483646 h 742"/>
                <a:gd name="T26" fmla="*/ 2147483646 w 3305"/>
                <a:gd name="T27" fmla="*/ 2147483646 h 742"/>
                <a:gd name="T28" fmla="*/ 2147483646 w 3305"/>
                <a:gd name="T29" fmla="*/ 2147483646 h 742"/>
                <a:gd name="T30" fmla="*/ 2147483646 w 3305"/>
                <a:gd name="T31" fmla="*/ 2147483646 h 742"/>
                <a:gd name="T32" fmla="*/ 2147483646 w 3305"/>
                <a:gd name="T33" fmla="*/ 2147483646 h 742"/>
                <a:gd name="T34" fmla="*/ 2147483646 w 3305"/>
                <a:gd name="T35" fmla="*/ 2147483646 h 742"/>
                <a:gd name="T36" fmla="*/ 2147483646 w 3305"/>
                <a:gd name="T37" fmla="*/ 2147483646 h 742"/>
                <a:gd name="T38" fmla="*/ 2147483646 w 3305"/>
                <a:gd name="T39" fmla="*/ 2147483646 h 742"/>
                <a:gd name="T40" fmla="*/ 2147483646 w 3305"/>
                <a:gd name="T41" fmla="*/ 2147483646 h 742"/>
                <a:gd name="T42" fmla="*/ 2147483646 w 3305"/>
                <a:gd name="T43" fmla="*/ 0 h 74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305" h="742">
                  <a:moveTo>
                    <a:pt x="3265" y="0"/>
                  </a:moveTo>
                  <a:lnTo>
                    <a:pt x="3265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9" y="0"/>
                    <a:pt x="0" y="18"/>
                    <a:pt x="0" y="37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96"/>
                    <a:pt x="9" y="315"/>
                    <a:pt x="38" y="315"/>
                  </a:cubicBezTo>
                  <a:cubicBezTo>
                    <a:pt x="186" y="315"/>
                    <a:pt x="186" y="315"/>
                    <a:pt x="186" y="315"/>
                  </a:cubicBezTo>
                  <a:cubicBezTo>
                    <a:pt x="186" y="554"/>
                    <a:pt x="186" y="554"/>
                    <a:pt x="186" y="554"/>
                  </a:cubicBezTo>
                  <a:cubicBezTo>
                    <a:pt x="186" y="657"/>
                    <a:pt x="268" y="741"/>
                    <a:pt x="361" y="741"/>
                  </a:cubicBezTo>
                  <a:cubicBezTo>
                    <a:pt x="480" y="741"/>
                    <a:pt x="480" y="741"/>
                    <a:pt x="480" y="741"/>
                  </a:cubicBezTo>
                  <a:cubicBezTo>
                    <a:pt x="583" y="741"/>
                    <a:pt x="667" y="657"/>
                    <a:pt x="667" y="554"/>
                  </a:cubicBezTo>
                  <a:cubicBezTo>
                    <a:pt x="667" y="315"/>
                    <a:pt x="667" y="315"/>
                    <a:pt x="667" y="315"/>
                  </a:cubicBezTo>
                  <a:cubicBezTo>
                    <a:pt x="2729" y="315"/>
                    <a:pt x="2729" y="315"/>
                    <a:pt x="2729" y="315"/>
                  </a:cubicBezTo>
                  <a:cubicBezTo>
                    <a:pt x="2729" y="554"/>
                    <a:pt x="2729" y="554"/>
                    <a:pt x="2729" y="554"/>
                  </a:cubicBezTo>
                  <a:cubicBezTo>
                    <a:pt x="2729" y="657"/>
                    <a:pt x="2803" y="741"/>
                    <a:pt x="2905" y="741"/>
                  </a:cubicBezTo>
                  <a:cubicBezTo>
                    <a:pt x="3026" y="741"/>
                    <a:pt x="3026" y="741"/>
                    <a:pt x="3026" y="741"/>
                  </a:cubicBezTo>
                  <a:cubicBezTo>
                    <a:pt x="3126" y="741"/>
                    <a:pt x="3210" y="657"/>
                    <a:pt x="3210" y="554"/>
                  </a:cubicBezTo>
                  <a:cubicBezTo>
                    <a:pt x="3210" y="315"/>
                    <a:pt x="3210" y="315"/>
                    <a:pt x="3210" y="315"/>
                  </a:cubicBezTo>
                  <a:cubicBezTo>
                    <a:pt x="3265" y="315"/>
                    <a:pt x="3265" y="315"/>
                    <a:pt x="3265" y="315"/>
                  </a:cubicBezTo>
                  <a:cubicBezTo>
                    <a:pt x="3285" y="315"/>
                    <a:pt x="3304" y="296"/>
                    <a:pt x="3304" y="278"/>
                  </a:cubicBezTo>
                  <a:cubicBezTo>
                    <a:pt x="3304" y="37"/>
                    <a:pt x="3304" y="37"/>
                    <a:pt x="3304" y="37"/>
                  </a:cubicBezTo>
                  <a:cubicBezTo>
                    <a:pt x="3304" y="18"/>
                    <a:pt x="3285" y="0"/>
                    <a:pt x="3265" y="0"/>
                  </a:cubicBezTo>
                </a:path>
              </a:pathLst>
            </a:custGeom>
            <a:solidFill>
              <a:srgbClr val="D4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0" name="Freeform 73">
              <a:extLst>
                <a:ext uri="{FF2B5EF4-FFF2-40B4-BE49-F238E27FC236}">
                  <a16:creationId xmlns:a16="http://schemas.microsoft.com/office/drawing/2014/main" id="{F889D1F8-9628-FD47-97F4-B36F68F3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50" y="2202914"/>
              <a:ext cx="63587" cy="57083"/>
            </a:xfrm>
            <a:custGeom>
              <a:avLst/>
              <a:gdLst>
                <a:gd name="T0" fmla="*/ 0 w 482"/>
                <a:gd name="T1" fmla="*/ 0 h 427"/>
                <a:gd name="T2" fmla="*/ 0 w 482"/>
                <a:gd name="T3" fmla="*/ 0 h 427"/>
                <a:gd name="T4" fmla="*/ 0 w 482"/>
                <a:gd name="T5" fmla="*/ 2147483646 h 427"/>
                <a:gd name="T6" fmla="*/ 2147483646 w 482"/>
                <a:gd name="T7" fmla="*/ 2147483646 h 427"/>
                <a:gd name="T8" fmla="*/ 2147483646 w 482"/>
                <a:gd name="T9" fmla="*/ 2147483646 h 427"/>
                <a:gd name="T10" fmla="*/ 2147483646 w 482"/>
                <a:gd name="T11" fmla="*/ 2147483646 h 427"/>
                <a:gd name="T12" fmla="*/ 2147483646 w 482"/>
                <a:gd name="T13" fmla="*/ 0 h 427"/>
                <a:gd name="T14" fmla="*/ 0 w 482"/>
                <a:gd name="T15" fmla="*/ 0 h 4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2" h="427">
                  <a:moveTo>
                    <a:pt x="0" y="0"/>
                  </a:moveTo>
                  <a:lnTo>
                    <a:pt x="0" y="0"/>
                  </a:lnTo>
                  <a:cubicBezTo>
                    <a:pt x="0" y="239"/>
                    <a:pt x="0" y="239"/>
                    <a:pt x="0" y="239"/>
                  </a:cubicBezTo>
                  <a:cubicBezTo>
                    <a:pt x="0" y="342"/>
                    <a:pt x="74" y="426"/>
                    <a:pt x="176" y="426"/>
                  </a:cubicBezTo>
                  <a:cubicBezTo>
                    <a:pt x="297" y="426"/>
                    <a:pt x="297" y="426"/>
                    <a:pt x="297" y="426"/>
                  </a:cubicBezTo>
                  <a:cubicBezTo>
                    <a:pt x="397" y="426"/>
                    <a:pt x="481" y="342"/>
                    <a:pt x="481" y="239"/>
                  </a:cubicBezTo>
                  <a:cubicBezTo>
                    <a:pt x="481" y="0"/>
                    <a:pt x="481" y="0"/>
                    <a:pt x="481" y="0"/>
                  </a:cubicBezTo>
                  <a:lnTo>
                    <a:pt x="0" y="0"/>
                  </a:lnTo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1" name="Freeform 74">
              <a:extLst>
                <a:ext uri="{FF2B5EF4-FFF2-40B4-BE49-F238E27FC236}">
                  <a16:creationId xmlns:a16="http://schemas.microsoft.com/office/drawing/2014/main" id="{3EB24AB0-3CD9-E34F-9B29-E597A865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279" y="2202914"/>
              <a:ext cx="63587" cy="57083"/>
            </a:xfrm>
            <a:custGeom>
              <a:avLst/>
              <a:gdLst>
                <a:gd name="T0" fmla="*/ 0 w 482"/>
                <a:gd name="T1" fmla="*/ 0 h 427"/>
                <a:gd name="T2" fmla="*/ 0 w 482"/>
                <a:gd name="T3" fmla="*/ 0 h 427"/>
                <a:gd name="T4" fmla="*/ 0 w 482"/>
                <a:gd name="T5" fmla="*/ 2147483646 h 427"/>
                <a:gd name="T6" fmla="*/ 2147483646 w 482"/>
                <a:gd name="T7" fmla="*/ 2147483646 h 427"/>
                <a:gd name="T8" fmla="*/ 2147483646 w 482"/>
                <a:gd name="T9" fmla="*/ 2147483646 h 427"/>
                <a:gd name="T10" fmla="*/ 2147483646 w 482"/>
                <a:gd name="T11" fmla="*/ 2147483646 h 427"/>
                <a:gd name="T12" fmla="*/ 2147483646 w 482"/>
                <a:gd name="T13" fmla="*/ 0 h 427"/>
                <a:gd name="T14" fmla="*/ 0 w 482"/>
                <a:gd name="T15" fmla="*/ 0 h 4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2" h="427">
                  <a:moveTo>
                    <a:pt x="0" y="0"/>
                  </a:moveTo>
                  <a:lnTo>
                    <a:pt x="0" y="0"/>
                  </a:lnTo>
                  <a:cubicBezTo>
                    <a:pt x="0" y="239"/>
                    <a:pt x="0" y="239"/>
                    <a:pt x="0" y="239"/>
                  </a:cubicBezTo>
                  <a:cubicBezTo>
                    <a:pt x="0" y="342"/>
                    <a:pt x="73" y="426"/>
                    <a:pt x="175" y="426"/>
                  </a:cubicBezTo>
                  <a:cubicBezTo>
                    <a:pt x="294" y="426"/>
                    <a:pt x="294" y="426"/>
                    <a:pt x="294" y="426"/>
                  </a:cubicBezTo>
                  <a:cubicBezTo>
                    <a:pt x="397" y="426"/>
                    <a:pt x="481" y="342"/>
                    <a:pt x="481" y="239"/>
                  </a:cubicBezTo>
                  <a:cubicBezTo>
                    <a:pt x="481" y="0"/>
                    <a:pt x="481" y="0"/>
                    <a:pt x="481" y="0"/>
                  </a:cubicBezTo>
                  <a:lnTo>
                    <a:pt x="0" y="0"/>
                  </a:lnTo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2" name="Freeform 75">
              <a:extLst>
                <a:ext uri="{FF2B5EF4-FFF2-40B4-BE49-F238E27FC236}">
                  <a16:creationId xmlns:a16="http://schemas.microsoft.com/office/drawing/2014/main" id="{ADA9CE2D-9E62-4546-BC0A-A3E9A6885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37" y="1909573"/>
              <a:ext cx="470546" cy="239430"/>
            </a:xfrm>
            <a:custGeom>
              <a:avLst/>
              <a:gdLst>
                <a:gd name="T0" fmla="*/ 2147483646 w 3488"/>
                <a:gd name="T1" fmla="*/ 2147483646 h 1767"/>
                <a:gd name="T2" fmla="*/ 2147483646 w 3488"/>
                <a:gd name="T3" fmla="*/ 2147483646 h 1767"/>
                <a:gd name="T4" fmla="*/ 2147483646 w 3488"/>
                <a:gd name="T5" fmla="*/ 2147483646 h 1767"/>
                <a:gd name="T6" fmla="*/ 2147483646 w 3488"/>
                <a:gd name="T7" fmla="*/ 0 h 1767"/>
                <a:gd name="T8" fmla="*/ 2147483646 w 3488"/>
                <a:gd name="T9" fmla="*/ 2147483646 h 1767"/>
                <a:gd name="T10" fmla="*/ 2147483646 w 3488"/>
                <a:gd name="T11" fmla="*/ 2147483646 h 1767"/>
                <a:gd name="T12" fmla="*/ 2147483646 w 3488"/>
                <a:gd name="T13" fmla="*/ 2147483646 h 1767"/>
                <a:gd name="T14" fmla="*/ 2147483646 w 3488"/>
                <a:gd name="T15" fmla="*/ 2147483646 h 1767"/>
                <a:gd name="T16" fmla="*/ 2147483646 w 3488"/>
                <a:gd name="T17" fmla="*/ 2147483646 h 1767"/>
                <a:gd name="T18" fmla="*/ 2147483646 w 3488"/>
                <a:gd name="T19" fmla="*/ 2147483646 h 1767"/>
                <a:gd name="T20" fmla="*/ 2147483646 w 3488"/>
                <a:gd name="T21" fmla="*/ 2147483646 h 1767"/>
                <a:gd name="T22" fmla="*/ 2147483646 w 3488"/>
                <a:gd name="T23" fmla="*/ 2147483646 h 1767"/>
                <a:gd name="T24" fmla="*/ 2147483646 w 3488"/>
                <a:gd name="T25" fmla="*/ 2147483646 h 1767"/>
                <a:gd name="T26" fmla="*/ 2147483646 w 3488"/>
                <a:gd name="T27" fmla="*/ 2147483646 h 17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88" h="1767">
                  <a:moveTo>
                    <a:pt x="3136" y="1027"/>
                  </a:moveTo>
                  <a:lnTo>
                    <a:pt x="3136" y="1027"/>
                  </a:lnTo>
                  <a:cubicBezTo>
                    <a:pt x="3034" y="574"/>
                    <a:pt x="2682" y="36"/>
                    <a:pt x="2580" y="36"/>
                  </a:cubicBezTo>
                  <a:cubicBezTo>
                    <a:pt x="2534" y="36"/>
                    <a:pt x="2145" y="0"/>
                    <a:pt x="1748" y="0"/>
                  </a:cubicBezTo>
                  <a:cubicBezTo>
                    <a:pt x="1349" y="0"/>
                    <a:pt x="953" y="36"/>
                    <a:pt x="907" y="36"/>
                  </a:cubicBezTo>
                  <a:cubicBezTo>
                    <a:pt x="823" y="36"/>
                    <a:pt x="462" y="574"/>
                    <a:pt x="351" y="1027"/>
                  </a:cubicBezTo>
                  <a:cubicBezTo>
                    <a:pt x="0" y="1100"/>
                    <a:pt x="64" y="1702"/>
                    <a:pt x="64" y="1730"/>
                  </a:cubicBezTo>
                  <a:cubicBezTo>
                    <a:pt x="64" y="1748"/>
                    <a:pt x="82" y="1766"/>
                    <a:pt x="101" y="1766"/>
                  </a:cubicBezTo>
                  <a:cubicBezTo>
                    <a:pt x="1748" y="1757"/>
                    <a:pt x="1748" y="1757"/>
                    <a:pt x="1748" y="1757"/>
                  </a:cubicBezTo>
                  <a:cubicBezTo>
                    <a:pt x="3386" y="1766"/>
                    <a:pt x="3386" y="1766"/>
                    <a:pt x="3386" y="1766"/>
                  </a:cubicBezTo>
                  <a:cubicBezTo>
                    <a:pt x="3405" y="1766"/>
                    <a:pt x="3423" y="1748"/>
                    <a:pt x="3423" y="1730"/>
                  </a:cubicBezTo>
                  <a:cubicBezTo>
                    <a:pt x="3432" y="1702"/>
                    <a:pt x="3487" y="1100"/>
                    <a:pt x="3136" y="1027"/>
                  </a:cubicBezTo>
                </a:path>
              </a:pathLst>
            </a:custGeom>
            <a:solidFill>
              <a:srgbClr val="F16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3" name="Freeform 76">
              <a:extLst>
                <a:ext uri="{FF2B5EF4-FFF2-40B4-BE49-F238E27FC236}">
                  <a16:creationId xmlns:a16="http://schemas.microsoft.com/office/drawing/2014/main" id="{17524AF5-22F0-FB47-B967-088E6B4C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817" y="2079235"/>
              <a:ext cx="44511" cy="44398"/>
            </a:xfrm>
            <a:custGeom>
              <a:avLst/>
              <a:gdLst>
                <a:gd name="T0" fmla="*/ 2147483646 w 334"/>
                <a:gd name="T1" fmla="*/ 2147483646 h 333"/>
                <a:gd name="T2" fmla="*/ 2147483646 w 334"/>
                <a:gd name="T3" fmla="*/ 2147483646 h 333"/>
                <a:gd name="T4" fmla="*/ 0 w 334"/>
                <a:gd name="T5" fmla="*/ 2147483646 h 333"/>
                <a:gd name="T6" fmla="*/ 2147483646 w 334"/>
                <a:gd name="T7" fmla="*/ 0 h 333"/>
                <a:gd name="T8" fmla="*/ 2147483646 w 334"/>
                <a:gd name="T9" fmla="*/ 2147483646 h 333"/>
                <a:gd name="T10" fmla="*/ 2147483646 w 334"/>
                <a:gd name="T11" fmla="*/ 2147483646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4" h="333">
                  <a:moveTo>
                    <a:pt x="167" y="332"/>
                  </a:moveTo>
                  <a:lnTo>
                    <a:pt x="167" y="332"/>
                  </a:lnTo>
                  <a:cubicBezTo>
                    <a:pt x="75" y="332"/>
                    <a:pt x="0" y="259"/>
                    <a:pt x="0" y="166"/>
                  </a:cubicBezTo>
                  <a:cubicBezTo>
                    <a:pt x="0" y="74"/>
                    <a:pt x="75" y="0"/>
                    <a:pt x="167" y="0"/>
                  </a:cubicBezTo>
                  <a:cubicBezTo>
                    <a:pt x="260" y="0"/>
                    <a:pt x="333" y="74"/>
                    <a:pt x="333" y="166"/>
                  </a:cubicBezTo>
                  <a:cubicBezTo>
                    <a:pt x="333" y="259"/>
                    <a:pt x="260" y="332"/>
                    <a:pt x="167" y="332"/>
                  </a:cubicBezTo>
                </a:path>
              </a:pathLst>
            </a:custGeom>
            <a:solidFill>
              <a:srgbClr val="D4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4" name="Freeform 77">
              <a:extLst>
                <a:ext uri="{FF2B5EF4-FFF2-40B4-BE49-F238E27FC236}">
                  <a16:creationId xmlns:a16="http://schemas.microsoft.com/office/drawing/2014/main" id="{4507F692-9711-D948-9463-2D22387BA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790" y="1936528"/>
              <a:ext cx="308398" cy="115752"/>
            </a:xfrm>
            <a:custGeom>
              <a:avLst/>
              <a:gdLst>
                <a:gd name="T0" fmla="*/ 2147483646 w 2294"/>
                <a:gd name="T1" fmla="*/ 2147483646 h 862"/>
                <a:gd name="T2" fmla="*/ 2147483646 w 2294"/>
                <a:gd name="T3" fmla="*/ 2147483646 h 862"/>
                <a:gd name="T4" fmla="*/ 0 w 2294"/>
                <a:gd name="T5" fmla="*/ 2147483646 h 862"/>
                <a:gd name="T6" fmla="*/ 0 w 2294"/>
                <a:gd name="T7" fmla="*/ 2147483646 h 862"/>
                <a:gd name="T8" fmla="*/ 2147483646 w 2294"/>
                <a:gd name="T9" fmla="*/ 2147483646 h 862"/>
                <a:gd name="T10" fmla="*/ 2147483646 w 2294"/>
                <a:gd name="T11" fmla="*/ 0 h 862"/>
                <a:gd name="T12" fmla="*/ 2147483646 w 2294"/>
                <a:gd name="T13" fmla="*/ 0 h 862"/>
                <a:gd name="T14" fmla="*/ 2147483646 w 2294"/>
                <a:gd name="T15" fmla="*/ 2147483646 h 862"/>
                <a:gd name="T16" fmla="*/ 2147483646 w 2294"/>
                <a:gd name="T17" fmla="*/ 2147483646 h 862"/>
                <a:gd name="T18" fmla="*/ 2147483646 w 2294"/>
                <a:gd name="T19" fmla="*/ 2147483646 h 862"/>
                <a:gd name="T20" fmla="*/ 2147483646 w 2294"/>
                <a:gd name="T21" fmla="*/ 2147483646 h 862"/>
                <a:gd name="T22" fmla="*/ 2147483646 w 2294"/>
                <a:gd name="T23" fmla="*/ 2147483646 h 8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94" h="862">
                  <a:moveTo>
                    <a:pt x="9" y="861"/>
                  </a:moveTo>
                  <a:lnTo>
                    <a:pt x="9" y="861"/>
                  </a:lnTo>
                  <a:cubicBezTo>
                    <a:pt x="9" y="861"/>
                    <a:pt x="0" y="861"/>
                    <a:pt x="0" y="851"/>
                  </a:cubicBezTo>
                  <a:lnTo>
                    <a:pt x="0" y="842"/>
                  </a:lnTo>
                  <a:cubicBezTo>
                    <a:pt x="9" y="815"/>
                    <a:pt x="212" y="102"/>
                    <a:pt x="360" y="56"/>
                  </a:cubicBezTo>
                  <a:cubicBezTo>
                    <a:pt x="508" y="0"/>
                    <a:pt x="1100" y="0"/>
                    <a:pt x="1128" y="0"/>
                  </a:cubicBezTo>
                  <a:cubicBezTo>
                    <a:pt x="1128" y="0"/>
                    <a:pt x="1183" y="0"/>
                    <a:pt x="1276" y="0"/>
                  </a:cubicBezTo>
                  <a:cubicBezTo>
                    <a:pt x="1554" y="0"/>
                    <a:pt x="1878" y="9"/>
                    <a:pt x="1942" y="56"/>
                  </a:cubicBezTo>
                  <a:cubicBezTo>
                    <a:pt x="2035" y="120"/>
                    <a:pt x="2284" y="815"/>
                    <a:pt x="2293" y="842"/>
                  </a:cubicBezTo>
                  <a:lnTo>
                    <a:pt x="2293" y="851"/>
                  </a:lnTo>
                  <a:cubicBezTo>
                    <a:pt x="2293" y="861"/>
                    <a:pt x="2284" y="861"/>
                    <a:pt x="2284" y="861"/>
                  </a:cubicBezTo>
                  <a:lnTo>
                    <a:pt x="9" y="861"/>
                  </a:lnTo>
                </a:path>
              </a:pathLst>
            </a:custGeom>
            <a:solidFill>
              <a:srgbClr val="D4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5" name="Freeform 78">
              <a:extLst>
                <a:ext uri="{FF2B5EF4-FFF2-40B4-BE49-F238E27FC236}">
                  <a16:creationId xmlns:a16="http://schemas.microsoft.com/office/drawing/2014/main" id="{8CF21B2C-0BEE-AC49-8A36-9788D6F8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881" y="2079235"/>
              <a:ext cx="44511" cy="44398"/>
            </a:xfrm>
            <a:custGeom>
              <a:avLst/>
              <a:gdLst>
                <a:gd name="T0" fmla="*/ 2147483646 w 343"/>
                <a:gd name="T1" fmla="*/ 2147483646 h 333"/>
                <a:gd name="T2" fmla="*/ 2147483646 w 343"/>
                <a:gd name="T3" fmla="*/ 2147483646 h 333"/>
                <a:gd name="T4" fmla="*/ 0 w 343"/>
                <a:gd name="T5" fmla="*/ 2147483646 h 333"/>
                <a:gd name="T6" fmla="*/ 2147483646 w 343"/>
                <a:gd name="T7" fmla="*/ 0 h 333"/>
                <a:gd name="T8" fmla="*/ 2147483646 w 343"/>
                <a:gd name="T9" fmla="*/ 2147483646 h 333"/>
                <a:gd name="T10" fmla="*/ 2147483646 w 343"/>
                <a:gd name="T11" fmla="*/ 2147483646 h 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3" h="333">
                  <a:moveTo>
                    <a:pt x="166" y="332"/>
                  </a:moveTo>
                  <a:lnTo>
                    <a:pt x="166" y="332"/>
                  </a:lnTo>
                  <a:cubicBezTo>
                    <a:pt x="73" y="332"/>
                    <a:pt x="0" y="259"/>
                    <a:pt x="0" y="166"/>
                  </a:cubicBezTo>
                  <a:cubicBezTo>
                    <a:pt x="0" y="74"/>
                    <a:pt x="73" y="0"/>
                    <a:pt x="166" y="0"/>
                  </a:cubicBezTo>
                  <a:cubicBezTo>
                    <a:pt x="258" y="0"/>
                    <a:pt x="342" y="74"/>
                    <a:pt x="342" y="166"/>
                  </a:cubicBezTo>
                  <a:cubicBezTo>
                    <a:pt x="342" y="259"/>
                    <a:pt x="258" y="332"/>
                    <a:pt x="166" y="332"/>
                  </a:cubicBezTo>
                </a:path>
              </a:pathLst>
            </a:custGeom>
            <a:solidFill>
              <a:srgbClr val="D4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6" name="Freeform 79">
              <a:extLst>
                <a:ext uri="{FF2B5EF4-FFF2-40B4-BE49-F238E27FC236}">
                  <a16:creationId xmlns:a16="http://schemas.microsoft.com/office/drawing/2014/main" id="{D540FF88-2521-F64F-ACA5-06EEFD31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3888" y="1936528"/>
              <a:ext cx="200300" cy="115752"/>
            </a:xfrm>
            <a:custGeom>
              <a:avLst/>
              <a:gdLst>
                <a:gd name="T0" fmla="*/ 2147483646 w 1490"/>
                <a:gd name="T1" fmla="*/ 0 h 862"/>
                <a:gd name="T2" fmla="*/ 2147483646 w 1490"/>
                <a:gd name="T3" fmla="*/ 0 h 862"/>
                <a:gd name="T4" fmla="*/ 2147483646 w 1490"/>
                <a:gd name="T5" fmla="*/ 2147483646 h 862"/>
                <a:gd name="T6" fmla="*/ 2147483646 w 1490"/>
                <a:gd name="T7" fmla="*/ 2147483646 h 862"/>
                <a:gd name="T8" fmla="*/ 2147483646 w 1490"/>
                <a:gd name="T9" fmla="*/ 2147483646 h 862"/>
                <a:gd name="T10" fmla="*/ 2147483646 w 1490"/>
                <a:gd name="T11" fmla="*/ 2147483646 h 862"/>
                <a:gd name="T12" fmla="*/ 0 w 1490"/>
                <a:gd name="T13" fmla="*/ 2147483646 h 862"/>
                <a:gd name="T14" fmla="*/ 2147483646 w 1490"/>
                <a:gd name="T15" fmla="*/ 0 h 8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90" h="862">
                  <a:moveTo>
                    <a:pt x="472" y="0"/>
                  </a:moveTo>
                  <a:lnTo>
                    <a:pt x="472" y="0"/>
                  </a:lnTo>
                  <a:cubicBezTo>
                    <a:pt x="750" y="0"/>
                    <a:pt x="1074" y="9"/>
                    <a:pt x="1138" y="56"/>
                  </a:cubicBezTo>
                  <a:cubicBezTo>
                    <a:pt x="1231" y="120"/>
                    <a:pt x="1480" y="815"/>
                    <a:pt x="1489" y="842"/>
                  </a:cubicBezTo>
                  <a:lnTo>
                    <a:pt x="1489" y="851"/>
                  </a:lnTo>
                  <a:cubicBezTo>
                    <a:pt x="1489" y="861"/>
                    <a:pt x="1480" y="861"/>
                    <a:pt x="1480" y="861"/>
                  </a:cubicBezTo>
                  <a:cubicBezTo>
                    <a:pt x="0" y="861"/>
                    <a:pt x="0" y="861"/>
                    <a:pt x="0" y="861"/>
                  </a:cubicBezTo>
                  <a:lnTo>
                    <a:pt x="472" y="0"/>
                  </a:lnTo>
                </a:path>
              </a:pathLst>
            </a:custGeom>
            <a:solidFill>
              <a:srgbClr val="95D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267" name="Freeform 80">
              <a:extLst>
                <a:ext uri="{FF2B5EF4-FFF2-40B4-BE49-F238E27FC236}">
                  <a16:creationId xmlns:a16="http://schemas.microsoft.com/office/drawing/2014/main" id="{79CF84E8-FEFD-FD4B-B6C1-0C557A00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633" y="2093506"/>
              <a:ext cx="136713" cy="30127"/>
            </a:xfrm>
            <a:custGeom>
              <a:avLst/>
              <a:gdLst>
                <a:gd name="T0" fmla="*/ 2147483646 w 1018"/>
                <a:gd name="T1" fmla="*/ 2147483646 h 231"/>
                <a:gd name="T2" fmla="*/ 0 w 1018"/>
                <a:gd name="T3" fmla="*/ 2147483646 h 231"/>
                <a:gd name="T4" fmla="*/ 0 w 1018"/>
                <a:gd name="T5" fmla="*/ 0 h 231"/>
                <a:gd name="T6" fmla="*/ 2147483646 w 1018"/>
                <a:gd name="T7" fmla="*/ 0 h 231"/>
                <a:gd name="T8" fmla="*/ 2147483646 w 1018"/>
                <a:gd name="T9" fmla="*/ 2147483646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8" h="231">
                  <a:moveTo>
                    <a:pt x="1017" y="230"/>
                  </a:moveTo>
                  <a:lnTo>
                    <a:pt x="0" y="230"/>
                  </a:lnTo>
                  <a:lnTo>
                    <a:pt x="0" y="0"/>
                  </a:lnTo>
                  <a:lnTo>
                    <a:pt x="1017" y="0"/>
                  </a:lnTo>
                  <a:lnTo>
                    <a:pt x="1017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831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DFC575-5D81-D14E-A145-27A7B31E2B7D}"/>
              </a:ext>
            </a:extLst>
          </p:cNvPr>
          <p:cNvGrpSpPr/>
          <p:nvPr/>
        </p:nvGrpSpPr>
        <p:grpSpPr>
          <a:xfrm>
            <a:off x="1800488" y="4496489"/>
            <a:ext cx="3284100" cy="3291841"/>
            <a:chOff x="1598935" y="7917477"/>
            <a:chExt cx="3284100" cy="3291840"/>
          </a:xfrm>
        </p:grpSpPr>
        <p:sp>
          <p:nvSpPr>
            <p:cNvPr id="269" name="Freeform 93">
              <a:extLst>
                <a:ext uri="{FF2B5EF4-FFF2-40B4-BE49-F238E27FC236}">
                  <a16:creationId xmlns:a16="http://schemas.microsoft.com/office/drawing/2014/main" id="{1A3EBC17-37A3-7840-9591-421E21F96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935" y="7917477"/>
              <a:ext cx="3284100" cy="3291840"/>
            </a:xfrm>
            <a:custGeom>
              <a:avLst/>
              <a:gdLst>
                <a:gd name="T0" fmla="*/ 2147483646 w 4997"/>
                <a:gd name="T1" fmla="*/ 2147483646 h 4997"/>
                <a:gd name="T2" fmla="*/ 2147483646 w 4997"/>
                <a:gd name="T3" fmla="*/ 2147483646 h 4997"/>
                <a:gd name="T4" fmla="*/ 2147483646 w 4997"/>
                <a:gd name="T5" fmla="*/ 2147483646 h 4997"/>
                <a:gd name="T6" fmla="*/ 0 w 4997"/>
                <a:gd name="T7" fmla="*/ 2147483646 h 4997"/>
                <a:gd name="T8" fmla="*/ 2147483646 w 4997"/>
                <a:gd name="T9" fmla="*/ 0 h 4997"/>
                <a:gd name="T10" fmla="*/ 2147483646 w 4997"/>
                <a:gd name="T11" fmla="*/ 2147483646 h 49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97" h="4997">
                  <a:moveTo>
                    <a:pt x="4996" y="2498"/>
                  </a:moveTo>
                  <a:lnTo>
                    <a:pt x="4996" y="2498"/>
                  </a:lnTo>
                  <a:cubicBezTo>
                    <a:pt x="4996" y="3876"/>
                    <a:pt x="3877" y="4996"/>
                    <a:pt x="2498" y="4996"/>
                  </a:cubicBezTo>
                  <a:cubicBezTo>
                    <a:pt x="1110" y="4996"/>
                    <a:pt x="0" y="3876"/>
                    <a:pt x="0" y="2498"/>
                  </a:cubicBezTo>
                  <a:cubicBezTo>
                    <a:pt x="0" y="1119"/>
                    <a:pt x="1110" y="0"/>
                    <a:pt x="2498" y="0"/>
                  </a:cubicBezTo>
                  <a:cubicBezTo>
                    <a:pt x="3877" y="0"/>
                    <a:pt x="4996" y="1119"/>
                    <a:pt x="4996" y="2498"/>
                  </a:cubicBezTo>
                </a:path>
              </a:pathLst>
            </a:custGeom>
            <a:solidFill>
              <a:srgbClr val="FAE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1" tIns="17144" rIns="34291" bIns="17144" anchor="ctr"/>
            <a:lstStyle/>
            <a:p>
              <a:endParaRPr lang="en-US" sz="831" dirty="0"/>
            </a:p>
          </p:txBody>
        </p:sp>
        <p:sp>
          <p:nvSpPr>
            <p:cNvPr id="270" name="Freeform 94">
              <a:extLst>
                <a:ext uri="{FF2B5EF4-FFF2-40B4-BE49-F238E27FC236}">
                  <a16:creationId xmlns:a16="http://schemas.microsoft.com/office/drawing/2014/main" id="{FBCC9FCD-96A5-B048-BA1E-72F8289D9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888" y="9009597"/>
              <a:ext cx="1603322" cy="1006914"/>
            </a:xfrm>
            <a:custGeom>
              <a:avLst/>
              <a:gdLst>
                <a:gd name="T0" fmla="*/ 2147483646 w 2435"/>
                <a:gd name="T1" fmla="*/ 2147483646 h 1528"/>
                <a:gd name="T2" fmla="*/ 2147483646 w 2435"/>
                <a:gd name="T3" fmla="*/ 2147483646 h 1528"/>
                <a:gd name="T4" fmla="*/ 2147483646 w 2435"/>
                <a:gd name="T5" fmla="*/ 2147483646 h 1528"/>
                <a:gd name="T6" fmla="*/ 2147483646 w 2435"/>
                <a:gd name="T7" fmla="*/ 2147483646 h 1528"/>
                <a:gd name="T8" fmla="*/ 2147483646 w 2435"/>
                <a:gd name="T9" fmla="*/ 2147483646 h 1528"/>
                <a:gd name="T10" fmla="*/ 2147483646 w 2435"/>
                <a:gd name="T11" fmla="*/ 2147483646 h 1528"/>
                <a:gd name="T12" fmla="*/ 2147483646 w 2435"/>
                <a:gd name="T13" fmla="*/ 2147483646 h 1528"/>
                <a:gd name="T14" fmla="*/ 2147483646 w 2435"/>
                <a:gd name="T15" fmla="*/ 2147483646 h 1528"/>
                <a:gd name="T16" fmla="*/ 2147483646 w 2435"/>
                <a:gd name="T17" fmla="*/ 2147483646 h 1528"/>
                <a:gd name="T18" fmla="*/ 2147483646 w 2435"/>
                <a:gd name="T19" fmla="*/ 2147483646 h 1528"/>
                <a:gd name="T20" fmla="*/ 0 w 2435"/>
                <a:gd name="T21" fmla="*/ 2147483646 h 1528"/>
                <a:gd name="T22" fmla="*/ 2147483646 w 2435"/>
                <a:gd name="T23" fmla="*/ 2147483646 h 1528"/>
                <a:gd name="T24" fmla="*/ 2147483646 w 2435"/>
                <a:gd name="T25" fmla="*/ 2147483646 h 1528"/>
                <a:gd name="T26" fmla="*/ 2147483646 w 2435"/>
                <a:gd name="T27" fmla="*/ 2147483646 h 1528"/>
                <a:gd name="T28" fmla="*/ 2147483646 w 2435"/>
                <a:gd name="T29" fmla="*/ 2147483646 h 1528"/>
                <a:gd name="T30" fmla="*/ 2147483646 w 2435"/>
                <a:gd name="T31" fmla="*/ 2147483646 h 1528"/>
                <a:gd name="T32" fmla="*/ 2147483646 w 2435"/>
                <a:gd name="T33" fmla="*/ 2147483646 h 1528"/>
                <a:gd name="T34" fmla="*/ 2147483646 w 2435"/>
                <a:gd name="T35" fmla="*/ 2147483646 h 1528"/>
                <a:gd name="T36" fmla="*/ 2147483646 w 2435"/>
                <a:gd name="T37" fmla="*/ 2147483646 h 1528"/>
                <a:gd name="T38" fmla="*/ 2147483646 w 2435"/>
                <a:gd name="T39" fmla="*/ 2147483646 h 1528"/>
                <a:gd name="T40" fmla="*/ 2147483646 w 2435"/>
                <a:gd name="T41" fmla="*/ 2147483646 h 1528"/>
                <a:gd name="T42" fmla="*/ 2147483646 w 2435"/>
                <a:gd name="T43" fmla="*/ 2147483646 h 15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35" h="1528">
                  <a:moveTo>
                    <a:pt x="2092" y="55"/>
                  </a:moveTo>
                  <a:lnTo>
                    <a:pt x="2092" y="55"/>
                  </a:lnTo>
                  <a:cubicBezTo>
                    <a:pt x="1684" y="306"/>
                    <a:pt x="1684" y="306"/>
                    <a:pt x="1684" y="306"/>
                  </a:cubicBezTo>
                  <a:cubicBezTo>
                    <a:pt x="1240" y="573"/>
                    <a:pt x="1240" y="573"/>
                    <a:pt x="1240" y="573"/>
                  </a:cubicBezTo>
                  <a:cubicBezTo>
                    <a:pt x="1240" y="584"/>
                    <a:pt x="1240" y="584"/>
                    <a:pt x="1240" y="584"/>
                  </a:cubicBezTo>
                  <a:cubicBezTo>
                    <a:pt x="324" y="1129"/>
                    <a:pt x="324" y="1129"/>
                    <a:pt x="324" y="1129"/>
                  </a:cubicBezTo>
                  <a:cubicBezTo>
                    <a:pt x="287" y="1156"/>
                    <a:pt x="260" y="1175"/>
                    <a:pt x="232" y="1202"/>
                  </a:cubicBezTo>
                  <a:cubicBezTo>
                    <a:pt x="223" y="1193"/>
                    <a:pt x="223" y="1193"/>
                    <a:pt x="223" y="1193"/>
                  </a:cubicBezTo>
                  <a:cubicBezTo>
                    <a:pt x="0" y="1397"/>
                    <a:pt x="0" y="1397"/>
                    <a:pt x="0" y="1397"/>
                  </a:cubicBezTo>
                  <a:cubicBezTo>
                    <a:pt x="75" y="1527"/>
                    <a:pt x="75" y="1527"/>
                    <a:pt x="75" y="1527"/>
                  </a:cubicBezTo>
                  <a:cubicBezTo>
                    <a:pt x="361" y="1416"/>
                    <a:pt x="361" y="1416"/>
                    <a:pt x="361" y="1416"/>
                  </a:cubicBezTo>
                  <a:cubicBezTo>
                    <a:pt x="361" y="1407"/>
                    <a:pt x="361" y="1407"/>
                    <a:pt x="361" y="1407"/>
                  </a:cubicBezTo>
                  <a:cubicBezTo>
                    <a:pt x="390" y="1397"/>
                    <a:pt x="426" y="1388"/>
                    <a:pt x="454" y="1370"/>
                  </a:cubicBezTo>
                  <a:cubicBezTo>
                    <a:pt x="1407" y="869"/>
                    <a:pt x="1407" y="869"/>
                    <a:pt x="1407" y="869"/>
                  </a:cubicBezTo>
                  <a:cubicBezTo>
                    <a:pt x="1869" y="639"/>
                    <a:pt x="1869" y="639"/>
                    <a:pt x="1869" y="639"/>
                  </a:cubicBezTo>
                  <a:cubicBezTo>
                    <a:pt x="1869" y="629"/>
                    <a:pt x="1869" y="629"/>
                    <a:pt x="1869" y="629"/>
                  </a:cubicBezTo>
                  <a:cubicBezTo>
                    <a:pt x="2295" y="416"/>
                    <a:pt x="2295" y="416"/>
                    <a:pt x="2295" y="416"/>
                  </a:cubicBezTo>
                  <a:cubicBezTo>
                    <a:pt x="2397" y="361"/>
                    <a:pt x="2434" y="231"/>
                    <a:pt x="2368" y="130"/>
                  </a:cubicBezTo>
                  <a:cubicBezTo>
                    <a:pt x="2313" y="37"/>
                    <a:pt x="2193" y="0"/>
                    <a:pt x="2092" y="55"/>
                  </a:cubicBezTo>
                </a:path>
              </a:pathLst>
            </a:custGeom>
            <a:solidFill>
              <a:srgbClr val="95D3D8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1" name="Freeform 95">
              <a:extLst>
                <a:ext uri="{FF2B5EF4-FFF2-40B4-BE49-F238E27FC236}">
                  <a16:creationId xmlns:a16="http://schemas.microsoft.com/office/drawing/2014/main" id="{2CB1D579-879F-0A4F-B47B-82EEE2F6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72" y="8777232"/>
              <a:ext cx="906222" cy="611890"/>
            </a:xfrm>
            <a:custGeom>
              <a:avLst/>
              <a:gdLst>
                <a:gd name="T0" fmla="*/ 2147483646 w 1379"/>
                <a:gd name="T1" fmla="*/ 2147483646 h 936"/>
                <a:gd name="T2" fmla="*/ 2147483646 w 1379"/>
                <a:gd name="T3" fmla="*/ 2147483646 h 936"/>
                <a:gd name="T4" fmla="*/ 2147483646 w 1379"/>
                <a:gd name="T5" fmla="*/ 2147483646 h 936"/>
                <a:gd name="T6" fmla="*/ 2147483646 w 1379"/>
                <a:gd name="T7" fmla="*/ 2147483646 h 936"/>
                <a:gd name="T8" fmla="*/ 2147483646 w 1379"/>
                <a:gd name="T9" fmla="*/ 2147483646 h 936"/>
                <a:gd name="T10" fmla="*/ 2147483646 w 1379"/>
                <a:gd name="T11" fmla="*/ 0 h 936"/>
                <a:gd name="T12" fmla="*/ 0 w 1379"/>
                <a:gd name="T13" fmla="*/ 2147483646 h 936"/>
                <a:gd name="T14" fmla="*/ 2147483646 w 1379"/>
                <a:gd name="T15" fmla="*/ 2147483646 h 936"/>
                <a:gd name="T16" fmla="*/ 2147483646 w 1379"/>
                <a:gd name="T17" fmla="*/ 2147483646 h 936"/>
                <a:gd name="T18" fmla="*/ 2147483646 w 1379"/>
                <a:gd name="T19" fmla="*/ 2147483646 h 936"/>
                <a:gd name="T20" fmla="*/ 2147483646 w 1379"/>
                <a:gd name="T21" fmla="*/ 2147483646 h 936"/>
                <a:gd name="T22" fmla="*/ 2147483646 w 1379"/>
                <a:gd name="T23" fmla="*/ 2147483646 h 936"/>
                <a:gd name="T24" fmla="*/ 2147483646 w 1379"/>
                <a:gd name="T25" fmla="*/ 2147483646 h 936"/>
                <a:gd name="T26" fmla="*/ 2147483646 w 1379"/>
                <a:gd name="T27" fmla="*/ 2147483646 h 9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79" h="936">
                  <a:moveTo>
                    <a:pt x="1036" y="434"/>
                  </a:moveTo>
                  <a:lnTo>
                    <a:pt x="768" y="267"/>
                  </a:lnTo>
                  <a:lnTo>
                    <a:pt x="647" y="194"/>
                  </a:lnTo>
                  <a:lnTo>
                    <a:pt x="333" y="0"/>
                  </a:lnTo>
                  <a:lnTo>
                    <a:pt x="0" y="176"/>
                  </a:lnTo>
                  <a:lnTo>
                    <a:pt x="916" y="887"/>
                  </a:lnTo>
                  <a:lnTo>
                    <a:pt x="934" y="935"/>
                  </a:lnTo>
                  <a:lnTo>
                    <a:pt x="1378" y="657"/>
                  </a:lnTo>
                  <a:lnTo>
                    <a:pt x="1369" y="638"/>
                  </a:lnTo>
                  <a:lnTo>
                    <a:pt x="1157" y="509"/>
                  </a:lnTo>
                  <a:lnTo>
                    <a:pt x="1036" y="434"/>
                  </a:lnTo>
                </a:path>
              </a:pathLst>
            </a:custGeom>
            <a:solidFill>
              <a:srgbClr val="445369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2" name="Freeform 96">
              <a:extLst>
                <a:ext uri="{FF2B5EF4-FFF2-40B4-BE49-F238E27FC236}">
                  <a16:creationId xmlns:a16="http://schemas.microsoft.com/office/drawing/2014/main" id="{FDC0AC20-D23C-944F-87DF-DB3EDFA3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351" y="9420106"/>
              <a:ext cx="333056" cy="975935"/>
            </a:xfrm>
            <a:custGeom>
              <a:avLst/>
              <a:gdLst>
                <a:gd name="T0" fmla="*/ 2147483646 w 518"/>
                <a:gd name="T1" fmla="*/ 0 h 1481"/>
                <a:gd name="T2" fmla="*/ 0 w 518"/>
                <a:gd name="T3" fmla="*/ 2147483646 h 1481"/>
                <a:gd name="T4" fmla="*/ 2147483646 w 518"/>
                <a:gd name="T5" fmla="*/ 2147483646 h 1481"/>
                <a:gd name="T6" fmla="*/ 2147483646 w 518"/>
                <a:gd name="T7" fmla="*/ 2147483646 h 1481"/>
                <a:gd name="T8" fmla="*/ 2147483646 w 518"/>
                <a:gd name="T9" fmla="*/ 2147483646 h 1481"/>
                <a:gd name="T10" fmla="*/ 2147483646 w 518"/>
                <a:gd name="T11" fmla="*/ 2147483646 h 1481"/>
                <a:gd name="T12" fmla="*/ 2147483646 w 518"/>
                <a:gd name="T13" fmla="*/ 2147483646 h 1481"/>
                <a:gd name="T14" fmla="*/ 2147483646 w 518"/>
                <a:gd name="T15" fmla="*/ 2147483646 h 1481"/>
                <a:gd name="T16" fmla="*/ 2147483646 w 518"/>
                <a:gd name="T17" fmla="*/ 2147483646 h 1481"/>
                <a:gd name="T18" fmla="*/ 2147483646 w 518"/>
                <a:gd name="T19" fmla="*/ 2147483646 h 1481"/>
                <a:gd name="T20" fmla="*/ 2147483646 w 518"/>
                <a:gd name="T21" fmla="*/ 2147483646 h 1481"/>
                <a:gd name="T22" fmla="*/ 2147483646 w 518"/>
                <a:gd name="T23" fmla="*/ 2147483646 h 1481"/>
                <a:gd name="T24" fmla="*/ 2147483646 w 518"/>
                <a:gd name="T25" fmla="*/ 2147483646 h 1481"/>
                <a:gd name="T26" fmla="*/ 2147483646 w 518"/>
                <a:gd name="T27" fmla="*/ 2147483646 h 1481"/>
                <a:gd name="T28" fmla="*/ 2147483646 w 518"/>
                <a:gd name="T29" fmla="*/ 2147483646 h 1481"/>
                <a:gd name="T30" fmla="*/ 2147483646 w 518"/>
                <a:gd name="T31" fmla="*/ 0 h 14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18" h="1481">
                  <a:moveTo>
                    <a:pt x="462" y="0"/>
                  </a:moveTo>
                  <a:lnTo>
                    <a:pt x="0" y="240"/>
                  </a:lnTo>
                  <a:lnTo>
                    <a:pt x="18" y="278"/>
                  </a:lnTo>
                  <a:lnTo>
                    <a:pt x="193" y="1480"/>
                  </a:lnTo>
                  <a:lnTo>
                    <a:pt x="517" y="1295"/>
                  </a:lnTo>
                  <a:lnTo>
                    <a:pt x="508" y="1008"/>
                  </a:lnTo>
                  <a:lnTo>
                    <a:pt x="508" y="999"/>
                  </a:lnTo>
                  <a:lnTo>
                    <a:pt x="499" y="860"/>
                  </a:lnTo>
                  <a:lnTo>
                    <a:pt x="490" y="491"/>
                  </a:lnTo>
                  <a:lnTo>
                    <a:pt x="480" y="352"/>
                  </a:lnTo>
                  <a:lnTo>
                    <a:pt x="471" y="19"/>
                  </a:lnTo>
                  <a:lnTo>
                    <a:pt x="462" y="0"/>
                  </a:lnTo>
                </a:path>
              </a:pathLst>
            </a:custGeom>
            <a:solidFill>
              <a:srgbClr val="445369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3" name="Freeform 97">
              <a:extLst>
                <a:ext uri="{FF2B5EF4-FFF2-40B4-BE49-F238E27FC236}">
                  <a16:creationId xmlns:a16="http://schemas.microsoft.com/office/drawing/2014/main" id="{C713ADE7-32F8-B44E-A9CC-89FB832A7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997" y="9660219"/>
              <a:ext cx="340803" cy="271092"/>
            </a:xfrm>
            <a:custGeom>
              <a:avLst/>
              <a:gdLst>
                <a:gd name="T0" fmla="*/ 2147483646 w 520"/>
                <a:gd name="T1" fmla="*/ 0 h 408"/>
                <a:gd name="T2" fmla="*/ 0 w 520"/>
                <a:gd name="T3" fmla="*/ 2147483646 h 408"/>
                <a:gd name="T4" fmla="*/ 2147483646 w 520"/>
                <a:gd name="T5" fmla="*/ 2147483646 h 408"/>
                <a:gd name="T6" fmla="*/ 2147483646 w 520"/>
                <a:gd name="T7" fmla="*/ 2147483646 h 408"/>
                <a:gd name="T8" fmla="*/ 2147483646 w 520"/>
                <a:gd name="T9" fmla="*/ 2147483646 h 408"/>
                <a:gd name="T10" fmla="*/ 2147483646 w 520"/>
                <a:gd name="T11" fmla="*/ 0 h 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0" h="408">
                  <a:moveTo>
                    <a:pt x="185" y="0"/>
                  </a:moveTo>
                  <a:lnTo>
                    <a:pt x="0" y="55"/>
                  </a:lnTo>
                  <a:lnTo>
                    <a:pt x="287" y="398"/>
                  </a:lnTo>
                  <a:lnTo>
                    <a:pt x="287" y="407"/>
                  </a:lnTo>
                  <a:lnTo>
                    <a:pt x="519" y="203"/>
                  </a:lnTo>
                  <a:lnTo>
                    <a:pt x="185" y="0"/>
                  </a:lnTo>
                </a:path>
              </a:pathLst>
            </a:custGeom>
            <a:solidFill>
              <a:srgbClr val="445369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4" name="Freeform 98">
              <a:extLst>
                <a:ext uri="{FF2B5EF4-FFF2-40B4-BE49-F238E27FC236}">
                  <a16:creationId xmlns:a16="http://schemas.microsoft.com/office/drawing/2014/main" id="{E42DA6BC-6E0D-ED49-B115-2ED759F3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102" y="9939053"/>
              <a:ext cx="193643" cy="371782"/>
            </a:xfrm>
            <a:custGeom>
              <a:avLst/>
              <a:gdLst>
                <a:gd name="T0" fmla="*/ 0 w 305"/>
                <a:gd name="T1" fmla="*/ 2147483646 h 573"/>
                <a:gd name="T2" fmla="*/ 2147483646 w 305"/>
                <a:gd name="T3" fmla="*/ 2147483646 h 573"/>
                <a:gd name="T4" fmla="*/ 2147483646 w 305"/>
                <a:gd name="T5" fmla="*/ 2147483646 h 573"/>
                <a:gd name="T6" fmla="*/ 2147483646 w 305"/>
                <a:gd name="T7" fmla="*/ 0 h 573"/>
                <a:gd name="T8" fmla="*/ 0 w 305"/>
                <a:gd name="T9" fmla="*/ 2147483646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" h="573">
                  <a:moveTo>
                    <a:pt x="0" y="120"/>
                  </a:moveTo>
                  <a:lnTo>
                    <a:pt x="167" y="572"/>
                  </a:lnTo>
                  <a:lnTo>
                    <a:pt x="304" y="444"/>
                  </a:lnTo>
                  <a:lnTo>
                    <a:pt x="286" y="0"/>
                  </a:lnTo>
                  <a:lnTo>
                    <a:pt x="0" y="120"/>
                  </a:lnTo>
                </a:path>
              </a:pathLst>
            </a:custGeom>
            <a:solidFill>
              <a:srgbClr val="445369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5" name="Freeform 99">
              <a:extLst>
                <a:ext uri="{FF2B5EF4-FFF2-40B4-BE49-F238E27FC236}">
                  <a16:creationId xmlns:a16="http://schemas.microsoft.com/office/drawing/2014/main" id="{F2569DF7-9FDC-8E4E-B972-33C330DD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664" y="9915816"/>
              <a:ext cx="185891" cy="162659"/>
            </a:xfrm>
            <a:custGeom>
              <a:avLst/>
              <a:gdLst>
                <a:gd name="T0" fmla="*/ 2147483646 w 288"/>
                <a:gd name="T1" fmla="*/ 2147483646 h 259"/>
                <a:gd name="T2" fmla="*/ 2147483646 w 288"/>
                <a:gd name="T3" fmla="*/ 2147483646 h 259"/>
                <a:gd name="T4" fmla="*/ 2147483646 w 288"/>
                <a:gd name="T5" fmla="*/ 2147483646 h 259"/>
                <a:gd name="T6" fmla="*/ 2147483646 w 288"/>
                <a:gd name="T7" fmla="*/ 2147483646 h 259"/>
                <a:gd name="T8" fmla="*/ 0 w 288"/>
                <a:gd name="T9" fmla="*/ 2147483646 h 259"/>
                <a:gd name="T10" fmla="*/ 2147483646 w 288"/>
                <a:gd name="T11" fmla="*/ 2147483646 h 259"/>
                <a:gd name="T12" fmla="*/ 2147483646 w 288"/>
                <a:gd name="T13" fmla="*/ 2147483646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8" h="259">
                  <a:moveTo>
                    <a:pt x="250" y="128"/>
                  </a:moveTo>
                  <a:lnTo>
                    <a:pt x="250" y="128"/>
                  </a:lnTo>
                  <a:cubicBezTo>
                    <a:pt x="278" y="110"/>
                    <a:pt x="287" y="73"/>
                    <a:pt x="269" y="46"/>
                  </a:cubicBezTo>
                  <a:cubicBezTo>
                    <a:pt x="250" y="18"/>
                    <a:pt x="214" y="0"/>
                    <a:pt x="186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9" y="258"/>
                    <a:pt x="9" y="258"/>
                    <a:pt x="9" y="258"/>
                  </a:cubicBezTo>
                  <a:lnTo>
                    <a:pt x="250" y="128"/>
                  </a:lnTo>
                </a:path>
              </a:pathLst>
            </a:custGeom>
            <a:solidFill>
              <a:srgbClr val="95D3D8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6" name="Freeform 100">
              <a:extLst>
                <a:ext uri="{FF2B5EF4-FFF2-40B4-BE49-F238E27FC236}">
                  <a16:creationId xmlns:a16="http://schemas.microsoft.com/office/drawing/2014/main" id="{45DE3A9E-15A2-2C4F-8F0B-7D649ECA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12" y="9567271"/>
              <a:ext cx="193643" cy="178144"/>
            </a:xfrm>
            <a:custGeom>
              <a:avLst/>
              <a:gdLst>
                <a:gd name="T0" fmla="*/ 2147483646 w 298"/>
                <a:gd name="T1" fmla="*/ 2147483646 h 270"/>
                <a:gd name="T2" fmla="*/ 2147483646 w 298"/>
                <a:gd name="T3" fmla="*/ 2147483646 h 270"/>
                <a:gd name="T4" fmla="*/ 0 w 298"/>
                <a:gd name="T5" fmla="*/ 2147483646 h 270"/>
                <a:gd name="T6" fmla="*/ 2147483646 w 298"/>
                <a:gd name="T7" fmla="*/ 2147483646 h 270"/>
                <a:gd name="T8" fmla="*/ 2147483646 w 298"/>
                <a:gd name="T9" fmla="*/ 2147483646 h 270"/>
                <a:gd name="T10" fmla="*/ 2147483646 w 298"/>
                <a:gd name="T11" fmla="*/ 2147483646 h 270"/>
                <a:gd name="T12" fmla="*/ 2147483646 w 298"/>
                <a:gd name="T13" fmla="*/ 2147483646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98" h="270">
                  <a:moveTo>
                    <a:pt x="194" y="18"/>
                  </a:moveTo>
                  <a:lnTo>
                    <a:pt x="194" y="18"/>
                  </a:lnTo>
                  <a:cubicBezTo>
                    <a:pt x="0" y="130"/>
                    <a:pt x="0" y="130"/>
                    <a:pt x="0" y="130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251" y="130"/>
                    <a:pt x="251" y="130"/>
                    <a:pt x="251" y="130"/>
                  </a:cubicBezTo>
                  <a:cubicBezTo>
                    <a:pt x="288" y="111"/>
                    <a:pt x="297" y="75"/>
                    <a:pt x="278" y="47"/>
                  </a:cubicBezTo>
                  <a:cubicBezTo>
                    <a:pt x="260" y="9"/>
                    <a:pt x="223" y="0"/>
                    <a:pt x="194" y="18"/>
                  </a:cubicBezTo>
                </a:path>
              </a:pathLst>
            </a:custGeom>
            <a:solidFill>
              <a:srgbClr val="95D3D8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7" name="Freeform 101">
              <a:extLst>
                <a:ext uri="{FF2B5EF4-FFF2-40B4-BE49-F238E27FC236}">
                  <a16:creationId xmlns:a16="http://schemas.microsoft.com/office/drawing/2014/main" id="{EC32AD85-866E-F24E-90B7-B940D15E4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878" y="8970865"/>
              <a:ext cx="216874" cy="139417"/>
            </a:xfrm>
            <a:custGeom>
              <a:avLst/>
              <a:gdLst>
                <a:gd name="T0" fmla="*/ 2147483646 w 325"/>
                <a:gd name="T1" fmla="*/ 2147483646 h 224"/>
                <a:gd name="T2" fmla="*/ 2147483646 w 325"/>
                <a:gd name="T3" fmla="*/ 2147483646 h 224"/>
                <a:gd name="T4" fmla="*/ 0 w 325"/>
                <a:gd name="T5" fmla="*/ 2147483646 h 224"/>
                <a:gd name="T6" fmla="*/ 2147483646 w 325"/>
                <a:gd name="T7" fmla="*/ 2147483646 h 224"/>
                <a:gd name="T8" fmla="*/ 2147483646 w 325"/>
                <a:gd name="T9" fmla="*/ 2147483646 h 224"/>
                <a:gd name="T10" fmla="*/ 2147483646 w 325"/>
                <a:gd name="T11" fmla="*/ 2147483646 h 224"/>
                <a:gd name="T12" fmla="*/ 2147483646 w 325"/>
                <a:gd name="T13" fmla="*/ 2147483646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5" h="224">
                  <a:moveTo>
                    <a:pt x="222" y="20"/>
                  </a:moveTo>
                  <a:lnTo>
                    <a:pt x="222" y="20"/>
                  </a:lnTo>
                  <a:cubicBezTo>
                    <a:pt x="0" y="148"/>
                    <a:pt x="0" y="148"/>
                    <a:pt x="0" y="148"/>
                  </a:cubicBezTo>
                  <a:cubicBezTo>
                    <a:pt x="121" y="223"/>
                    <a:pt x="121" y="223"/>
                    <a:pt x="121" y="223"/>
                  </a:cubicBezTo>
                  <a:cubicBezTo>
                    <a:pt x="287" y="130"/>
                    <a:pt x="287" y="130"/>
                    <a:pt x="287" y="130"/>
                  </a:cubicBezTo>
                  <a:cubicBezTo>
                    <a:pt x="315" y="111"/>
                    <a:pt x="324" y="75"/>
                    <a:pt x="306" y="47"/>
                  </a:cubicBezTo>
                  <a:cubicBezTo>
                    <a:pt x="287" y="9"/>
                    <a:pt x="249" y="0"/>
                    <a:pt x="222" y="20"/>
                  </a:cubicBezTo>
                </a:path>
              </a:pathLst>
            </a:custGeom>
            <a:solidFill>
              <a:srgbClr val="95D3D8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  <p:sp>
          <p:nvSpPr>
            <p:cNvPr id="278" name="Freeform 102">
              <a:extLst>
                <a:ext uri="{FF2B5EF4-FFF2-40B4-BE49-F238E27FC236}">
                  <a16:creationId xmlns:a16="http://schemas.microsoft.com/office/drawing/2014/main" id="{B9B8B28C-0E43-5944-B2B1-7340EE3C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274" y="8808211"/>
              <a:ext cx="224621" cy="139417"/>
            </a:xfrm>
            <a:custGeom>
              <a:avLst/>
              <a:gdLst>
                <a:gd name="T0" fmla="*/ 2147483646 w 343"/>
                <a:gd name="T1" fmla="*/ 2147483646 h 222"/>
                <a:gd name="T2" fmla="*/ 2147483646 w 343"/>
                <a:gd name="T3" fmla="*/ 2147483646 h 222"/>
                <a:gd name="T4" fmla="*/ 2147483646 w 343"/>
                <a:gd name="T5" fmla="*/ 2147483646 h 222"/>
                <a:gd name="T6" fmla="*/ 2147483646 w 343"/>
                <a:gd name="T7" fmla="*/ 2147483646 h 222"/>
                <a:gd name="T8" fmla="*/ 0 w 343"/>
                <a:gd name="T9" fmla="*/ 2147483646 h 222"/>
                <a:gd name="T10" fmla="*/ 2147483646 w 343"/>
                <a:gd name="T11" fmla="*/ 2147483646 h 222"/>
                <a:gd name="T12" fmla="*/ 2147483646 w 343"/>
                <a:gd name="T13" fmla="*/ 2147483646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222">
                  <a:moveTo>
                    <a:pt x="296" y="121"/>
                  </a:moveTo>
                  <a:lnTo>
                    <a:pt x="296" y="121"/>
                  </a:lnTo>
                  <a:cubicBezTo>
                    <a:pt x="333" y="101"/>
                    <a:pt x="342" y="64"/>
                    <a:pt x="324" y="37"/>
                  </a:cubicBezTo>
                  <a:cubicBezTo>
                    <a:pt x="305" y="9"/>
                    <a:pt x="269" y="0"/>
                    <a:pt x="241" y="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21" y="221"/>
                    <a:pt x="121" y="221"/>
                    <a:pt x="121" y="221"/>
                  </a:cubicBezTo>
                  <a:lnTo>
                    <a:pt x="296" y="121"/>
                  </a:lnTo>
                </a:path>
              </a:pathLst>
            </a:custGeom>
            <a:solidFill>
              <a:srgbClr val="95D3D8"/>
            </a:solidFill>
            <a:ln>
              <a:noFill/>
            </a:ln>
          </p:spPr>
          <p:txBody>
            <a:bodyPr wrap="none" lIns="34291" tIns="17144" rIns="34291" bIns="17144" anchor="ctr"/>
            <a:lstStyle/>
            <a:p>
              <a:endParaRPr lang="en-US" sz="831"/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0430A790-1996-4644-A26A-AA494EC01B61}"/>
              </a:ext>
            </a:extLst>
          </p:cNvPr>
          <p:cNvSpPr txBox="1"/>
          <p:nvPr/>
        </p:nvSpPr>
        <p:spPr>
          <a:xfrm>
            <a:off x="5570901" y="5370714"/>
            <a:ext cx="220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ndale Mono" panose="020B0509000000000004" pitchFamily="49" charset="0"/>
                <a:ea typeface="Lato" panose="020F0502020204030203" pitchFamily="34" charset="0"/>
                <a:cs typeface="Lato" panose="020F0502020204030203" pitchFamily="34" charset="0"/>
              </a:rPr>
              <a:t>vs</a:t>
            </a:r>
            <a:r>
              <a:rPr lang="en-US" sz="8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72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4" name="Freeform 58">
            <a:extLst>
              <a:ext uri="{FF2B5EF4-FFF2-40B4-BE49-F238E27FC236}">
                <a16:creationId xmlns:a16="http://schemas.microsoft.com/office/drawing/2014/main" id="{256BCC35-7022-CD4D-8981-064647AC37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55688" y="23581460"/>
            <a:ext cx="2260735" cy="2468880"/>
          </a:xfrm>
          <a:custGeom>
            <a:avLst/>
            <a:gdLst>
              <a:gd name="T0" fmla="*/ 2147483646 w 218"/>
              <a:gd name="T1" fmla="*/ 2147483646 h 237"/>
              <a:gd name="T2" fmla="*/ 2147483646 w 218"/>
              <a:gd name="T3" fmla="*/ 2147483646 h 237"/>
              <a:gd name="T4" fmla="*/ 2147483646 w 218"/>
              <a:gd name="T5" fmla="*/ 2147483646 h 237"/>
              <a:gd name="T6" fmla="*/ 2147483646 w 218"/>
              <a:gd name="T7" fmla="*/ 2147483646 h 237"/>
              <a:gd name="T8" fmla="*/ 2147483646 w 218"/>
              <a:gd name="T9" fmla="*/ 2147483646 h 237"/>
              <a:gd name="T10" fmla="*/ 2147483646 w 218"/>
              <a:gd name="T11" fmla="*/ 2147483646 h 237"/>
              <a:gd name="T12" fmla="*/ 2147483646 w 218"/>
              <a:gd name="T13" fmla="*/ 2147483646 h 237"/>
              <a:gd name="T14" fmla="*/ 2147483646 w 218"/>
              <a:gd name="T15" fmla="*/ 2147483646 h 237"/>
              <a:gd name="T16" fmla="*/ 2147483646 w 218"/>
              <a:gd name="T17" fmla="*/ 2147483646 h 237"/>
              <a:gd name="T18" fmla="*/ 2147483646 w 218"/>
              <a:gd name="T19" fmla="*/ 2147483646 h 237"/>
              <a:gd name="T20" fmla="*/ 2147483646 w 218"/>
              <a:gd name="T21" fmla="*/ 2147483646 h 237"/>
              <a:gd name="T22" fmla="*/ 2147483646 w 218"/>
              <a:gd name="T23" fmla="*/ 2147483646 h 237"/>
              <a:gd name="T24" fmla="*/ 2147483646 w 218"/>
              <a:gd name="T25" fmla="*/ 2147483646 h 237"/>
              <a:gd name="T26" fmla="*/ 2147483646 w 218"/>
              <a:gd name="T27" fmla="*/ 2147483646 h 237"/>
              <a:gd name="T28" fmla="*/ 2147483646 w 218"/>
              <a:gd name="T29" fmla="*/ 2147483646 h 237"/>
              <a:gd name="T30" fmla="*/ 2147483646 w 218"/>
              <a:gd name="T31" fmla="*/ 2147483646 h 237"/>
              <a:gd name="T32" fmla="*/ 2147483646 w 218"/>
              <a:gd name="T33" fmla="*/ 2147483646 h 237"/>
              <a:gd name="T34" fmla="*/ 2147483646 w 218"/>
              <a:gd name="T35" fmla="*/ 2147483646 h 237"/>
              <a:gd name="T36" fmla="*/ 2147483646 w 218"/>
              <a:gd name="T37" fmla="*/ 2147483646 h 237"/>
              <a:gd name="T38" fmla="*/ 2147483646 w 218"/>
              <a:gd name="T39" fmla="*/ 2147483646 h 237"/>
              <a:gd name="T40" fmla="*/ 2147483646 w 218"/>
              <a:gd name="T41" fmla="*/ 2147483646 h 237"/>
              <a:gd name="T42" fmla="*/ 2147483646 w 218"/>
              <a:gd name="T43" fmla="*/ 2147483646 h 237"/>
              <a:gd name="T44" fmla="*/ 2147483646 w 218"/>
              <a:gd name="T45" fmla="*/ 2147483646 h 237"/>
              <a:gd name="T46" fmla="*/ 2147483646 w 218"/>
              <a:gd name="T47" fmla="*/ 2147483646 h 237"/>
              <a:gd name="T48" fmla="*/ 2147483646 w 218"/>
              <a:gd name="T49" fmla="*/ 2147483646 h 237"/>
              <a:gd name="T50" fmla="*/ 2147483646 w 218"/>
              <a:gd name="T51" fmla="*/ 2147483646 h 237"/>
              <a:gd name="T52" fmla="*/ 2147483646 w 218"/>
              <a:gd name="T53" fmla="*/ 2147483646 h 237"/>
              <a:gd name="T54" fmla="*/ 2147483646 w 218"/>
              <a:gd name="T55" fmla="*/ 2147483646 h 237"/>
              <a:gd name="T56" fmla="*/ 2147483646 w 218"/>
              <a:gd name="T57" fmla="*/ 2147483646 h 237"/>
              <a:gd name="T58" fmla="*/ 2147483646 w 218"/>
              <a:gd name="T59" fmla="*/ 2147483646 h 237"/>
              <a:gd name="T60" fmla="*/ 2147483646 w 218"/>
              <a:gd name="T61" fmla="*/ 2147483646 h 237"/>
              <a:gd name="T62" fmla="*/ 2147483646 w 218"/>
              <a:gd name="T63" fmla="*/ 2147483646 h 237"/>
              <a:gd name="T64" fmla="*/ 2147483646 w 218"/>
              <a:gd name="T65" fmla="*/ 2147483646 h 23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8" h="237">
                <a:moveTo>
                  <a:pt x="27" y="118"/>
                </a:moveTo>
                <a:cubicBezTo>
                  <a:pt x="17" y="81"/>
                  <a:pt x="23" y="47"/>
                  <a:pt x="61" y="20"/>
                </a:cubicBezTo>
                <a:cubicBezTo>
                  <a:pt x="95" y="0"/>
                  <a:pt x="128" y="1"/>
                  <a:pt x="163" y="26"/>
                </a:cubicBezTo>
                <a:cubicBezTo>
                  <a:pt x="186" y="47"/>
                  <a:pt x="195" y="77"/>
                  <a:pt x="188" y="118"/>
                </a:cubicBezTo>
                <a:cubicBezTo>
                  <a:pt x="218" y="158"/>
                  <a:pt x="182" y="186"/>
                  <a:pt x="154" y="184"/>
                </a:cubicBezTo>
                <a:cubicBezTo>
                  <a:pt x="154" y="198"/>
                  <a:pt x="153" y="211"/>
                  <a:pt x="153" y="224"/>
                </a:cubicBezTo>
                <a:cubicBezTo>
                  <a:pt x="152" y="224"/>
                  <a:pt x="151" y="224"/>
                  <a:pt x="151" y="224"/>
                </a:cubicBezTo>
                <a:cubicBezTo>
                  <a:pt x="151" y="225"/>
                  <a:pt x="151" y="225"/>
                  <a:pt x="151" y="226"/>
                </a:cubicBezTo>
                <a:cubicBezTo>
                  <a:pt x="151" y="233"/>
                  <a:pt x="151" y="233"/>
                  <a:pt x="151" y="233"/>
                </a:cubicBezTo>
                <a:cubicBezTo>
                  <a:pt x="151" y="235"/>
                  <a:pt x="149" y="237"/>
                  <a:pt x="147" y="237"/>
                </a:cubicBezTo>
                <a:cubicBezTo>
                  <a:pt x="143" y="237"/>
                  <a:pt x="143" y="237"/>
                  <a:pt x="143" y="237"/>
                </a:cubicBezTo>
                <a:cubicBezTo>
                  <a:pt x="141" y="237"/>
                  <a:pt x="139" y="235"/>
                  <a:pt x="139" y="233"/>
                </a:cubicBezTo>
                <a:cubicBezTo>
                  <a:pt x="139" y="226"/>
                  <a:pt x="139" y="226"/>
                  <a:pt x="139" y="226"/>
                </a:cubicBezTo>
                <a:cubicBezTo>
                  <a:pt x="139" y="226"/>
                  <a:pt x="139" y="226"/>
                  <a:pt x="140" y="225"/>
                </a:cubicBezTo>
                <a:cubicBezTo>
                  <a:pt x="138" y="225"/>
                  <a:pt x="137" y="225"/>
                  <a:pt x="136" y="226"/>
                </a:cubicBezTo>
                <a:cubicBezTo>
                  <a:pt x="136" y="226"/>
                  <a:pt x="136" y="226"/>
                  <a:pt x="136" y="226"/>
                </a:cubicBezTo>
                <a:cubicBezTo>
                  <a:pt x="136" y="233"/>
                  <a:pt x="136" y="233"/>
                  <a:pt x="136" y="233"/>
                </a:cubicBezTo>
                <a:cubicBezTo>
                  <a:pt x="136" y="235"/>
                  <a:pt x="135" y="237"/>
                  <a:pt x="133" y="237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26" y="237"/>
                  <a:pt x="125" y="235"/>
                  <a:pt x="125" y="233"/>
                </a:cubicBezTo>
                <a:cubicBezTo>
                  <a:pt x="125" y="226"/>
                  <a:pt x="125" y="226"/>
                  <a:pt x="125" y="226"/>
                </a:cubicBezTo>
                <a:cubicBezTo>
                  <a:pt x="124" y="226"/>
                  <a:pt x="123" y="226"/>
                  <a:pt x="122" y="226"/>
                </a:cubicBezTo>
                <a:cubicBezTo>
                  <a:pt x="122" y="233"/>
                  <a:pt x="122" y="233"/>
                  <a:pt x="122" y="233"/>
                </a:cubicBezTo>
                <a:cubicBezTo>
                  <a:pt x="122" y="235"/>
                  <a:pt x="120" y="237"/>
                  <a:pt x="118" y="237"/>
                </a:cubicBezTo>
                <a:cubicBezTo>
                  <a:pt x="114" y="237"/>
                  <a:pt x="114" y="237"/>
                  <a:pt x="114" y="237"/>
                </a:cubicBezTo>
                <a:cubicBezTo>
                  <a:pt x="112" y="237"/>
                  <a:pt x="110" y="235"/>
                  <a:pt x="110" y="233"/>
                </a:cubicBezTo>
                <a:cubicBezTo>
                  <a:pt x="110" y="227"/>
                  <a:pt x="110" y="227"/>
                  <a:pt x="110" y="227"/>
                </a:cubicBezTo>
                <a:cubicBezTo>
                  <a:pt x="109" y="227"/>
                  <a:pt x="108" y="227"/>
                  <a:pt x="107" y="227"/>
                </a:cubicBezTo>
                <a:cubicBezTo>
                  <a:pt x="107" y="234"/>
                  <a:pt x="107" y="234"/>
                  <a:pt x="107" y="234"/>
                </a:cubicBezTo>
                <a:cubicBezTo>
                  <a:pt x="107" y="236"/>
                  <a:pt x="106" y="237"/>
                  <a:pt x="105" y="237"/>
                </a:cubicBezTo>
                <a:cubicBezTo>
                  <a:pt x="98" y="237"/>
                  <a:pt x="98" y="237"/>
                  <a:pt x="98" y="237"/>
                </a:cubicBezTo>
                <a:cubicBezTo>
                  <a:pt x="97" y="237"/>
                  <a:pt x="96" y="236"/>
                  <a:pt x="96" y="234"/>
                </a:cubicBezTo>
                <a:cubicBezTo>
                  <a:pt x="96" y="227"/>
                  <a:pt x="96" y="227"/>
                  <a:pt x="96" y="227"/>
                </a:cubicBezTo>
                <a:cubicBezTo>
                  <a:pt x="95" y="227"/>
                  <a:pt x="94" y="227"/>
                  <a:pt x="93" y="227"/>
                </a:cubicBezTo>
                <a:cubicBezTo>
                  <a:pt x="93" y="234"/>
                  <a:pt x="93" y="234"/>
                  <a:pt x="93" y="234"/>
                </a:cubicBezTo>
                <a:cubicBezTo>
                  <a:pt x="93" y="235"/>
                  <a:pt x="91" y="237"/>
                  <a:pt x="89" y="237"/>
                </a:cubicBezTo>
                <a:cubicBezTo>
                  <a:pt x="84" y="237"/>
                  <a:pt x="84" y="237"/>
                  <a:pt x="84" y="237"/>
                </a:cubicBezTo>
                <a:cubicBezTo>
                  <a:pt x="82" y="237"/>
                  <a:pt x="81" y="235"/>
                  <a:pt x="81" y="234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80" y="226"/>
                  <a:pt x="79" y="226"/>
                  <a:pt x="78" y="226"/>
                </a:cubicBezTo>
                <a:cubicBezTo>
                  <a:pt x="78" y="234"/>
                  <a:pt x="78" y="234"/>
                  <a:pt x="78" y="234"/>
                </a:cubicBezTo>
                <a:cubicBezTo>
                  <a:pt x="78" y="235"/>
                  <a:pt x="77" y="237"/>
                  <a:pt x="75" y="237"/>
                </a:cubicBezTo>
                <a:cubicBezTo>
                  <a:pt x="69" y="237"/>
                  <a:pt x="69" y="237"/>
                  <a:pt x="69" y="237"/>
                </a:cubicBezTo>
                <a:cubicBezTo>
                  <a:pt x="68" y="237"/>
                  <a:pt x="66" y="235"/>
                  <a:pt x="66" y="234"/>
                </a:cubicBezTo>
                <a:cubicBezTo>
                  <a:pt x="66" y="225"/>
                  <a:pt x="66" y="225"/>
                  <a:pt x="66" y="225"/>
                </a:cubicBezTo>
                <a:cubicBezTo>
                  <a:pt x="66" y="225"/>
                  <a:pt x="66" y="225"/>
                  <a:pt x="66" y="225"/>
                </a:cubicBezTo>
                <a:cubicBezTo>
                  <a:pt x="65" y="225"/>
                  <a:pt x="64" y="225"/>
                  <a:pt x="63" y="225"/>
                </a:cubicBezTo>
                <a:cubicBezTo>
                  <a:pt x="62" y="211"/>
                  <a:pt x="61" y="198"/>
                  <a:pt x="60" y="184"/>
                </a:cubicBezTo>
                <a:cubicBezTo>
                  <a:pt x="21" y="185"/>
                  <a:pt x="0" y="147"/>
                  <a:pt x="27" y="118"/>
                </a:cubicBezTo>
                <a:close/>
                <a:moveTo>
                  <a:pt x="69" y="118"/>
                </a:moveTo>
                <a:cubicBezTo>
                  <a:pt x="52" y="118"/>
                  <a:pt x="38" y="128"/>
                  <a:pt x="38" y="139"/>
                </a:cubicBezTo>
                <a:cubicBezTo>
                  <a:pt x="38" y="151"/>
                  <a:pt x="52" y="161"/>
                  <a:pt x="69" y="161"/>
                </a:cubicBezTo>
                <a:cubicBezTo>
                  <a:pt x="86" y="161"/>
                  <a:pt x="100" y="151"/>
                  <a:pt x="100" y="139"/>
                </a:cubicBezTo>
                <a:cubicBezTo>
                  <a:pt x="100" y="128"/>
                  <a:pt x="86" y="118"/>
                  <a:pt x="69" y="118"/>
                </a:cubicBezTo>
                <a:close/>
                <a:moveTo>
                  <a:pt x="146" y="117"/>
                </a:moveTo>
                <a:cubicBezTo>
                  <a:pt x="129" y="117"/>
                  <a:pt x="115" y="127"/>
                  <a:pt x="115" y="139"/>
                </a:cubicBezTo>
                <a:cubicBezTo>
                  <a:pt x="115" y="150"/>
                  <a:pt x="129" y="160"/>
                  <a:pt x="146" y="160"/>
                </a:cubicBezTo>
                <a:cubicBezTo>
                  <a:pt x="163" y="160"/>
                  <a:pt x="177" y="150"/>
                  <a:pt x="177" y="139"/>
                </a:cubicBezTo>
                <a:cubicBezTo>
                  <a:pt x="177" y="127"/>
                  <a:pt x="163" y="117"/>
                  <a:pt x="146" y="117"/>
                </a:cubicBezTo>
                <a:close/>
                <a:moveTo>
                  <a:pt x="107" y="176"/>
                </a:moveTo>
                <a:cubicBezTo>
                  <a:pt x="103" y="187"/>
                  <a:pt x="103" y="187"/>
                  <a:pt x="103" y="187"/>
                </a:cubicBezTo>
                <a:cubicBezTo>
                  <a:pt x="96" y="203"/>
                  <a:pt x="96" y="203"/>
                  <a:pt x="96" y="203"/>
                </a:cubicBezTo>
                <a:cubicBezTo>
                  <a:pt x="107" y="203"/>
                  <a:pt x="107" y="203"/>
                  <a:pt x="107" y="203"/>
                </a:cubicBezTo>
                <a:cubicBezTo>
                  <a:pt x="118" y="203"/>
                  <a:pt x="118" y="203"/>
                  <a:pt x="118" y="203"/>
                </a:cubicBezTo>
                <a:cubicBezTo>
                  <a:pt x="112" y="187"/>
                  <a:pt x="112" y="187"/>
                  <a:pt x="112" y="187"/>
                </a:cubicBezTo>
                <a:lnTo>
                  <a:pt x="107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831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A96AD55-C06C-7F42-AEA3-413B8C5D4892}"/>
              </a:ext>
            </a:extLst>
          </p:cNvPr>
          <p:cNvSpPr txBox="1"/>
          <p:nvPr/>
        </p:nvSpPr>
        <p:spPr>
          <a:xfrm>
            <a:off x="-121918" y="8535438"/>
            <a:ext cx="130586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  <a:latin typeface="Andale Mono" panose="020B0509000000000004" pitchFamily="49" charset="0"/>
                <a:ea typeface="Cambria Math" panose="02040503050406030204" pitchFamily="18" charset="0"/>
                <a:cs typeface="Lato" panose="020F0502020204030203" pitchFamily="34" charset="0"/>
              </a:rPr>
              <a:t>Air travel is </a:t>
            </a:r>
          </a:p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  <a:ea typeface="Cambria Math" panose="02040503050406030204" pitchFamily="18" charset="0"/>
                <a:cs typeface="Lato" panose="020F0502020204030203" pitchFamily="34" charset="0"/>
              </a:rPr>
              <a:t>200x SAFER </a:t>
            </a:r>
          </a:p>
          <a:p>
            <a:pPr algn="ctr"/>
            <a:r>
              <a:rPr lang="en-US" sz="5200" b="1" dirty="0">
                <a:solidFill>
                  <a:schemeClr val="bg1"/>
                </a:solidFill>
                <a:latin typeface="Andale Mono" panose="020B0509000000000004" pitchFamily="49" charset="0"/>
                <a:ea typeface="Cambria Math" panose="02040503050406030204" pitchFamily="18" charset="0"/>
                <a:cs typeface="Lato" panose="020F0502020204030203" pitchFamily="34" charset="0"/>
              </a:rPr>
              <a:t>than auto travel.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EBC2A0-ACE4-5C47-AE9F-8B4C6CDBC69D}"/>
              </a:ext>
            </a:extLst>
          </p:cNvPr>
          <p:cNvSpPr txBox="1"/>
          <p:nvPr/>
        </p:nvSpPr>
        <p:spPr>
          <a:xfrm>
            <a:off x="564743" y="17711721"/>
            <a:ext cx="437186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</a:rPr>
              <a:t>99.9%</a:t>
            </a:r>
            <a:r>
              <a:rPr lang="en-US" sz="80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</a:p>
          <a:p>
            <a:pPr algn="ctr"/>
            <a:r>
              <a:rPr lang="en-US" sz="5200" b="1" dirty="0">
                <a:solidFill>
                  <a:schemeClr val="bg1"/>
                </a:solidFill>
                <a:latin typeface="Andale Mono" panose="020B0509000000000004" pitchFamily="49" charset="0"/>
              </a:rPr>
              <a:t>of flights </a:t>
            </a:r>
          </a:p>
          <a:p>
            <a:pPr algn="ctr"/>
            <a:r>
              <a:rPr lang="en-US" sz="5200" b="1" dirty="0">
                <a:solidFill>
                  <a:schemeClr val="bg1"/>
                </a:solidFill>
                <a:latin typeface="Andale Mono" panose="020B0509000000000004" pitchFamily="49" charset="0"/>
              </a:rPr>
              <a:t>go without incident.</a:t>
            </a:r>
          </a:p>
        </p:txBody>
      </p:sp>
      <p:grpSp>
        <p:nvGrpSpPr>
          <p:cNvPr id="310" name="Group 20">
            <a:extLst>
              <a:ext uri="{FF2B5EF4-FFF2-40B4-BE49-F238E27FC236}">
                <a16:creationId xmlns:a16="http://schemas.microsoft.com/office/drawing/2014/main" id="{4E5FB4FF-AD84-BE48-B00F-7267C752CF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0012" y="18771898"/>
            <a:ext cx="4825460" cy="1856982"/>
            <a:chOff x="1855390" y="2763576"/>
            <a:chExt cx="565927" cy="217615"/>
          </a:xfrm>
        </p:grpSpPr>
        <p:sp>
          <p:nvSpPr>
            <p:cNvPr id="312" name="Freeform 276">
              <a:extLst>
                <a:ext uri="{FF2B5EF4-FFF2-40B4-BE49-F238E27FC236}">
                  <a16:creationId xmlns:a16="http://schemas.microsoft.com/office/drawing/2014/main" id="{1BE9E7DB-1FF5-C94C-929E-4D97EEC6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390" y="2763576"/>
              <a:ext cx="565927" cy="217615"/>
            </a:xfrm>
            <a:custGeom>
              <a:avLst/>
              <a:gdLst>
                <a:gd name="T0" fmla="*/ 2147483646 w 4193"/>
                <a:gd name="T1" fmla="*/ 2147483646 h 1620"/>
                <a:gd name="T2" fmla="*/ 2147483646 w 4193"/>
                <a:gd name="T3" fmla="*/ 2147483646 h 1620"/>
                <a:gd name="T4" fmla="*/ 2147483646 w 4193"/>
                <a:gd name="T5" fmla="*/ 2147483646 h 1620"/>
                <a:gd name="T6" fmla="*/ 2147483646 w 4193"/>
                <a:gd name="T7" fmla="*/ 2147483646 h 1620"/>
                <a:gd name="T8" fmla="*/ 2147483646 w 4193"/>
                <a:gd name="T9" fmla="*/ 2147483646 h 1620"/>
                <a:gd name="T10" fmla="*/ 2147483646 w 4193"/>
                <a:gd name="T11" fmla="*/ 2147483646 h 1620"/>
                <a:gd name="T12" fmla="*/ 2147483646 w 4193"/>
                <a:gd name="T13" fmla="*/ 2147483646 h 1620"/>
                <a:gd name="T14" fmla="*/ 2147483646 w 4193"/>
                <a:gd name="T15" fmla="*/ 2147483646 h 1620"/>
                <a:gd name="T16" fmla="*/ 2147483646 w 4193"/>
                <a:gd name="T17" fmla="*/ 2147483646 h 1620"/>
                <a:gd name="T18" fmla="*/ 2147483646 w 4193"/>
                <a:gd name="T19" fmla="*/ 2147483646 h 1620"/>
                <a:gd name="T20" fmla="*/ 2147483646 w 4193"/>
                <a:gd name="T21" fmla="*/ 2147483646 h 1620"/>
                <a:gd name="T22" fmla="*/ 2147483646 w 4193"/>
                <a:gd name="T23" fmla="*/ 2147483646 h 1620"/>
                <a:gd name="T24" fmla="*/ 2147483646 w 4193"/>
                <a:gd name="T25" fmla="*/ 2147483646 h 1620"/>
                <a:gd name="T26" fmla="*/ 2147483646 w 4193"/>
                <a:gd name="T27" fmla="*/ 2147483646 h 1620"/>
                <a:gd name="T28" fmla="*/ 2147483646 w 4193"/>
                <a:gd name="T29" fmla="*/ 2147483646 h 1620"/>
                <a:gd name="T30" fmla="*/ 2147483646 w 4193"/>
                <a:gd name="T31" fmla="*/ 2147483646 h 1620"/>
                <a:gd name="T32" fmla="*/ 2147483646 w 4193"/>
                <a:gd name="T33" fmla="*/ 2147483646 h 1620"/>
                <a:gd name="T34" fmla="*/ 2147483646 w 4193"/>
                <a:gd name="T35" fmla="*/ 2147483646 h 1620"/>
                <a:gd name="T36" fmla="*/ 2147483646 w 4193"/>
                <a:gd name="T37" fmla="*/ 2147483646 h 1620"/>
                <a:gd name="T38" fmla="*/ 2147483646 w 4193"/>
                <a:gd name="T39" fmla="*/ 2147483646 h 1620"/>
                <a:gd name="T40" fmla="*/ 2147483646 w 4193"/>
                <a:gd name="T41" fmla="*/ 2147483646 h 1620"/>
                <a:gd name="T42" fmla="*/ 2147483646 w 4193"/>
                <a:gd name="T43" fmla="*/ 2147483646 h 1620"/>
                <a:gd name="T44" fmla="*/ 2147483646 w 4193"/>
                <a:gd name="T45" fmla="*/ 2147483646 h 1620"/>
                <a:gd name="T46" fmla="*/ 2147483646 w 4193"/>
                <a:gd name="T47" fmla="*/ 2147483646 h 1620"/>
                <a:gd name="T48" fmla="*/ 2147483646 w 4193"/>
                <a:gd name="T49" fmla="*/ 2147483646 h 1620"/>
                <a:gd name="T50" fmla="*/ 2147483646 w 4193"/>
                <a:gd name="T51" fmla="*/ 2147483646 h 1620"/>
                <a:gd name="T52" fmla="*/ 2147483646 w 4193"/>
                <a:gd name="T53" fmla="*/ 2147483646 h 1620"/>
                <a:gd name="T54" fmla="*/ 2147483646 w 4193"/>
                <a:gd name="T55" fmla="*/ 2147483646 h 1620"/>
                <a:gd name="T56" fmla="*/ 2147483646 w 4193"/>
                <a:gd name="T57" fmla="*/ 2147483646 h 1620"/>
                <a:gd name="T58" fmla="*/ 2147483646 w 4193"/>
                <a:gd name="T59" fmla="*/ 2147483646 h 1620"/>
                <a:gd name="T60" fmla="*/ 2147483646 w 4193"/>
                <a:gd name="T61" fmla="*/ 2147483646 h 1620"/>
                <a:gd name="T62" fmla="*/ 2147483646 w 4193"/>
                <a:gd name="T63" fmla="*/ 2147483646 h 1620"/>
                <a:gd name="T64" fmla="*/ 2147483646 w 4193"/>
                <a:gd name="T65" fmla="*/ 2147483646 h 1620"/>
                <a:gd name="T66" fmla="*/ 2147483646 w 4193"/>
                <a:gd name="T67" fmla="*/ 2147483646 h 1620"/>
                <a:gd name="T68" fmla="*/ 2147483646 w 4193"/>
                <a:gd name="T69" fmla="*/ 2147483646 h 1620"/>
                <a:gd name="T70" fmla="*/ 2147483646 w 4193"/>
                <a:gd name="T71" fmla="*/ 2147483646 h 1620"/>
                <a:gd name="T72" fmla="*/ 2147483646 w 4193"/>
                <a:gd name="T73" fmla="*/ 2147483646 h 1620"/>
                <a:gd name="T74" fmla="*/ 2147483646 w 4193"/>
                <a:gd name="T75" fmla="*/ 2147483646 h 1620"/>
                <a:gd name="T76" fmla="*/ 2147483646 w 4193"/>
                <a:gd name="T77" fmla="*/ 2147483646 h 1620"/>
                <a:gd name="T78" fmla="*/ 2147483646 w 4193"/>
                <a:gd name="T79" fmla="*/ 2147483646 h 1620"/>
                <a:gd name="T80" fmla="*/ 2147483646 w 4193"/>
                <a:gd name="T81" fmla="*/ 2147483646 h 1620"/>
                <a:gd name="T82" fmla="*/ 2147483646 w 4193"/>
                <a:gd name="T83" fmla="*/ 2147483646 h 1620"/>
                <a:gd name="T84" fmla="*/ 2147483646 w 4193"/>
                <a:gd name="T85" fmla="*/ 2147483646 h 1620"/>
                <a:gd name="T86" fmla="*/ 2147483646 w 4193"/>
                <a:gd name="T87" fmla="*/ 2147483646 h 1620"/>
                <a:gd name="T88" fmla="*/ 2147483646 w 4193"/>
                <a:gd name="T89" fmla="*/ 2147483646 h 16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93" h="1620">
                  <a:moveTo>
                    <a:pt x="4192" y="1516"/>
                  </a:moveTo>
                  <a:lnTo>
                    <a:pt x="4192" y="1516"/>
                  </a:lnTo>
                  <a:cubicBezTo>
                    <a:pt x="4192" y="92"/>
                    <a:pt x="4192" y="92"/>
                    <a:pt x="4192" y="92"/>
                  </a:cubicBezTo>
                  <a:cubicBezTo>
                    <a:pt x="4192" y="37"/>
                    <a:pt x="4146" y="0"/>
                    <a:pt x="4100" y="0"/>
                  </a:cubicBezTo>
                  <a:cubicBezTo>
                    <a:pt x="2111" y="9"/>
                    <a:pt x="2111" y="9"/>
                    <a:pt x="2111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39" y="18"/>
                    <a:pt x="0" y="55"/>
                    <a:pt x="0" y="10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0" y="1571"/>
                    <a:pt x="48" y="1619"/>
                    <a:pt x="94" y="1619"/>
                  </a:cubicBezTo>
                  <a:cubicBezTo>
                    <a:pt x="1546" y="1609"/>
                    <a:pt x="1546" y="1609"/>
                    <a:pt x="1546" y="1609"/>
                  </a:cubicBezTo>
                  <a:cubicBezTo>
                    <a:pt x="1546" y="1600"/>
                    <a:pt x="1546" y="1600"/>
                    <a:pt x="1546" y="1600"/>
                  </a:cubicBezTo>
                  <a:cubicBezTo>
                    <a:pt x="1555" y="1600"/>
                    <a:pt x="1555" y="1600"/>
                    <a:pt x="1555" y="1600"/>
                  </a:cubicBezTo>
                  <a:cubicBezTo>
                    <a:pt x="1555" y="1609"/>
                    <a:pt x="1555" y="1609"/>
                    <a:pt x="1555" y="1609"/>
                  </a:cubicBezTo>
                  <a:cubicBezTo>
                    <a:pt x="2111" y="1609"/>
                    <a:pt x="2111" y="1609"/>
                    <a:pt x="2111" y="1609"/>
                  </a:cubicBezTo>
                  <a:cubicBezTo>
                    <a:pt x="4109" y="1600"/>
                    <a:pt x="4109" y="1600"/>
                    <a:pt x="4109" y="1600"/>
                  </a:cubicBezTo>
                  <a:cubicBezTo>
                    <a:pt x="4155" y="1600"/>
                    <a:pt x="4192" y="1562"/>
                    <a:pt x="4192" y="1516"/>
                  </a:cubicBezTo>
                  <a:close/>
                  <a:moveTo>
                    <a:pt x="1536" y="64"/>
                  </a:moveTo>
                  <a:lnTo>
                    <a:pt x="1536" y="64"/>
                  </a:lnTo>
                  <a:cubicBezTo>
                    <a:pt x="1536" y="28"/>
                    <a:pt x="1536" y="28"/>
                    <a:pt x="1536" y="28"/>
                  </a:cubicBezTo>
                  <a:cubicBezTo>
                    <a:pt x="1555" y="28"/>
                    <a:pt x="1555" y="28"/>
                    <a:pt x="1555" y="28"/>
                  </a:cubicBezTo>
                  <a:cubicBezTo>
                    <a:pt x="1555" y="64"/>
                    <a:pt x="1555" y="64"/>
                    <a:pt x="1555" y="64"/>
                  </a:cubicBezTo>
                  <a:lnTo>
                    <a:pt x="1536" y="64"/>
                  </a:lnTo>
                  <a:close/>
                  <a:moveTo>
                    <a:pt x="1536" y="147"/>
                  </a:moveTo>
                  <a:lnTo>
                    <a:pt x="1536" y="147"/>
                  </a:lnTo>
                  <a:cubicBezTo>
                    <a:pt x="1536" y="110"/>
                    <a:pt x="1536" y="110"/>
                    <a:pt x="1536" y="110"/>
                  </a:cubicBezTo>
                  <a:cubicBezTo>
                    <a:pt x="1555" y="110"/>
                    <a:pt x="1555" y="110"/>
                    <a:pt x="1555" y="110"/>
                  </a:cubicBezTo>
                  <a:cubicBezTo>
                    <a:pt x="1555" y="147"/>
                    <a:pt x="1555" y="147"/>
                    <a:pt x="1555" y="147"/>
                  </a:cubicBezTo>
                  <a:lnTo>
                    <a:pt x="1536" y="147"/>
                  </a:lnTo>
                  <a:close/>
                  <a:moveTo>
                    <a:pt x="1536" y="222"/>
                  </a:moveTo>
                  <a:lnTo>
                    <a:pt x="1536" y="222"/>
                  </a:lnTo>
                  <a:cubicBezTo>
                    <a:pt x="1536" y="185"/>
                    <a:pt x="1536" y="185"/>
                    <a:pt x="1536" y="185"/>
                  </a:cubicBezTo>
                  <a:cubicBezTo>
                    <a:pt x="1555" y="185"/>
                    <a:pt x="1555" y="185"/>
                    <a:pt x="1555" y="185"/>
                  </a:cubicBezTo>
                  <a:cubicBezTo>
                    <a:pt x="1555" y="222"/>
                    <a:pt x="1555" y="222"/>
                    <a:pt x="1555" y="222"/>
                  </a:cubicBezTo>
                  <a:lnTo>
                    <a:pt x="1536" y="222"/>
                  </a:lnTo>
                  <a:close/>
                  <a:moveTo>
                    <a:pt x="1536" y="304"/>
                  </a:moveTo>
                  <a:lnTo>
                    <a:pt x="1536" y="304"/>
                  </a:lnTo>
                  <a:cubicBezTo>
                    <a:pt x="1536" y="267"/>
                    <a:pt x="1536" y="267"/>
                    <a:pt x="1536" y="267"/>
                  </a:cubicBezTo>
                  <a:cubicBezTo>
                    <a:pt x="1555" y="267"/>
                    <a:pt x="1555" y="267"/>
                    <a:pt x="1555" y="267"/>
                  </a:cubicBezTo>
                  <a:cubicBezTo>
                    <a:pt x="1555" y="304"/>
                    <a:pt x="1555" y="304"/>
                    <a:pt x="1555" y="304"/>
                  </a:cubicBezTo>
                  <a:lnTo>
                    <a:pt x="1536" y="304"/>
                  </a:lnTo>
                  <a:close/>
                  <a:moveTo>
                    <a:pt x="1536" y="379"/>
                  </a:moveTo>
                  <a:lnTo>
                    <a:pt x="1536" y="379"/>
                  </a:lnTo>
                  <a:cubicBezTo>
                    <a:pt x="1536" y="342"/>
                    <a:pt x="1536" y="342"/>
                    <a:pt x="1536" y="342"/>
                  </a:cubicBezTo>
                  <a:cubicBezTo>
                    <a:pt x="1555" y="342"/>
                    <a:pt x="1555" y="342"/>
                    <a:pt x="1555" y="342"/>
                  </a:cubicBezTo>
                  <a:cubicBezTo>
                    <a:pt x="1555" y="379"/>
                    <a:pt x="1555" y="379"/>
                    <a:pt x="1555" y="379"/>
                  </a:cubicBezTo>
                  <a:lnTo>
                    <a:pt x="1536" y="379"/>
                  </a:lnTo>
                  <a:close/>
                  <a:moveTo>
                    <a:pt x="1536" y="461"/>
                  </a:moveTo>
                  <a:lnTo>
                    <a:pt x="1536" y="461"/>
                  </a:lnTo>
                  <a:cubicBezTo>
                    <a:pt x="1536" y="425"/>
                    <a:pt x="1536" y="425"/>
                    <a:pt x="1536" y="425"/>
                  </a:cubicBezTo>
                  <a:cubicBezTo>
                    <a:pt x="1555" y="425"/>
                    <a:pt x="1555" y="425"/>
                    <a:pt x="1555" y="425"/>
                  </a:cubicBezTo>
                  <a:cubicBezTo>
                    <a:pt x="1555" y="461"/>
                    <a:pt x="1555" y="461"/>
                    <a:pt x="1555" y="461"/>
                  </a:cubicBezTo>
                  <a:lnTo>
                    <a:pt x="1536" y="461"/>
                  </a:lnTo>
                  <a:close/>
                  <a:moveTo>
                    <a:pt x="1536" y="536"/>
                  </a:moveTo>
                  <a:lnTo>
                    <a:pt x="1536" y="536"/>
                  </a:lnTo>
                  <a:cubicBezTo>
                    <a:pt x="1536" y="499"/>
                    <a:pt x="1536" y="499"/>
                    <a:pt x="1536" y="499"/>
                  </a:cubicBezTo>
                  <a:cubicBezTo>
                    <a:pt x="1555" y="499"/>
                    <a:pt x="1555" y="499"/>
                    <a:pt x="1555" y="499"/>
                  </a:cubicBezTo>
                  <a:cubicBezTo>
                    <a:pt x="1555" y="536"/>
                    <a:pt x="1555" y="536"/>
                    <a:pt x="1555" y="536"/>
                  </a:cubicBezTo>
                  <a:lnTo>
                    <a:pt x="1536" y="536"/>
                  </a:lnTo>
                  <a:close/>
                  <a:moveTo>
                    <a:pt x="1536" y="618"/>
                  </a:moveTo>
                  <a:lnTo>
                    <a:pt x="1536" y="618"/>
                  </a:lnTo>
                  <a:cubicBezTo>
                    <a:pt x="1536" y="582"/>
                    <a:pt x="1536" y="582"/>
                    <a:pt x="1536" y="582"/>
                  </a:cubicBezTo>
                  <a:cubicBezTo>
                    <a:pt x="1555" y="582"/>
                    <a:pt x="1555" y="582"/>
                    <a:pt x="1555" y="582"/>
                  </a:cubicBezTo>
                  <a:cubicBezTo>
                    <a:pt x="1555" y="618"/>
                    <a:pt x="1555" y="618"/>
                    <a:pt x="1555" y="618"/>
                  </a:cubicBezTo>
                  <a:lnTo>
                    <a:pt x="1536" y="618"/>
                  </a:lnTo>
                  <a:close/>
                  <a:moveTo>
                    <a:pt x="1536" y="693"/>
                  </a:moveTo>
                  <a:lnTo>
                    <a:pt x="1536" y="693"/>
                  </a:lnTo>
                  <a:cubicBezTo>
                    <a:pt x="1536" y="657"/>
                    <a:pt x="1536" y="657"/>
                    <a:pt x="1536" y="657"/>
                  </a:cubicBezTo>
                  <a:cubicBezTo>
                    <a:pt x="1555" y="657"/>
                    <a:pt x="1555" y="657"/>
                    <a:pt x="1555" y="657"/>
                  </a:cubicBezTo>
                  <a:cubicBezTo>
                    <a:pt x="1555" y="693"/>
                    <a:pt x="1555" y="693"/>
                    <a:pt x="1555" y="693"/>
                  </a:cubicBezTo>
                  <a:lnTo>
                    <a:pt x="1536" y="693"/>
                  </a:lnTo>
                  <a:close/>
                  <a:moveTo>
                    <a:pt x="1536" y="776"/>
                  </a:moveTo>
                  <a:lnTo>
                    <a:pt x="1536" y="776"/>
                  </a:lnTo>
                  <a:cubicBezTo>
                    <a:pt x="1536" y="739"/>
                    <a:pt x="1536" y="739"/>
                    <a:pt x="1536" y="739"/>
                  </a:cubicBezTo>
                  <a:cubicBezTo>
                    <a:pt x="1555" y="739"/>
                    <a:pt x="1555" y="739"/>
                    <a:pt x="1555" y="739"/>
                  </a:cubicBezTo>
                  <a:cubicBezTo>
                    <a:pt x="1555" y="776"/>
                    <a:pt x="1555" y="776"/>
                    <a:pt x="1555" y="776"/>
                  </a:cubicBezTo>
                  <a:lnTo>
                    <a:pt x="1536" y="776"/>
                  </a:lnTo>
                  <a:close/>
                  <a:moveTo>
                    <a:pt x="1536" y="851"/>
                  </a:moveTo>
                  <a:lnTo>
                    <a:pt x="1536" y="851"/>
                  </a:lnTo>
                  <a:cubicBezTo>
                    <a:pt x="1536" y="814"/>
                    <a:pt x="1536" y="814"/>
                    <a:pt x="1536" y="814"/>
                  </a:cubicBezTo>
                  <a:cubicBezTo>
                    <a:pt x="1555" y="814"/>
                    <a:pt x="1555" y="814"/>
                    <a:pt x="1555" y="814"/>
                  </a:cubicBezTo>
                  <a:cubicBezTo>
                    <a:pt x="1555" y="851"/>
                    <a:pt x="1555" y="851"/>
                    <a:pt x="1555" y="851"/>
                  </a:cubicBezTo>
                  <a:lnTo>
                    <a:pt x="1536" y="851"/>
                  </a:lnTo>
                  <a:close/>
                  <a:moveTo>
                    <a:pt x="1536" y="933"/>
                  </a:moveTo>
                  <a:lnTo>
                    <a:pt x="1536" y="933"/>
                  </a:lnTo>
                  <a:cubicBezTo>
                    <a:pt x="1536" y="896"/>
                    <a:pt x="1536" y="896"/>
                    <a:pt x="1536" y="896"/>
                  </a:cubicBezTo>
                  <a:cubicBezTo>
                    <a:pt x="1555" y="896"/>
                    <a:pt x="1555" y="896"/>
                    <a:pt x="1555" y="896"/>
                  </a:cubicBezTo>
                  <a:cubicBezTo>
                    <a:pt x="1555" y="933"/>
                    <a:pt x="1555" y="933"/>
                    <a:pt x="1555" y="933"/>
                  </a:cubicBezTo>
                  <a:lnTo>
                    <a:pt x="1536" y="933"/>
                  </a:lnTo>
                  <a:close/>
                  <a:moveTo>
                    <a:pt x="1536" y="1017"/>
                  </a:moveTo>
                  <a:lnTo>
                    <a:pt x="1536" y="1017"/>
                  </a:lnTo>
                  <a:cubicBezTo>
                    <a:pt x="1536" y="971"/>
                    <a:pt x="1536" y="971"/>
                    <a:pt x="1536" y="971"/>
                  </a:cubicBezTo>
                  <a:cubicBezTo>
                    <a:pt x="1555" y="971"/>
                    <a:pt x="1555" y="971"/>
                    <a:pt x="1555" y="971"/>
                  </a:cubicBezTo>
                  <a:cubicBezTo>
                    <a:pt x="1555" y="1017"/>
                    <a:pt x="1555" y="1017"/>
                    <a:pt x="1555" y="1017"/>
                  </a:cubicBezTo>
                  <a:lnTo>
                    <a:pt x="1536" y="1017"/>
                  </a:lnTo>
                  <a:close/>
                  <a:moveTo>
                    <a:pt x="1546" y="1090"/>
                  </a:moveTo>
                  <a:lnTo>
                    <a:pt x="1546" y="1090"/>
                  </a:lnTo>
                  <a:cubicBezTo>
                    <a:pt x="1536" y="1054"/>
                    <a:pt x="1536" y="1054"/>
                    <a:pt x="1536" y="1054"/>
                  </a:cubicBezTo>
                  <a:cubicBezTo>
                    <a:pt x="1555" y="1054"/>
                    <a:pt x="1555" y="1054"/>
                    <a:pt x="1555" y="1054"/>
                  </a:cubicBezTo>
                  <a:cubicBezTo>
                    <a:pt x="1555" y="1090"/>
                    <a:pt x="1555" y="1090"/>
                    <a:pt x="1555" y="1090"/>
                  </a:cubicBezTo>
                  <a:lnTo>
                    <a:pt x="1546" y="1090"/>
                  </a:lnTo>
                  <a:close/>
                  <a:moveTo>
                    <a:pt x="1546" y="1174"/>
                  </a:moveTo>
                  <a:lnTo>
                    <a:pt x="1546" y="1174"/>
                  </a:lnTo>
                  <a:cubicBezTo>
                    <a:pt x="1546" y="1128"/>
                    <a:pt x="1546" y="1128"/>
                    <a:pt x="1546" y="1128"/>
                  </a:cubicBezTo>
                  <a:cubicBezTo>
                    <a:pt x="1555" y="1128"/>
                    <a:pt x="1555" y="1128"/>
                    <a:pt x="1555" y="1128"/>
                  </a:cubicBezTo>
                  <a:cubicBezTo>
                    <a:pt x="1555" y="1174"/>
                    <a:pt x="1555" y="1174"/>
                    <a:pt x="1555" y="1174"/>
                  </a:cubicBezTo>
                  <a:lnTo>
                    <a:pt x="1546" y="1174"/>
                  </a:lnTo>
                  <a:close/>
                  <a:moveTo>
                    <a:pt x="1546" y="1248"/>
                  </a:moveTo>
                  <a:lnTo>
                    <a:pt x="1546" y="1248"/>
                  </a:lnTo>
                  <a:cubicBezTo>
                    <a:pt x="1546" y="1211"/>
                    <a:pt x="1546" y="1211"/>
                    <a:pt x="1546" y="1211"/>
                  </a:cubicBezTo>
                  <a:cubicBezTo>
                    <a:pt x="1555" y="1211"/>
                    <a:pt x="1555" y="1211"/>
                    <a:pt x="1555" y="1211"/>
                  </a:cubicBezTo>
                  <a:cubicBezTo>
                    <a:pt x="1555" y="1248"/>
                    <a:pt x="1555" y="1248"/>
                    <a:pt x="1555" y="1248"/>
                  </a:cubicBezTo>
                  <a:lnTo>
                    <a:pt x="1546" y="1248"/>
                  </a:lnTo>
                  <a:close/>
                  <a:moveTo>
                    <a:pt x="1546" y="1331"/>
                  </a:moveTo>
                  <a:lnTo>
                    <a:pt x="1546" y="1331"/>
                  </a:lnTo>
                  <a:cubicBezTo>
                    <a:pt x="1546" y="1286"/>
                    <a:pt x="1546" y="1286"/>
                    <a:pt x="1546" y="1286"/>
                  </a:cubicBezTo>
                  <a:cubicBezTo>
                    <a:pt x="1555" y="1286"/>
                    <a:pt x="1555" y="1286"/>
                    <a:pt x="1555" y="1286"/>
                  </a:cubicBezTo>
                  <a:cubicBezTo>
                    <a:pt x="1555" y="1331"/>
                    <a:pt x="1555" y="1331"/>
                    <a:pt x="1555" y="1331"/>
                  </a:cubicBezTo>
                  <a:lnTo>
                    <a:pt x="1546" y="1331"/>
                  </a:lnTo>
                  <a:close/>
                  <a:moveTo>
                    <a:pt x="1546" y="1406"/>
                  </a:moveTo>
                  <a:lnTo>
                    <a:pt x="1546" y="1406"/>
                  </a:lnTo>
                  <a:cubicBezTo>
                    <a:pt x="1546" y="1368"/>
                    <a:pt x="1546" y="1368"/>
                    <a:pt x="1546" y="1368"/>
                  </a:cubicBezTo>
                  <a:cubicBezTo>
                    <a:pt x="1555" y="1368"/>
                    <a:pt x="1555" y="1368"/>
                    <a:pt x="1555" y="1368"/>
                  </a:cubicBezTo>
                  <a:cubicBezTo>
                    <a:pt x="1555" y="1406"/>
                    <a:pt x="1555" y="1406"/>
                    <a:pt x="1555" y="1406"/>
                  </a:cubicBezTo>
                  <a:lnTo>
                    <a:pt x="1546" y="1406"/>
                  </a:lnTo>
                  <a:close/>
                  <a:moveTo>
                    <a:pt x="1546" y="1489"/>
                  </a:moveTo>
                  <a:lnTo>
                    <a:pt x="1546" y="1489"/>
                  </a:lnTo>
                  <a:cubicBezTo>
                    <a:pt x="1546" y="1443"/>
                    <a:pt x="1546" y="1443"/>
                    <a:pt x="1546" y="1443"/>
                  </a:cubicBezTo>
                  <a:cubicBezTo>
                    <a:pt x="1555" y="1443"/>
                    <a:pt x="1555" y="1443"/>
                    <a:pt x="1555" y="1443"/>
                  </a:cubicBezTo>
                  <a:cubicBezTo>
                    <a:pt x="1555" y="1489"/>
                    <a:pt x="1555" y="1489"/>
                    <a:pt x="1555" y="1489"/>
                  </a:cubicBezTo>
                  <a:lnTo>
                    <a:pt x="1546" y="1489"/>
                  </a:lnTo>
                  <a:close/>
                  <a:moveTo>
                    <a:pt x="1546" y="1562"/>
                  </a:moveTo>
                  <a:lnTo>
                    <a:pt x="1546" y="1562"/>
                  </a:lnTo>
                  <a:cubicBezTo>
                    <a:pt x="1546" y="1525"/>
                    <a:pt x="1546" y="1525"/>
                    <a:pt x="1546" y="1525"/>
                  </a:cubicBezTo>
                  <a:cubicBezTo>
                    <a:pt x="1555" y="1525"/>
                    <a:pt x="1555" y="1525"/>
                    <a:pt x="1555" y="1525"/>
                  </a:cubicBezTo>
                  <a:cubicBezTo>
                    <a:pt x="1555" y="1562"/>
                    <a:pt x="1555" y="1562"/>
                    <a:pt x="1555" y="1562"/>
                  </a:cubicBezTo>
                  <a:lnTo>
                    <a:pt x="1546" y="1562"/>
                  </a:lnTo>
                  <a:close/>
                </a:path>
              </a:pathLst>
            </a:custGeom>
            <a:solidFill>
              <a:srgbClr val="4452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13" name="Freeform 277">
              <a:extLst>
                <a:ext uri="{FF2B5EF4-FFF2-40B4-BE49-F238E27FC236}">
                  <a16:creationId xmlns:a16="http://schemas.microsoft.com/office/drawing/2014/main" id="{15D70DA4-9B64-DC40-BC58-C926DC6A1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235" y="2788990"/>
              <a:ext cx="162148" cy="171551"/>
            </a:xfrm>
            <a:custGeom>
              <a:avLst/>
              <a:gdLst>
                <a:gd name="T0" fmla="*/ 2147483646 w 1202"/>
                <a:gd name="T1" fmla="*/ 2147483646 h 1277"/>
                <a:gd name="T2" fmla="*/ 2147483646 w 1202"/>
                <a:gd name="T3" fmla="*/ 2147483646 h 1277"/>
                <a:gd name="T4" fmla="*/ 2147483646 w 1202"/>
                <a:gd name="T5" fmla="*/ 2147483646 h 1277"/>
                <a:gd name="T6" fmla="*/ 2147483646 w 1202"/>
                <a:gd name="T7" fmla="*/ 2147483646 h 1277"/>
                <a:gd name="T8" fmla="*/ 0 w 1202"/>
                <a:gd name="T9" fmla="*/ 2147483646 h 1277"/>
                <a:gd name="T10" fmla="*/ 0 w 1202"/>
                <a:gd name="T11" fmla="*/ 2147483646 h 1277"/>
                <a:gd name="T12" fmla="*/ 2147483646 w 1202"/>
                <a:gd name="T13" fmla="*/ 0 h 1277"/>
                <a:gd name="T14" fmla="*/ 2147483646 w 1202"/>
                <a:gd name="T15" fmla="*/ 0 h 1277"/>
                <a:gd name="T16" fmla="*/ 2147483646 w 1202"/>
                <a:gd name="T17" fmla="*/ 2147483646 h 1277"/>
                <a:gd name="T18" fmla="*/ 2147483646 w 1202"/>
                <a:gd name="T19" fmla="*/ 2147483646 h 12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2" h="1277">
                  <a:moveTo>
                    <a:pt x="1201" y="1230"/>
                  </a:moveTo>
                  <a:lnTo>
                    <a:pt x="1201" y="1230"/>
                  </a:lnTo>
                  <a:cubicBezTo>
                    <a:pt x="1201" y="1258"/>
                    <a:pt x="1183" y="1276"/>
                    <a:pt x="1156" y="1276"/>
                  </a:cubicBezTo>
                  <a:cubicBezTo>
                    <a:pt x="46" y="1276"/>
                    <a:pt x="46" y="1276"/>
                    <a:pt x="46" y="1276"/>
                  </a:cubicBezTo>
                  <a:cubicBezTo>
                    <a:pt x="27" y="1276"/>
                    <a:pt x="0" y="1258"/>
                    <a:pt x="0" y="1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7"/>
                    <a:pt x="18" y="0"/>
                    <a:pt x="46" y="0"/>
                  </a:cubicBezTo>
                  <a:cubicBezTo>
                    <a:pt x="1156" y="0"/>
                    <a:pt x="1156" y="0"/>
                    <a:pt x="1156" y="0"/>
                  </a:cubicBezTo>
                  <a:cubicBezTo>
                    <a:pt x="1183" y="0"/>
                    <a:pt x="1201" y="18"/>
                    <a:pt x="1201" y="46"/>
                  </a:cubicBezTo>
                  <a:lnTo>
                    <a:pt x="1201" y="1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4" name="Freeform 278">
              <a:extLst>
                <a:ext uri="{FF2B5EF4-FFF2-40B4-BE49-F238E27FC236}">
                  <a16:creationId xmlns:a16="http://schemas.microsoft.com/office/drawing/2014/main" id="{16724BAC-F48F-C844-BBDE-7F7005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876" y="2781048"/>
              <a:ext cx="176455" cy="185847"/>
            </a:xfrm>
            <a:custGeom>
              <a:avLst/>
              <a:gdLst>
                <a:gd name="T0" fmla="*/ 2147483646 w 1316"/>
                <a:gd name="T1" fmla="*/ 2147483646 h 1389"/>
                <a:gd name="T2" fmla="*/ 2147483646 w 1316"/>
                <a:gd name="T3" fmla="*/ 2147483646 h 1389"/>
                <a:gd name="T4" fmla="*/ 2147483646 w 1316"/>
                <a:gd name="T5" fmla="*/ 2147483646 h 1389"/>
                <a:gd name="T6" fmla="*/ 2147483646 w 1316"/>
                <a:gd name="T7" fmla="*/ 2147483646 h 1389"/>
                <a:gd name="T8" fmla="*/ 0 w 1316"/>
                <a:gd name="T9" fmla="*/ 2147483646 h 1389"/>
                <a:gd name="T10" fmla="*/ 2147483646 w 1316"/>
                <a:gd name="T11" fmla="*/ 2147483646 h 1389"/>
                <a:gd name="T12" fmla="*/ 2147483646 w 1316"/>
                <a:gd name="T13" fmla="*/ 0 h 1389"/>
                <a:gd name="T14" fmla="*/ 2147483646 w 1316"/>
                <a:gd name="T15" fmla="*/ 2147483646 h 1389"/>
                <a:gd name="T16" fmla="*/ 2147483646 w 1316"/>
                <a:gd name="T17" fmla="*/ 2147483646 h 1389"/>
                <a:gd name="T18" fmla="*/ 2147483646 w 1316"/>
                <a:gd name="T19" fmla="*/ 2147483646 h 1389"/>
                <a:gd name="T20" fmla="*/ 2147483646 w 1316"/>
                <a:gd name="T21" fmla="*/ 2147483646 h 1389"/>
                <a:gd name="T22" fmla="*/ 2147483646 w 1316"/>
                <a:gd name="T23" fmla="*/ 2147483646 h 1389"/>
                <a:gd name="T24" fmla="*/ 2147483646 w 1316"/>
                <a:gd name="T25" fmla="*/ 2147483646 h 1389"/>
                <a:gd name="T26" fmla="*/ 2147483646 w 1316"/>
                <a:gd name="T27" fmla="*/ 2147483646 h 1389"/>
                <a:gd name="T28" fmla="*/ 2147483646 w 1316"/>
                <a:gd name="T29" fmla="*/ 2147483646 h 1389"/>
                <a:gd name="T30" fmla="*/ 2147483646 w 1316"/>
                <a:gd name="T31" fmla="*/ 2147483646 h 13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6" h="1389">
                  <a:moveTo>
                    <a:pt x="1213" y="1379"/>
                  </a:moveTo>
                  <a:lnTo>
                    <a:pt x="1213" y="1379"/>
                  </a:lnTo>
                  <a:cubicBezTo>
                    <a:pt x="103" y="1388"/>
                    <a:pt x="103" y="1388"/>
                    <a:pt x="103" y="1388"/>
                  </a:cubicBezTo>
                  <a:cubicBezTo>
                    <a:pt x="57" y="1388"/>
                    <a:pt x="9" y="1342"/>
                    <a:pt x="9" y="12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7"/>
                    <a:pt x="48" y="10"/>
                    <a:pt x="103" y="1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267" y="0"/>
                    <a:pt x="1306" y="48"/>
                    <a:pt x="1306" y="103"/>
                  </a:cubicBezTo>
                  <a:cubicBezTo>
                    <a:pt x="1315" y="1287"/>
                    <a:pt x="1315" y="1287"/>
                    <a:pt x="1315" y="1287"/>
                  </a:cubicBezTo>
                  <a:cubicBezTo>
                    <a:pt x="1315" y="1342"/>
                    <a:pt x="1267" y="1379"/>
                    <a:pt x="1213" y="1379"/>
                  </a:cubicBezTo>
                  <a:close/>
                  <a:moveTo>
                    <a:pt x="112" y="1287"/>
                  </a:moveTo>
                  <a:lnTo>
                    <a:pt x="112" y="1287"/>
                  </a:lnTo>
                  <a:cubicBezTo>
                    <a:pt x="1213" y="1278"/>
                    <a:pt x="1213" y="1278"/>
                    <a:pt x="1213" y="1278"/>
                  </a:cubicBezTo>
                  <a:cubicBezTo>
                    <a:pt x="1203" y="103"/>
                    <a:pt x="1203" y="103"/>
                    <a:pt x="1203" y="103"/>
                  </a:cubicBezTo>
                  <a:cubicBezTo>
                    <a:pt x="112" y="112"/>
                    <a:pt x="112" y="112"/>
                    <a:pt x="112" y="112"/>
                  </a:cubicBezTo>
                  <a:lnTo>
                    <a:pt x="112" y="1287"/>
                  </a:lnTo>
                  <a:close/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5" name="Freeform 279">
              <a:extLst>
                <a:ext uri="{FF2B5EF4-FFF2-40B4-BE49-F238E27FC236}">
                  <a16:creationId xmlns:a16="http://schemas.microsoft.com/office/drawing/2014/main" id="{C73365D3-C1D3-D64D-896C-8B68600F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198" y="2788990"/>
              <a:ext cx="20666" cy="22238"/>
            </a:xfrm>
            <a:custGeom>
              <a:avLst/>
              <a:gdLst>
                <a:gd name="T0" fmla="*/ 2147483646 w 158"/>
                <a:gd name="T1" fmla="*/ 2147483646 h 158"/>
                <a:gd name="T2" fmla="*/ 2147483646 w 158"/>
                <a:gd name="T3" fmla="*/ 2147483646 h 158"/>
                <a:gd name="T4" fmla="*/ 2147483646 w 158"/>
                <a:gd name="T5" fmla="*/ 2147483646 h 158"/>
                <a:gd name="T6" fmla="*/ 2147483646 w 158"/>
                <a:gd name="T7" fmla="*/ 2147483646 h 158"/>
                <a:gd name="T8" fmla="*/ 2147483646 w 158"/>
                <a:gd name="T9" fmla="*/ 2147483646 h 158"/>
                <a:gd name="T10" fmla="*/ 2147483646 w 158"/>
                <a:gd name="T11" fmla="*/ 2147483646 h 158"/>
                <a:gd name="T12" fmla="*/ 2147483646 w 158"/>
                <a:gd name="T13" fmla="*/ 2147483646 h 158"/>
                <a:gd name="T14" fmla="*/ 0 w 158"/>
                <a:gd name="T15" fmla="*/ 2147483646 h 158"/>
                <a:gd name="T16" fmla="*/ 0 w 158"/>
                <a:gd name="T17" fmla="*/ 0 h 158"/>
                <a:gd name="T18" fmla="*/ 2147483646 w 158"/>
                <a:gd name="T19" fmla="*/ 0 h 158"/>
                <a:gd name="T20" fmla="*/ 2147483646 w 158"/>
                <a:gd name="T21" fmla="*/ 2147483646 h 158"/>
                <a:gd name="T22" fmla="*/ 2147483646 w 158"/>
                <a:gd name="T23" fmla="*/ 2147483646 h 158"/>
                <a:gd name="T24" fmla="*/ 2147483646 w 158"/>
                <a:gd name="T25" fmla="*/ 2147483646 h 158"/>
                <a:gd name="T26" fmla="*/ 2147483646 w 158"/>
                <a:gd name="T27" fmla="*/ 2147483646 h 158"/>
                <a:gd name="T28" fmla="*/ 2147483646 w 158"/>
                <a:gd name="T29" fmla="*/ 2147483646 h 158"/>
                <a:gd name="T30" fmla="*/ 2147483646 w 158"/>
                <a:gd name="T31" fmla="*/ 2147483646 h 158"/>
                <a:gd name="T32" fmla="*/ 2147483646 w 158"/>
                <a:gd name="T33" fmla="*/ 2147483646 h 1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8" h="158">
                  <a:moveTo>
                    <a:pt x="121" y="157"/>
                  </a:moveTo>
                  <a:lnTo>
                    <a:pt x="37" y="157"/>
                  </a:lnTo>
                  <a:lnTo>
                    <a:pt x="37" y="119"/>
                  </a:lnTo>
                  <a:lnTo>
                    <a:pt x="46" y="119"/>
                  </a:lnTo>
                  <a:lnTo>
                    <a:pt x="46" y="37"/>
                  </a:lnTo>
                  <a:lnTo>
                    <a:pt x="27" y="37"/>
                  </a:lnTo>
                  <a:lnTo>
                    <a:pt x="27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64"/>
                  </a:lnTo>
                  <a:lnTo>
                    <a:pt x="130" y="64"/>
                  </a:lnTo>
                  <a:lnTo>
                    <a:pt x="130" y="37"/>
                  </a:lnTo>
                  <a:lnTo>
                    <a:pt x="111" y="37"/>
                  </a:lnTo>
                  <a:lnTo>
                    <a:pt x="111" y="119"/>
                  </a:lnTo>
                  <a:lnTo>
                    <a:pt x="121" y="119"/>
                  </a:lnTo>
                  <a:lnTo>
                    <a:pt x="121" y="157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6" name="Freeform 280">
              <a:extLst>
                <a:ext uri="{FF2B5EF4-FFF2-40B4-BE49-F238E27FC236}">
                  <a16:creationId xmlns:a16="http://schemas.microsoft.com/office/drawing/2014/main" id="{CF1194A4-EBBC-BD4C-9293-8854F61AD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044" y="2788990"/>
              <a:ext cx="11127" cy="22238"/>
            </a:xfrm>
            <a:custGeom>
              <a:avLst/>
              <a:gdLst>
                <a:gd name="T0" fmla="*/ 2147483646 w 84"/>
                <a:gd name="T1" fmla="*/ 2147483646 h 158"/>
                <a:gd name="T2" fmla="*/ 0 w 84"/>
                <a:gd name="T3" fmla="*/ 2147483646 h 158"/>
                <a:gd name="T4" fmla="*/ 0 w 84"/>
                <a:gd name="T5" fmla="*/ 2147483646 h 158"/>
                <a:gd name="T6" fmla="*/ 2147483646 w 84"/>
                <a:gd name="T7" fmla="*/ 2147483646 h 158"/>
                <a:gd name="T8" fmla="*/ 2147483646 w 84"/>
                <a:gd name="T9" fmla="*/ 2147483646 h 158"/>
                <a:gd name="T10" fmla="*/ 0 w 84"/>
                <a:gd name="T11" fmla="*/ 2147483646 h 158"/>
                <a:gd name="T12" fmla="*/ 0 w 84"/>
                <a:gd name="T13" fmla="*/ 0 h 158"/>
                <a:gd name="T14" fmla="*/ 2147483646 w 84"/>
                <a:gd name="T15" fmla="*/ 0 h 158"/>
                <a:gd name="T16" fmla="*/ 2147483646 w 84"/>
                <a:gd name="T17" fmla="*/ 2147483646 h 158"/>
                <a:gd name="T18" fmla="*/ 2147483646 w 84"/>
                <a:gd name="T19" fmla="*/ 2147483646 h 158"/>
                <a:gd name="T20" fmla="*/ 2147483646 w 84"/>
                <a:gd name="T21" fmla="*/ 2147483646 h 158"/>
                <a:gd name="T22" fmla="*/ 2147483646 w 84"/>
                <a:gd name="T23" fmla="*/ 2147483646 h 158"/>
                <a:gd name="T24" fmla="*/ 2147483646 w 84"/>
                <a:gd name="T25" fmla="*/ 2147483646 h 1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4" h="158">
                  <a:moveTo>
                    <a:pt x="83" y="157"/>
                  </a:moveTo>
                  <a:lnTo>
                    <a:pt x="0" y="157"/>
                  </a:lnTo>
                  <a:lnTo>
                    <a:pt x="0" y="119"/>
                  </a:lnTo>
                  <a:lnTo>
                    <a:pt x="9" y="119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37"/>
                  </a:lnTo>
                  <a:lnTo>
                    <a:pt x="74" y="37"/>
                  </a:lnTo>
                  <a:lnTo>
                    <a:pt x="74" y="119"/>
                  </a:lnTo>
                  <a:lnTo>
                    <a:pt x="83" y="119"/>
                  </a:lnTo>
                  <a:lnTo>
                    <a:pt x="83" y="157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7" name="Freeform 281">
              <a:extLst>
                <a:ext uri="{FF2B5EF4-FFF2-40B4-BE49-F238E27FC236}">
                  <a16:creationId xmlns:a16="http://schemas.microsoft.com/office/drawing/2014/main" id="{24079938-353A-2140-95B2-044B8AD3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351" y="2788990"/>
              <a:ext cx="20666" cy="22238"/>
            </a:xfrm>
            <a:custGeom>
              <a:avLst/>
              <a:gdLst>
                <a:gd name="T0" fmla="*/ 2147483646 w 167"/>
                <a:gd name="T1" fmla="*/ 2147483646 h 158"/>
                <a:gd name="T2" fmla="*/ 2147483646 w 167"/>
                <a:gd name="T3" fmla="*/ 2147483646 h 158"/>
                <a:gd name="T4" fmla="*/ 2147483646 w 167"/>
                <a:gd name="T5" fmla="*/ 2147483646 h 158"/>
                <a:gd name="T6" fmla="*/ 2147483646 w 167"/>
                <a:gd name="T7" fmla="*/ 2147483646 h 158"/>
                <a:gd name="T8" fmla="*/ 2147483646 w 167"/>
                <a:gd name="T9" fmla="*/ 2147483646 h 158"/>
                <a:gd name="T10" fmla="*/ 2147483646 w 167"/>
                <a:gd name="T11" fmla="*/ 2147483646 h 158"/>
                <a:gd name="T12" fmla="*/ 0 w 167"/>
                <a:gd name="T13" fmla="*/ 2147483646 h 158"/>
                <a:gd name="T14" fmla="*/ 2147483646 w 167"/>
                <a:gd name="T15" fmla="*/ 2147483646 h 158"/>
                <a:gd name="T16" fmla="*/ 2147483646 w 167"/>
                <a:gd name="T17" fmla="*/ 0 h 158"/>
                <a:gd name="T18" fmla="*/ 2147483646 w 167"/>
                <a:gd name="T19" fmla="*/ 2147483646 h 158"/>
                <a:gd name="T20" fmla="*/ 2147483646 w 167"/>
                <a:gd name="T21" fmla="*/ 0 h 158"/>
                <a:gd name="T22" fmla="*/ 2147483646 w 167"/>
                <a:gd name="T23" fmla="*/ 0 h 158"/>
                <a:gd name="T24" fmla="*/ 2147483646 w 167"/>
                <a:gd name="T25" fmla="*/ 2147483646 h 158"/>
                <a:gd name="T26" fmla="*/ 2147483646 w 167"/>
                <a:gd name="T27" fmla="*/ 2147483646 h 158"/>
                <a:gd name="T28" fmla="*/ 2147483646 w 167"/>
                <a:gd name="T29" fmla="*/ 2147483646 h 158"/>
                <a:gd name="T30" fmla="*/ 2147483646 w 167"/>
                <a:gd name="T31" fmla="*/ 2147483646 h 158"/>
                <a:gd name="T32" fmla="*/ 2147483646 w 167"/>
                <a:gd name="T33" fmla="*/ 2147483646 h 158"/>
                <a:gd name="T34" fmla="*/ 2147483646 w 167"/>
                <a:gd name="T35" fmla="*/ 2147483646 h 158"/>
                <a:gd name="T36" fmla="*/ 2147483646 w 167"/>
                <a:gd name="T37" fmla="*/ 2147483646 h 1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7" h="158">
                  <a:moveTo>
                    <a:pt x="130" y="92"/>
                  </a:moveTo>
                  <a:lnTo>
                    <a:pt x="130" y="92"/>
                  </a:lnTo>
                  <a:cubicBezTo>
                    <a:pt x="166" y="101"/>
                    <a:pt x="166" y="101"/>
                    <a:pt x="166" y="101"/>
                  </a:cubicBezTo>
                  <a:cubicBezTo>
                    <a:pt x="166" y="119"/>
                    <a:pt x="157" y="128"/>
                    <a:pt x="148" y="148"/>
                  </a:cubicBezTo>
                  <a:cubicBezTo>
                    <a:pt x="130" y="157"/>
                    <a:pt x="111" y="157"/>
                    <a:pt x="91" y="157"/>
                  </a:cubicBezTo>
                  <a:cubicBezTo>
                    <a:pt x="64" y="157"/>
                    <a:pt x="36" y="157"/>
                    <a:pt x="27" y="139"/>
                  </a:cubicBezTo>
                  <a:cubicBezTo>
                    <a:pt x="9" y="119"/>
                    <a:pt x="0" y="101"/>
                    <a:pt x="0" y="82"/>
                  </a:cubicBezTo>
                  <a:cubicBezTo>
                    <a:pt x="0" y="55"/>
                    <a:pt x="9" y="37"/>
                    <a:pt x="27" y="18"/>
                  </a:cubicBezTo>
                  <a:cubicBezTo>
                    <a:pt x="36" y="9"/>
                    <a:pt x="55" y="0"/>
                    <a:pt x="82" y="0"/>
                  </a:cubicBezTo>
                  <a:cubicBezTo>
                    <a:pt x="102" y="0"/>
                    <a:pt x="111" y="0"/>
                    <a:pt x="130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20" y="55"/>
                    <a:pt x="120" y="46"/>
                    <a:pt x="111" y="37"/>
                  </a:cubicBezTo>
                  <a:lnTo>
                    <a:pt x="102" y="37"/>
                  </a:lnTo>
                  <a:cubicBezTo>
                    <a:pt x="82" y="37"/>
                    <a:pt x="73" y="46"/>
                    <a:pt x="73" y="82"/>
                  </a:cubicBezTo>
                  <a:cubicBezTo>
                    <a:pt x="73" y="110"/>
                    <a:pt x="82" y="119"/>
                    <a:pt x="102" y="119"/>
                  </a:cubicBezTo>
                  <a:cubicBezTo>
                    <a:pt x="111" y="119"/>
                    <a:pt x="120" y="110"/>
                    <a:pt x="130" y="92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8" name="Freeform 282">
              <a:extLst>
                <a:ext uri="{FF2B5EF4-FFF2-40B4-BE49-F238E27FC236}">
                  <a16:creationId xmlns:a16="http://schemas.microsoft.com/office/drawing/2014/main" id="{9D0C9419-A938-3543-8EA2-2EA5475E7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196" y="2788990"/>
              <a:ext cx="25435" cy="22238"/>
            </a:xfrm>
            <a:custGeom>
              <a:avLst/>
              <a:gdLst>
                <a:gd name="T0" fmla="*/ 2147483646 w 185"/>
                <a:gd name="T1" fmla="*/ 2147483646 h 158"/>
                <a:gd name="T2" fmla="*/ 0 w 185"/>
                <a:gd name="T3" fmla="*/ 2147483646 h 158"/>
                <a:gd name="T4" fmla="*/ 0 w 185"/>
                <a:gd name="T5" fmla="*/ 2147483646 h 158"/>
                <a:gd name="T6" fmla="*/ 2147483646 w 185"/>
                <a:gd name="T7" fmla="*/ 2147483646 h 158"/>
                <a:gd name="T8" fmla="*/ 2147483646 w 185"/>
                <a:gd name="T9" fmla="*/ 2147483646 h 158"/>
                <a:gd name="T10" fmla="*/ 0 w 185"/>
                <a:gd name="T11" fmla="*/ 2147483646 h 158"/>
                <a:gd name="T12" fmla="*/ 0 w 185"/>
                <a:gd name="T13" fmla="*/ 0 h 158"/>
                <a:gd name="T14" fmla="*/ 2147483646 w 185"/>
                <a:gd name="T15" fmla="*/ 0 h 158"/>
                <a:gd name="T16" fmla="*/ 2147483646 w 185"/>
                <a:gd name="T17" fmla="*/ 2147483646 h 158"/>
                <a:gd name="T18" fmla="*/ 2147483646 w 185"/>
                <a:gd name="T19" fmla="*/ 2147483646 h 158"/>
                <a:gd name="T20" fmla="*/ 2147483646 w 185"/>
                <a:gd name="T21" fmla="*/ 2147483646 h 158"/>
                <a:gd name="T22" fmla="*/ 2147483646 w 185"/>
                <a:gd name="T23" fmla="*/ 2147483646 h 158"/>
                <a:gd name="T24" fmla="*/ 2147483646 w 185"/>
                <a:gd name="T25" fmla="*/ 2147483646 h 158"/>
                <a:gd name="T26" fmla="*/ 2147483646 w 185"/>
                <a:gd name="T27" fmla="*/ 2147483646 h 158"/>
                <a:gd name="T28" fmla="*/ 2147483646 w 185"/>
                <a:gd name="T29" fmla="*/ 2147483646 h 158"/>
                <a:gd name="T30" fmla="*/ 2147483646 w 185"/>
                <a:gd name="T31" fmla="*/ 2147483646 h 158"/>
                <a:gd name="T32" fmla="*/ 2147483646 w 185"/>
                <a:gd name="T33" fmla="*/ 2147483646 h 158"/>
                <a:gd name="T34" fmla="*/ 2147483646 w 185"/>
                <a:gd name="T35" fmla="*/ 2147483646 h 158"/>
                <a:gd name="T36" fmla="*/ 2147483646 w 185"/>
                <a:gd name="T37" fmla="*/ 2147483646 h 158"/>
                <a:gd name="T38" fmla="*/ 2147483646 w 185"/>
                <a:gd name="T39" fmla="*/ 2147483646 h 158"/>
                <a:gd name="T40" fmla="*/ 2147483646 w 185"/>
                <a:gd name="T41" fmla="*/ 0 h 158"/>
                <a:gd name="T42" fmla="*/ 2147483646 w 185"/>
                <a:gd name="T43" fmla="*/ 0 h 158"/>
                <a:gd name="T44" fmla="*/ 2147483646 w 185"/>
                <a:gd name="T45" fmla="*/ 2147483646 h 158"/>
                <a:gd name="T46" fmla="*/ 2147483646 w 185"/>
                <a:gd name="T47" fmla="*/ 2147483646 h 158"/>
                <a:gd name="T48" fmla="*/ 2147483646 w 185"/>
                <a:gd name="T49" fmla="*/ 2147483646 h 158"/>
                <a:gd name="T50" fmla="*/ 2147483646 w 185"/>
                <a:gd name="T51" fmla="*/ 2147483646 h 158"/>
                <a:gd name="T52" fmla="*/ 2147483646 w 185"/>
                <a:gd name="T53" fmla="*/ 2147483646 h 158"/>
                <a:gd name="T54" fmla="*/ 2147483646 w 185"/>
                <a:gd name="T55" fmla="*/ 2147483646 h 15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5" h="158">
                  <a:moveTo>
                    <a:pt x="93" y="157"/>
                  </a:moveTo>
                  <a:lnTo>
                    <a:pt x="0" y="157"/>
                  </a:lnTo>
                  <a:lnTo>
                    <a:pt x="0" y="119"/>
                  </a:lnTo>
                  <a:lnTo>
                    <a:pt x="18" y="119"/>
                  </a:lnTo>
                  <a:lnTo>
                    <a:pt x="18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3" y="37"/>
                  </a:lnTo>
                  <a:lnTo>
                    <a:pt x="73" y="37"/>
                  </a:lnTo>
                  <a:lnTo>
                    <a:pt x="73" y="119"/>
                  </a:lnTo>
                  <a:lnTo>
                    <a:pt x="93" y="119"/>
                  </a:lnTo>
                  <a:lnTo>
                    <a:pt x="93" y="157"/>
                  </a:lnTo>
                  <a:close/>
                  <a:moveTo>
                    <a:pt x="184" y="157"/>
                  </a:moveTo>
                  <a:lnTo>
                    <a:pt x="102" y="157"/>
                  </a:lnTo>
                  <a:lnTo>
                    <a:pt x="102" y="119"/>
                  </a:lnTo>
                  <a:lnTo>
                    <a:pt x="111" y="119"/>
                  </a:lnTo>
                  <a:lnTo>
                    <a:pt x="82" y="73"/>
                  </a:lnTo>
                  <a:lnTo>
                    <a:pt x="120" y="37"/>
                  </a:lnTo>
                  <a:lnTo>
                    <a:pt x="102" y="37"/>
                  </a:lnTo>
                  <a:lnTo>
                    <a:pt x="102" y="0"/>
                  </a:lnTo>
                  <a:lnTo>
                    <a:pt x="184" y="0"/>
                  </a:lnTo>
                  <a:lnTo>
                    <a:pt x="184" y="37"/>
                  </a:lnTo>
                  <a:lnTo>
                    <a:pt x="175" y="37"/>
                  </a:lnTo>
                  <a:lnTo>
                    <a:pt x="138" y="64"/>
                  </a:lnTo>
                  <a:lnTo>
                    <a:pt x="175" y="119"/>
                  </a:lnTo>
                  <a:lnTo>
                    <a:pt x="184" y="119"/>
                  </a:lnTo>
                  <a:lnTo>
                    <a:pt x="184" y="157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9" name="Freeform 283">
              <a:extLst>
                <a:ext uri="{FF2B5EF4-FFF2-40B4-BE49-F238E27FC236}">
                  <a16:creationId xmlns:a16="http://schemas.microsoft.com/office/drawing/2014/main" id="{A9C41F48-06A3-4547-9738-20480EF5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811" y="2788990"/>
              <a:ext cx="19076" cy="22238"/>
            </a:xfrm>
            <a:custGeom>
              <a:avLst/>
              <a:gdLst>
                <a:gd name="T0" fmla="*/ 2147483646 w 149"/>
                <a:gd name="T1" fmla="*/ 2147483646 h 158"/>
                <a:gd name="T2" fmla="*/ 0 w 149"/>
                <a:gd name="T3" fmla="*/ 2147483646 h 158"/>
                <a:gd name="T4" fmla="*/ 0 w 149"/>
                <a:gd name="T5" fmla="*/ 2147483646 h 158"/>
                <a:gd name="T6" fmla="*/ 2147483646 w 149"/>
                <a:gd name="T7" fmla="*/ 2147483646 h 158"/>
                <a:gd name="T8" fmla="*/ 2147483646 w 149"/>
                <a:gd name="T9" fmla="*/ 2147483646 h 158"/>
                <a:gd name="T10" fmla="*/ 0 w 149"/>
                <a:gd name="T11" fmla="*/ 2147483646 h 158"/>
                <a:gd name="T12" fmla="*/ 0 w 149"/>
                <a:gd name="T13" fmla="*/ 0 h 158"/>
                <a:gd name="T14" fmla="*/ 2147483646 w 149"/>
                <a:gd name="T15" fmla="*/ 0 h 158"/>
                <a:gd name="T16" fmla="*/ 2147483646 w 149"/>
                <a:gd name="T17" fmla="*/ 2147483646 h 158"/>
                <a:gd name="T18" fmla="*/ 2147483646 w 149"/>
                <a:gd name="T19" fmla="*/ 2147483646 h 158"/>
                <a:gd name="T20" fmla="*/ 2147483646 w 149"/>
                <a:gd name="T21" fmla="*/ 2147483646 h 158"/>
                <a:gd name="T22" fmla="*/ 2147483646 w 149"/>
                <a:gd name="T23" fmla="*/ 2147483646 h 158"/>
                <a:gd name="T24" fmla="*/ 2147483646 w 149"/>
                <a:gd name="T25" fmla="*/ 2147483646 h 158"/>
                <a:gd name="T26" fmla="*/ 2147483646 w 149"/>
                <a:gd name="T27" fmla="*/ 2147483646 h 158"/>
                <a:gd name="T28" fmla="*/ 2147483646 w 149"/>
                <a:gd name="T29" fmla="*/ 2147483646 h 158"/>
                <a:gd name="T30" fmla="*/ 2147483646 w 149"/>
                <a:gd name="T31" fmla="*/ 2147483646 h 158"/>
                <a:gd name="T32" fmla="*/ 2147483646 w 149"/>
                <a:gd name="T33" fmla="*/ 2147483646 h 158"/>
                <a:gd name="T34" fmla="*/ 2147483646 w 149"/>
                <a:gd name="T35" fmla="*/ 2147483646 h 158"/>
                <a:gd name="T36" fmla="*/ 2147483646 w 149"/>
                <a:gd name="T37" fmla="*/ 2147483646 h 158"/>
                <a:gd name="T38" fmla="*/ 2147483646 w 149"/>
                <a:gd name="T39" fmla="*/ 2147483646 h 158"/>
                <a:gd name="T40" fmla="*/ 2147483646 w 149"/>
                <a:gd name="T41" fmla="*/ 2147483646 h 1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9" h="158">
                  <a:moveTo>
                    <a:pt x="148" y="157"/>
                  </a:moveTo>
                  <a:lnTo>
                    <a:pt x="0" y="157"/>
                  </a:lnTo>
                  <a:lnTo>
                    <a:pt x="0" y="119"/>
                  </a:lnTo>
                  <a:lnTo>
                    <a:pt x="9" y="119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46"/>
                  </a:lnTo>
                  <a:lnTo>
                    <a:pt x="111" y="46"/>
                  </a:lnTo>
                  <a:lnTo>
                    <a:pt x="111" y="37"/>
                  </a:lnTo>
                  <a:lnTo>
                    <a:pt x="74" y="37"/>
                  </a:lnTo>
                  <a:lnTo>
                    <a:pt x="74" y="64"/>
                  </a:lnTo>
                  <a:lnTo>
                    <a:pt x="102" y="64"/>
                  </a:lnTo>
                  <a:lnTo>
                    <a:pt x="102" y="92"/>
                  </a:lnTo>
                  <a:lnTo>
                    <a:pt x="74" y="92"/>
                  </a:lnTo>
                  <a:lnTo>
                    <a:pt x="74" y="119"/>
                  </a:lnTo>
                  <a:lnTo>
                    <a:pt x="111" y="119"/>
                  </a:lnTo>
                  <a:lnTo>
                    <a:pt x="111" y="110"/>
                  </a:lnTo>
                  <a:lnTo>
                    <a:pt x="148" y="110"/>
                  </a:lnTo>
                  <a:lnTo>
                    <a:pt x="148" y="157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0" name="Freeform 284">
              <a:extLst>
                <a:ext uri="{FF2B5EF4-FFF2-40B4-BE49-F238E27FC236}">
                  <a16:creationId xmlns:a16="http://schemas.microsoft.com/office/drawing/2014/main" id="{168136C3-7B8F-9645-BC03-69AB6BCA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066" y="2788990"/>
              <a:ext cx="20665" cy="22238"/>
            </a:xfrm>
            <a:custGeom>
              <a:avLst/>
              <a:gdLst>
                <a:gd name="T0" fmla="*/ 2147483646 w 158"/>
                <a:gd name="T1" fmla="*/ 2147483646 h 158"/>
                <a:gd name="T2" fmla="*/ 2147483646 w 158"/>
                <a:gd name="T3" fmla="*/ 2147483646 h 158"/>
                <a:gd name="T4" fmla="*/ 2147483646 w 158"/>
                <a:gd name="T5" fmla="*/ 2147483646 h 158"/>
                <a:gd name="T6" fmla="*/ 2147483646 w 158"/>
                <a:gd name="T7" fmla="*/ 2147483646 h 158"/>
                <a:gd name="T8" fmla="*/ 2147483646 w 158"/>
                <a:gd name="T9" fmla="*/ 2147483646 h 158"/>
                <a:gd name="T10" fmla="*/ 2147483646 w 158"/>
                <a:gd name="T11" fmla="*/ 2147483646 h 158"/>
                <a:gd name="T12" fmla="*/ 2147483646 w 158"/>
                <a:gd name="T13" fmla="*/ 2147483646 h 158"/>
                <a:gd name="T14" fmla="*/ 0 w 158"/>
                <a:gd name="T15" fmla="*/ 2147483646 h 158"/>
                <a:gd name="T16" fmla="*/ 0 w 158"/>
                <a:gd name="T17" fmla="*/ 0 h 158"/>
                <a:gd name="T18" fmla="*/ 2147483646 w 158"/>
                <a:gd name="T19" fmla="*/ 0 h 158"/>
                <a:gd name="T20" fmla="*/ 2147483646 w 158"/>
                <a:gd name="T21" fmla="*/ 2147483646 h 158"/>
                <a:gd name="T22" fmla="*/ 2147483646 w 158"/>
                <a:gd name="T23" fmla="*/ 2147483646 h 158"/>
                <a:gd name="T24" fmla="*/ 2147483646 w 158"/>
                <a:gd name="T25" fmla="*/ 2147483646 h 158"/>
                <a:gd name="T26" fmla="*/ 2147483646 w 158"/>
                <a:gd name="T27" fmla="*/ 2147483646 h 158"/>
                <a:gd name="T28" fmla="*/ 2147483646 w 158"/>
                <a:gd name="T29" fmla="*/ 2147483646 h 158"/>
                <a:gd name="T30" fmla="*/ 2147483646 w 158"/>
                <a:gd name="T31" fmla="*/ 2147483646 h 158"/>
                <a:gd name="T32" fmla="*/ 2147483646 w 158"/>
                <a:gd name="T33" fmla="*/ 2147483646 h 1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8" h="158">
                  <a:moveTo>
                    <a:pt x="130" y="157"/>
                  </a:moveTo>
                  <a:lnTo>
                    <a:pt x="38" y="157"/>
                  </a:lnTo>
                  <a:lnTo>
                    <a:pt x="38" y="119"/>
                  </a:lnTo>
                  <a:lnTo>
                    <a:pt x="57" y="119"/>
                  </a:lnTo>
                  <a:lnTo>
                    <a:pt x="57" y="37"/>
                  </a:lnTo>
                  <a:lnTo>
                    <a:pt x="38" y="37"/>
                  </a:lnTo>
                  <a:lnTo>
                    <a:pt x="38" y="64"/>
                  </a:lnTo>
                  <a:lnTo>
                    <a:pt x="0" y="64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64"/>
                  </a:lnTo>
                  <a:lnTo>
                    <a:pt x="130" y="64"/>
                  </a:lnTo>
                  <a:lnTo>
                    <a:pt x="130" y="37"/>
                  </a:lnTo>
                  <a:lnTo>
                    <a:pt x="112" y="37"/>
                  </a:lnTo>
                  <a:lnTo>
                    <a:pt x="112" y="119"/>
                  </a:lnTo>
                  <a:lnTo>
                    <a:pt x="130" y="119"/>
                  </a:lnTo>
                  <a:lnTo>
                    <a:pt x="130" y="157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1" name="Freeform 285">
              <a:extLst>
                <a:ext uri="{FF2B5EF4-FFF2-40B4-BE49-F238E27FC236}">
                  <a16:creationId xmlns:a16="http://schemas.microsoft.com/office/drawing/2014/main" id="{F73DF896-69BE-4343-84C3-E826C814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52528"/>
              <a:ext cx="1589" cy="0"/>
            </a:xfrm>
            <a:custGeom>
              <a:avLst/>
              <a:gdLst>
                <a:gd name="T0" fmla="*/ 2147483646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2147483646 w 10"/>
                <a:gd name="T7" fmla="*/ 0 h 10"/>
                <a:gd name="T8" fmla="*/ 2147483646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2" name="Freeform 286">
              <a:extLst>
                <a:ext uri="{FF2B5EF4-FFF2-40B4-BE49-F238E27FC236}">
                  <a16:creationId xmlns:a16="http://schemas.microsoft.com/office/drawing/2014/main" id="{27601E78-1396-B545-A39E-3C9CA6CE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19" y="2852528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3" name="Freeform 287">
              <a:extLst>
                <a:ext uri="{FF2B5EF4-FFF2-40B4-BE49-F238E27FC236}">
                  <a16:creationId xmlns:a16="http://schemas.microsoft.com/office/drawing/2014/main" id="{D8E800BD-7349-934D-9DED-42D2EC691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95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4" name="Freeform 288">
              <a:extLst>
                <a:ext uri="{FF2B5EF4-FFF2-40B4-BE49-F238E27FC236}">
                  <a16:creationId xmlns:a16="http://schemas.microsoft.com/office/drawing/2014/main" id="{3357C30C-5B5E-E642-8DA1-411012222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54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5" name="Freeform 289">
              <a:extLst>
                <a:ext uri="{FF2B5EF4-FFF2-40B4-BE49-F238E27FC236}">
                  <a16:creationId xmlns:a16="http://schemas.microsoft.com/office/drawing/2014/main" id="{CE66A5A0-798E-9F4E-99D3-193B018E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78" y="2852528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6" name="Freeform 290">
              <a:extLst>
                <a:ext uri="{FF2B5EF4-FFF2-40B4-BE49-F238E27FC236}">
                  <a16:creationId xmlns:a16="http://schemas.microsoft.com/office/drawing/2014/main" id="{AD1918E3-5367-284E-932A-B5881BA5F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36" y="2852528"/>
              <a:ext cx="4770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7" name="Freeform 291">
              <a:extLst>
                <a:ext uri="{FF2B5EF4-FFF2-40B4-BE49-F238E27FC236}">
                  <a16:creationId xmlns:a16="http://schemas.microsoft.com/office/drawing/2014/main" id="{F55FE306-B0AD-7247-B3F7-4F763BFE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530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8" name="Freeform 292">
              <a:extLst>
                <a:ext uri="{FF2B5EF4-FFF2-40B4-BE49-F238E27FC236}">
                  <a16:creationId xmlns:a16="http://schemas.microsoft.com/office/drawing/2014/main" id="{8DC03FCC-9773-B44D-A91A-03544A6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479" y="2852528"/>
              <a:ext cx="1589" cy="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47483646 w 21"/>
                <a:gd name="T5" fmla="*/ 0 h 10"/>
                <a:gd name="T6" fmla="*/ 2147483646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9" name="Freeform 293">
              <a:extLst>
                <a:ext uri="{FF2B5EF4-FFF2-40B4-BE49-F238E27FC236}">
                  <a16:creationId xmlns:a16="http://schemas.microsoft.com/office/drawing/2014/main" id="{63EA1952-4159-5341-9E1E-3C14B4B1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171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0" name="Freeform 294">
              <a:extLst>
                <a:ext uri="{FF2B5EF4-FFF2-40B4-BE49-F238E27FC236}">
                  <a16:creationId xmlns:a16="http://schemas.microsoft.com/office/drawing/2014/main" id="{618B5853-FAFF-854B-97CA-A5DEA5FF8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2" y="2852528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1" name="Freeform 295">
              <a:extLst>
                <a:ext uri="{FF2B5EF4-FFF2-40B4-BE49-F238E27FC236}">
                  <a16:creationId xmlns:a16="http://schemas.microsoft.com/office/drawing/2014/main" id="{DBD77184-948D-C44F-9234-C1D83765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50" y="2852528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2" name="Freeform 296">
              <a:extLst>
                <a:ext uri="{FF2B5EF4-FFF2-40B4-BE49-F238E27FC236}">
                  <a16:creationId xmlns:a16="http://schemas.microsoft.com/office/drawing/2014/main" id="{8D53D407-E8DA-6A4F-B5DF-904DC49D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149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2147483646 w 28"/>
                <a:gd name="T3" fmla="*/ 0 h 10"/>
                <a:gd name="T4" fmla="*/ 2147483646 w 28"/>
                <a:gd name="T5" fmla="*/ 0 h 10"/>
                <a:gd name="T6" fmla="*/ 0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3" name="Freeform 297">
              <a:extLst>
                <a:ext uri="{FF2B5EF4-FFF2-40B4-BE49-F238E27FC236}">
                  <a16:creationId xmlns:a16="http://schemas.microsoft.com/office/drawing/2014/main" id="{AC0A666A-A374-BC48-AEE4-17D825DC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4" name="Freeform 298">
              <a:extLst>
                <a:ext uri="{FF2B5EF4-FFF2-40B4-BE49-F238E27FC236}">
                  <a16:creationId xmlns:a16="http://schemas.microsoft.com/office/drawing/2014/main" id="{119126D4-3D8D-7D49-ACC9-97BFF2D7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432" y="2852528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5" name="Freeform 299">
              <a:extLst>
                <a:ext uri="{FF2B5EF4-FFF2-40B4-BE49-F238E27FC236}">
                  <a16:creationId xmlns:a16="http://schemas.microsoft.com/office/drawing/2014/main" id="{9A4C5816-3962-714E-80DD-A8EEE2CC4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838" y="2852528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6" name="Freeform 300">
              <a:extLst>
                <a:ext uri="{FF2B5EF4-FFF2-40B4-BE49-F238E27FC236}">
                  <a16:creationId xmlns:a16="http://schemas.microsoft.com/office/drawing/2014/main" id="{6732BD9F-ABB3-BA4D-BAE9-ADF1FA8C2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867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7" name="Freeform 301">
              <a:extLst>
                <a:ext uri="{FF2B5EF4-FFF2-40B4-BE49-F238E27FC236}">
                  <a16:creationId xmlns:a16="http://schemas.microsoft.com/office/drawing/2014/main" id="{509A73BF-DE24-E14C-B412-BA82E8FD8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790" y="2852528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8" name="Freeform 302">
              <a:extLst>
                <a:ext uri="{FF2B5EF4-FFF2-40B4-BE49-F238E27FC236}">
                  <a16:creationId xmlns:a16="http://schemas.microsoft.com/office/drawing/2014/main" id="{15BBB454-9656-F549-A6BE-8C79B15D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9" name="Freeform 303">
              <a:extLst>
                <a:ext uri="{FF2B5EF4-FFF2-40B4-BE49-F238E27FC236}">
                  <a16:creationId xmlns:a16="http://schemas.microsoft.com/office/drawing/2014/main" id="{1FFBD1EE-D701-3448-A96E-F72721D29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892" y="2852528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0" name="Freeform 304">
              <a:extLst>
                <a:ext uri="{FF2B5EF4-FFF2-40B4-BE49-F238E27FC236}">
                  <a16:creationId xmlns:a16="http://schemas.microsoft.com/office/drawing/2014/main" id="{652A6A5F-3500-034F-8246-7EEADE357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584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1" name="Freeform 305">
              <a:extLst>
                <a:ext uri="{FF2B5EF4-FFF2-40B4-BE49-F238E27FC236}">
                  <a16:creationId xmlns:a16="http://schemas.microsoft.com/office/drawing/2014/main" id="{22DD80B9-A5EA-204A-967A-9E923382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225" y="2852528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2" name="Freeform 306">
              <a:extLst>
                <a:ext uri="{FF2B5EF4-FFF2-40B4-BE49-F238E27FC236}">
                  <a16:creationId xmlns:a16="http://schemas.microsoft.com/office/drawing/2014/main" id="{F3D9C953-3F45-1C46-AE09-E2B7C87C6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965" y="2852528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3" name="Freeform 307">
              <a:extLst>
                <a:ext uri="{FF2B5EF4-FFF2-40B4-BE49-F238E27FC236}">
                  <a16:creationId xmlns:a16="http://schemas.microsoft.com/office/drawing/2014/main" id="{32269D49-B5F7-0242-8809-1090E5A0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628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4" name="Freeform 308">
              <a:extLst>
                <a:ext uri="{FF2B5EF4-FFF2-40B4-BE49-F238E27FC236}">
                  <a16:creationId xmlns:a16="http://schemas.microsoft.com/office/drawing/2014/main" id="{5F1D36C1-6791-E947-80C5-51B1AFF8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270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5" name="Freeform 309">
              <a:extLst>
                <a:ext uri="{FF2B5EF4-FFF2-40B4-BE49-F238E27FC236}">
                  <a16:creationId xmlns:a16="http://schemas.microsoft.com/office/drawing/2014/main" id="{C5334393-95F1-8240-B575-2D4920281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552" y="2852528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6" name="Freeform 310">
              <a:extLst>
                <a:ext uri="{FF2B5EF4-FFF2-40B4-BE49-F238E27FC236}">
                  <a16:creationId xmlns:a16="http://schemas.microsoft.com/office/drawing/2014/main" id="{852D95CD-EFD4-F046-BA3B-CB042CC4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987" y="2852528"/>
              <a:ext cx="4770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7" name="Freeform 311">
              <a:extLst>
                <a:ext uri="{FF2B5EF4-FFF2-40B4-BE49-F238E27FC236}">
                  <a16:creationId xmlns:a16="http://schemas.microsoft.com/office/drawing/2014/main" id="{B8B05C6F-9C76-ED42-8576-59531D41E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501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8" name="Freeform 312">
              <a:extLst>
                <a:ext uri="{FF2B5EF4-FFF2-40B4-BE49-F238E27FC236}">
                  <a16:creationId xmlns:a16="http://schemas.microsoft.com/office/drawing/2014/main" id="{22BA236F-05B9-4847-8CEE-EB463B0DE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012" y="2852528"/>
              <a:ext cx="1589" cy="0"/>
            </a:xfrm>
            <a:custGeom>
              <a:avLst/>
              <a:gdLst>
                <a:gd name="T0" fmla="*/ 2147483646 w 19"/>
                <a:gd name="T1" fmla="*/ 0 h 10"/>
                <a:gd name="T2" fmla="*/ 0 w 19"/>
                <a:gd name="T3" fmla="*/ 0 h 10"/>
                <a:gd name="T4" fmla="*/ 0 w 19"/>
                <a:gd name="T5" fmla="*/ 0 h 10"/>
                <a:gd name="T6" fmla="*/ 2147483646 w 19"/>
                <a:gd name="T7" fmla="*/ 0 h 10"/>
                <a:gd name="T8" fmla="*/ 2147483646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9" name="Freeform 313">
              <a:extLst>
                <a:ext uri="{FF2B5EF4-FFF2-40B4-BE49-F238E27FC236}">
                  <a16:creationId xmlns:a16="http://schemas.microsoft.com/office/drawing/2014/main" id="{E3B1436F-A715-F24E-9DC6-6D520A88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346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0" name="Freeform 314">
              <a:extLst>
                <a:ext uri="{FF2B5EF4-FFF2-40B4-BE49-F238E27FC236}">
                  <a16:creationId xmlns:a16="http://schemas.microsoft.com/office/drawing/2014/main" id="{F596A7AE-2F5A-E749-B784-93790ED0A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653" y="2852528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1" name="Freeform 315">
              <a:extLst>
                <a:ext uri="{FF2B5EF4-FFF2-40B4-BE49-F238E27FC236}">
                  <a16:creationId xmlns:a16="http://schemas.microsoft.com/office/drawing/2014/main" id="{A10D4131-2463-1045-9233-F61E60C1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04" y="2852528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2147483646 w 28"/>
                <a:gd name="T3" fmla="*/ 0 h 10"/>
                <a:gd name="T4" fmla="*/ 2147483646 w 28"/>
                <a:gd name="T5" fmla="*/ 0 h 10"/>
                <a:gd name="T6" fmla="*/ 0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2" name="Freeform 316">
              <a:extLst>
                <a:ext uri="{FF2B5EF4-FFF2-40B4-BE49-F238E27FC236}">
                  <a16:creationId xmlns:a16="http://schemas.microsoft.com/office/drawing/2014/main" id="{9CABE89C-3511-1644-AC60-B8F1D4D4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041" y="2852528"/>
              <a:ext cx="4770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3" name="Freeform 317">
              <a:extLst>
                <a:ext uri="{FF2B5EF4-FFF2-40B4-BE49-F238E27FC236}">
                  <a16:creationId xmlns:a16="http://schemas.microsoft.com/office/drawing/2014/main" id="{E4D6DCB1-25D3-B542-83E2-C15AF39B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682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4" name="Freeform 318">
              <a:extLst>
                <a:ext uri="{FF2B5EF4-FFF2-40B4-BE49-F238E27FC236}">
                  <a16:creationId xmlns:a16="http://schemas.microsoft.com/office/drawing/2014/main" id="{A906AB67-F4AC-B34B-BBC9-D9B82711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196" y="2852528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5" name="Freeform 319">
              <a:extLst>
                <a:ext uri="{FF2B5EF4-FFF2-40B4-BE49-F238E27FC236}">
                  <a16:creationId xmlns:a16="http://schemas.microsoft.com/office/drawing/2014/main" id="{708C430F-D9BD-8843-8DAF-7E2145972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784" y="2852528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6" name="Freeform 320">
              <a:extLst>
                <a:ext uri="{FF2B5EF4-FFF2-40B4-BE49-F238E27FC236}">
                  <a16:creationId xmlns:a16="http://schemas.microsoft.com/office/drawing/2014/main" id="{1F0102F6-F1FA-9143-8C58-FBC3559C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324" y="2852528"/>
              <a:ext cx="4770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7" name="Freeform 321">
              <a:extLst>
                <a:ext uri="{FF2B5EF4-FFF2-40B4-BE49-F238E27FC236}">
                  <a16:creationId xmlns:a16="http://schemas.microsoft.com/office/drawing/2014/main" id="{235A299B-BEA3-2140-98EF-2E90FD47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400" y="2852528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8" name="Freeform 322">
              <a:extLst>
                <a:ext uri="{FF2B5EF4-FFF2-40B4-BE49-F238E27FC236}">
                  <a16:creationId xmlns:a16="http://schemas.microsoft.com/office/drawing/2014/main" id="{424EDEE3-3436-C64A-978E-BBD4BEE09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425" y="2852528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9" name="Freeform 323">
              <a:extLst>
                <a:ext uri="{FF2B5EF4-FFF2-40B4-BE49-F238E27FC236}">
                  <a16:creationId xmlns:a16="http://schemas.microsoft.com/office/drawing/2014/main" id="{59E5FF06-4771-0542-8F12-445D54F1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066" y="2852528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0" name="Freeform 324">
              <a:extLst>
                <a:ext uri="{FF2B5EF4-FFF2-40B4-BE49-F238E27FC236}">
                  <a16:creationId xmlns:a16="http://schemas.microsoft.com/office/drawing/2014/main" id="{32EDDCFF-EA05-114A-BBB2-4B6E0CAB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758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1" name="Freeform 325">
              <a:extLst>
                <a:ext uri="{FF2B5EF4-FFF2-40B4-BE49-F238E27FC236}">
                  <a16:creationId xmlns:a16="http://schemas.microsoft.com/office/drawing/2014/main" id="{F161DA54-D047-4A41-9A15-9D1689D8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7" y="2852528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2" name="Freeform 326">
              <a:extLst>
                <a:ext uri="{FF2B5EF4-FFF2-40B4-BE49-F238E27FC236}">
                  <a16:creationId xmlns:a16="http://schemas.microsoft.com/office/drawing/2014/main" id="{BE6B93E2-AC40-514D-AE03-82DD5D8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1" y="2852528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0 w 10"/>
                <a:gd name="T7" fmla="*/ 0 h 10"/>
                <a:gd name="T8" fmla="*/ 0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3" name="Freeform 327">
              <a:extLst>
                <a:ext uri="{FF2B5EF4-FFF2-40B4-BE49-F238E27FC236}">
                  <a16:creationId xmlns:a16="http://schemas.microsoft.com/office/drawing/2014/main" id="{3C30646D-256C-A64C-B487-029D3719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76354"/>
              <a:ext cx="1589" cy="0"/>
            </a:xfrm>
            <a:custGeom>
              <a:avLst/>
              <a:gdLst>
                <a:gd name="T0" fmla="*/ 2147483646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2147483646 w 10"/>
                <a:gd name="T7" fmla="*/ 0 h 10"/>
                <a:gd name="T8" fmla="*/ 2147483646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4" name="Freeform 328">
              <a:extLst>
                <a:ext uri="{FF2B5EF4-FFF2-40B4-BE49-F238E27FC236}">
                  <a16:creationId xmlns:a16="http://schemas.microsoft.com/office/drawing/2014/main" id="{337B46BC-F44B-0D4B-B31A-9848D9012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36" y="2876354"/>
              <a:ext cx="3179" cy="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47483646 w 21"/>
                <a:gd name="T5" fmla="*/ 0 h 10"/>
                <a:gd name="T6" fmla="*/ 2147483646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5" name="Freeform 329">
              <a:extLst>
                <a:ext uri="{FF2B5EF4-FFF2-40B4-BE49-F238E27FC236}">
                  <a16:creationId xmlns:a16="http://schemas.microsoft.com/office/drawing/2014/main" id="{CFB50A6C-C7BE-EA4D-911E-076CDC05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95" y="2876354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6" name="Freeform 330">
              <a:extLst>
                <a:ext uri="{FF2B5EF4-FFF2-40B4-BE49-F238E27FC236}">
                  <a16:creationId xmlns:a16="http://schemas.microsoft.com/office/drawing/2014/main" id="{85BFA799-F7DD-8D43-90A1-B5F9A8289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78" y="2876354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7" name="Freeform 331">
              <a:extLst>
                <a:ext uri="{FF2B5EF4-FFF2-40B4-BE49-F238E27FC236}">
                  <a16:creationId xmlns:a16="http://schemas.microsoft.com/office/drawing/2014/main" id="{EE62743A-25FE-0C43-B5D3-998174F9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838" y="2876354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8" name="Freeform 332">
              <a:extLst>
                <a:ext uri="{FF2B5EF4-FFF2-40B4-BE49-F238E27FC236}">
                  <a16:creationId xmlns:a16="http://schemas.microsoft.com/office/drawing/2014/main" id="{819F08C0-C5EB-7742-88C0-AD492F374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660" y="2876354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2147483646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11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9" name="Freeform 333">
              <a:extLst>
                <a:ext uri="{FF2B5EF4-FFF2-40B4-BE49-F238E27FC236}">
                  <a16:creationId xmlns:a16="http://schemas.microsoft.com/office/drawing/2014/main" id="{4DB42180-69C1-4A41-996B-85164AA8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54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0" name="Freeform 334">
              <a:extLst>
                <a:ext uri="{FF2B5EF4-FFF2-40B4-BE49-F238E27FC236}">
                  <a16:creationId xmlns:a16="http://schemas.microsoft.com/office/drawing/2014/main" id="{08A8C3DB-4A98-6E40-98B6-32E6637D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89" y="2876354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1" name="Freeform 335">
              <a:extLst>
                <a:ext uri="{FF2B5EF4-FFF2-40B4-BE49-F238E27FC236}">
                  <a16:creationId xmlns:a16="http://schemas.microsoft.com/office/drawing/2014/main" id="{21893618-A1F2-734E-B70B-A3A05520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530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2" name="Freeform 336">
              <a:extLst>
                <a:ext uri="{FF2B5EF4-FFF2-40B4-BE49-F238E27FC236}">
                  <a16:creationId xmlns:a16="http://schemas.microsoft.com/office/drawing/2014/main" id="{472FD97A-697D-9D42-9E82-B848BD5E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2" y="2876354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3" name="Freeform 337">
              <a:extLst>
                <a:ext uri="{FF2B5EF4-FFF2-40B4-BE49-F238E27FC236}">
                  <a16:creationId xmlns:a16="http://schemas.microsoft.com/office/drawing/2014/main" id="{E3B23594-FD97-0448-BCA3-AFF21735D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171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4" name="Freeform 338">
              <a:extLst>
                <a:ext uri="{FF2B5EF4-FFF2-40B4-BE49-F238E27FC236}">
                  <a16:creationId xmlns:a16="http://schemas.microsoft.com/office/drawing/2014/main" id="{00CAC527-714F-7C48-8B53-EDC9E7746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19" y="2876354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5" name="Freeform 339">
              <a:extLst>
                <a:ext uri="{FF2B5EF4-FFF2-40B4-BE49-F238E27FC236}">
                  <a16:creationId xmlns:a16="http://schemas.microsoft.com/office/drawing/2014/main" id="{8A5F6694-377F-324F-B9E5-34C3FB856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876354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6" name="Freeform 340">
              <a:extLst>
                <a:ext uri="{FF2B5EF4-FFF2-40B4-BE49-F238E27FC236}">
                  <a16:creationId xmlns:a16="http://schemas.microsoft.com/office/drawing/2014/main" id="{4DA5D14E-B58D-9F45-AEE3-BA4AC393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790" y="2876354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7" name="Freeform 341">
              <a:extLst>
                <a:ext uri="{FF2B5EF4-FFF2-40B4-BE49-F238E27FC236}">
                  <a16:creationId xmlns:a16="http://schemas.microsoft.com/office/drawing/2014/main" id="{C47993DB-1B15-5848-9C0D-0D3544E48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149" y="2876354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8" name="Freeform 342">
              <a:extLst>
                <a:ext uri="{FF2B5EF4-FFF2-40B4-BE49-F238E27FC236}">
                  <a16:creationId xmlns:a16="http://schemas.microsoft.com/office/drawing/2014/main" id="{F0EAAE9C-CD6F-1E44-8DE9-D2EF0373E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432" y="2876354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9" name="Freeform 343">
              <a:extLst>
                <a:ext uri="{FF2B5EF4-FFF2-40B4-BE49-F238E27FC236}">
                  <a16:creationId xmlns:a16="http://schemas.microsoft.com/office/drawing/2014/main" id="{E35A09A3-9434-6F47-9BF5-B6737F9C2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225" y="2876354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0" name="Freeform 344">
              <a:extLst>
                <a:ext uri="{FF2B5EF4-FFF2-40B4-BE49-F238E27FC236}">
                  <a16:creationId xmlns:a16="http://schemas.microsoft.com/office/drawing/2014/main" id="{C432D1EC-7E89-5E45-8805-0E3C2F95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876354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1" name="Freeform 345">
              <a:extLst>
                <a:ext uri="{FF2B5EF4-FFF2-40B4-BE49-F238E27FC236}">
                  <a16:creationId xmlns:a16="http://schemas.microsoft.com/office/drawing/2014/main" id="{4A62841D-A0DF-8944-8CDE-794FB4F7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867" y="2876354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2" name="Freeform 346">
              <a:extLst>
                <a:ext uri="{FF2B5EF4-FFF2-40B4-BE49-F238E27FC236}">
                  <a16:creationId xmlns:a16="http://schemas.microsoft.com/office/drawing/2014/main" id="{D1A21C4C-7A9A-C241-819D-400018A5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584" y="2876354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3" name="Freeform 347">
              <a:extLst>
                <a:ext uri="{FF2B5EF4-FFF2-40B4-BE49-F238E27FC236}">
                  <a16:creationId xmlns:a16="http://schemas.microsoft.com/office/drawing/2014/main" id="{6BC60138-4D22-FC4E-934B-0C5EB5F0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301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4" name="Freeform 348">
              <a:extLst>
                <a:ext uri="{FF2B5EF4-FFF2-40B4-BE49-F238E27FC236}">
                  <a16:creationId xmlns:a16="http://schemas.microsoft.com/office/drawing/2014/main" id="{C62C3B52-9DDE-344B-ABDC-A2D1A84A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7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5" name="Freeform 349">
              <a:extLst>
                <a:ext uri="{FF2B5EF4-FFF2-40B4-BE49-F238E27FC236}">
                  <a16:creationId xmlns:a16="http://schemas.microsoft.com/office/drawing/2014/main" id="{036A8060-7796-2841-9C6C-81F85358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270" y="2876354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6" name="Freeform 350">
              <a:extLst>
                <a:ext uri="{FF2B5EF4-FFF2-40B4-BE49-F238E27FC236}">
                  <a16:creationId xmlns:a16="http://schemas.microsoft.com/office/drawing/2014/main" id="{8E5161FA-454F-234F-B81D-442C63AF9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501" y="2876354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7" name="Freeform 351">
              <a:extLst>
                <a:ext uri="{FF2B5EF4-FFF2-40B4-BE49-F238E27FC236}">
                  <a16:creationId xmlns:a16="http://schemas.microsoft.com/office/drawing/2014/main" id="{07E80A99-62AB-FF49-BB57-C733B2639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784" y="2876354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2147483646 w 20"/>
                <a:gd name="T3" fmla="*/ 0 h 10"/>
                <a:gd name="T4" fmla="*/ 2147483646 w 20"/>
                <a:gd name="T5" fmla="*/ 0 h 10"/>
                <a:gd name="T6" fmla="*/ 0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9"/>
                  </a:move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8" name="Freeform 352">
              <a:extLst>
                <a:ext uri="{FF2B5EF4-FFF2-40B4-BE49-F238E27FC236}">
                  <a16:creationId xmlns:a16="http://schemas.microsoft.com/office/drawing/2014/main" id="{8BCD284B-30B2-604D-A051-BA4A349C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628" y="2874766"/>
              <a:ext cx="3179" cy="1588"/>
            </a:xfrm>
            <a:custGeom>
              <a:avLst/>
              <a:gdLst>
                <a:gd name="T0" fmla="*/ 0 w 28"/>
                <a:gd name="T1" fmla="*/ 2147483646 h 19"/>
                <a:gd name="T2" fmla="*/ 0 w 28"/>
                <a:gd name="T3" fmla="*/ 2147483646 h 19"/>
                <a:gd name="T4" fmla="*/ 2147483646 w 28"/>
                <a:gd name="T5" fmla="*/ 2147483646 h 19"/>
                <a:gd name="T6" fmla="*/ 2147483646 w 28"/>
                <a:gd name="T7" fmla="*/ 0 h 19"/>
                <a:gd name="T8" fmla="*/ 0 w 28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9">
                  <a:moveTo>
                    <a:pt x="0" y="9"/>
                  </a:moveTo>
                  <a:lnTo>
                    <a:pt x="0" y="18"/>
                  </a:lnTo>
                  <a:lnTo>
                    <a:pt x="27" y="18"/>
                  </a:lnTo>
                  <a:lnTo>
                    <a:pt x="27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9" name="Freeform 353">
              <a:extLst>
                <a:ext uri="{FF2B5EF4-FFF2-40B4-BE49-F238E27FC236}">
                  <a16:creationId xmlns:a16="http://schemas.microsoft.com/office/drawing/2014/main" id="{78D6E8C6-6C49-6246-AD2F-C652879E6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552" y="2876354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2147483646 w 19"/>
                <a:gd name="T3" fmla="*/ 0 h 10"/>
                <a:gd name="T4" fmla="*/ 2147483646 w 19"/>
                <a:gd name="T5" fmla="*/ 0 h 10"/>
                <a:gd name="T6" fmla="*/ 0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9"/>
                  </a:move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0" name="Freeform 354">
              <a:extLst>
                <a:ext uri="{FF2B5EF4-FFF2-40B4-BE49-F238E27FC236}">
                  <a16:creationId xmlns:a16="http://schemas.microsoft.com/office/drawing/2014/main" id="{67B0B679-83BA-3C4A-ACBF-614BE02A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196" y="2876354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2147483646 w 20"/>
                <a:gd name="T3" fmla="*/ 0 h 10"/>
                <a:gd name="T4" fmla="*/ 2147483646 w 20"/>
                <a:gd name="T5" fmla="*/ 0 h 10"/>
                <a:gd name="T6" fmla="*/ 0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9"/>
                  </a:move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1" name="Freeform 355">
              <a:extLst>
                <a:ext uri="{FF2B5EF4-FFF2-40B4-BE49-F238E27FC236}">
                  <a16:creationId xmlns:a16="http://schemas.microsoft.com/office/drawing/2014/main" id="{24B8F7D9-3CCB-674F-B25C-56EFDC4F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063" y="2874766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2" name="Freeform 356">
              <a:extLst>
                <a:ext uri="{FF2B5EF4-FFF2-40B4-BE49-F238E27FC236}">
                  <a16:creationId xmlns:a16="http://schemas.microsoft.com/office/drawing/2014/main" id="{EA8D4650-B225-7B45-AEAC-FFFCEEA52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346" y="2874766"/>
              <a:ext cx="3179" cy="1588"/>
            </a:xfrm>
            <a:custGeom>
              <a:avLst/>
              <a:gdLst>
                <a:gd name="T0" fmla="*/ 0 w 29"/>
                <a:gd name="T1" fmla="*/ 0 h 19"/>
                <a:gd name="T2" fmla="*/ 0 w 29"/>
                <a:gd name="T3" fmla="*/ 2147483646 h 19"/>
                <a:gd name="T4" fmla="*/ 2147483646 w 29"/>
                <a:gd name="T5" fmla="*/ 2147483646 h 19"/>
                <a:gd name="T6" fmla="*/ 2147483646 w 29"/>
                <a:gd name="T7" fmla="*/ 0 h 19"/>
                <a:gd name="T8" fmla="*/ 0 w 29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9">
                  <a:moveTo>
                    <a:pt x="0" y="0"/>
                  </a:moveTo>
                  <a:lnTo>
                    <a:pt x="0" y="18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3" name="Freeform 357">
              <a:extLst>
                <a:ext uri="{FF2B5EF4-FFF2-40B4-BE49-F238E27FC236}">
                  <a16:creationId xmlns:a16="http://schemas.microsoft.com/office/drawing/2014/main" id="{9DB746C2-C8A0-E54B-8836-639919E1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987" y="2874766"/>
              <a:ext cx="4770" cy="1588"/>
            </a:xfrm>
            <a:custGeom>
              <a:avLst/>
              <a:gdLst>
                <a:gd name="T0" fmla="*/ 0 w 29"/>
                <a:gd name="T1" fmla="*/ 2147483646 h 19"/>
                <a:gd name="T2" fmla="*/ 2147483646 w 29"/>
                <a:gd name="T3" fmla="*/ 2147483646 h 19"/>
                <a:gd name="T4" fmla="*/ 2147483646 w 29"/>
                <a:gd name="T5" fmla="*/ 0 h 19"/>
                <a:gd name="T6" fmla="*/ 0 w 29"/>
                <a:gd name="T7" fmla="*/ 0 h 19"/>
                <a:gd name="T8" fmla="*/ 0 w 29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9">
                  <a:moveTo>
                    <a:pt x="0" y="18"/>
                  </a:moveTo>
                  <a:lnTo>
                    <a:pt x="28" y="18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4" name="Freeform 358">
              <a:extLst>
                <a:ext uri="{FF2B5EF4-FFF2-40B4-BE49-F238E27FC236}">
                  <a16:creationId xmlns:a16="http://schemas.microsoft.com/office/drawing/2014/main" id="{26764C21-D475-CB4E-B6ED-6809D9067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04" y="2874766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5" name="Freeform 359">
              <a:extLst>
                <a:ext uri="{FF2B5EF4-FFF2-40B4-BE49-F238E27FC236}">
                  <a16:creationId xmlns:a16="http://schemas.microsoft.com/office/drawing/2014/main" id="{ECBBD4D0-224B-2E48-B6DA-25153969E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682" y="2876354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6" name="Freeform 360">
              <a:extLst>
                <a:ext uri="{FF2B5EF4-FFF2-40B4-BE49-F238E27FC236}">
                  <a16:creationId xmlns:a16="http://schemas.microsoft.com/office/drawing/2014/main" id="{20F14BC0-8CB8-1C4D-8D7C-83DF5441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324" y="2876354"/>
              <a:ext cx="3179" cy="0"/>
            </a:xfrm>
            <a:custGeom>
              <a:avLst/>
              <a:gdLst>
                <a:gd name="T0" fmla="*/ 0 w 21"/>
                <a:gd name="T1" fmla="*/ 0 h 10"/>
                <a:gd name="T2" fmla="*/ 2147483646 w 21"/>
                <a:gd name="T3" fmla="*/ 0 h 10"/>
                <a:gd name="T4" fmla="*/ 2147483646 w 21"/>
                <a:gd name="T5" fmla="*/ 0 h 10"/>
                <a:gd name="T6" fmla="*/ 0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9"/>
                  </a:move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7" name="Freeform 361">
              <a:extLst>
                <a:ext uri="{FF2B5EF4-FFF2-40B4-BE49-F238E27FC236}">
                  <a16:creationId xmlns:a16="http://schemas.microsoft.com/office/drawing/2014/main" id="{0E03E87A-74D5-8F44-9D89-04CEE6A69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965" y="2876354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8" name="Freeform 362">
              <a:extLst>
                <a:ext uri="{FF2B5EF4-FFF2-40B4-BE49-F238E27FC236}">
                  <a16:creationId xmlns:a16="http://schemas.microsoft.com/office/drawing/2014/main" id="{78024BD1-8A72-7044-A722-ED8D8296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041" y="2876354"/>
              <a:ext cx="4770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9" name="Freeform 363">
              <a:extLst>
                <a:ext uri="{FF2B5EF4-FFF2-40B4-BE49-F238E27FC236}">
                  <a16:creationId xmlns:a16="http://schemas.microsoft.com/office/drawing/2014/main" id="{A8F7959C-EB1B-5249-A425-23F12631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400" y="2876354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0" name="Freeform 364">
              <a:extLst>
                <a:ext uri="{FF2B5EF4-FFF2-40B4-BE49-F238E27FC236}">
                  <a16:creationId xmlns:a16="http://schemas.microsoft.com/office/drawing/2014/main" id="{6C6B72A0-FB73-A040-821B-5C650F22B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012" y="2874766"/>
              <a:ext cx="1589" cy="0"/>
            </a:xfrm>
            <a:custGeom>
              <a:avLst/>
              <a:gdLst>
                <a:gd name="T0" fmla="*/ 2147483646 w 19"/>
                <a:gd name="T1" fmla="*/ 0 h 10"/>
                <a:gd name="T2" fmla="*/ 0 w 19"/>
                <a:gd name="T3" fmla="*/ 0 h 10"/>
                <a:gd name="T4" fmla="*/ 0 w 19"/>
                <a:gd name="T5" fmla="*/ 0 h 10"/>
                <a:gd name="T6" fmla="*/ 2147483646 w 19"/>
                <a:gd name="T7" fmla="*/ 0 h 10"/>
                <a:gd name="T8" fmla="*/ 2147483646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18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1" name="Freeform 365">
              <a:extLst>
                <a:ext uri="{FF2B5EF4-FFF2-40B4-BE49-F238E27FC236}">
                  <a16:creationId xmlns:a16="http://schemas.microsoft.com/office/drawing/2014/main" id="{C907C167-8346-844F-B8DE-301E0D9C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476" y="2876354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2" name="Freeform 366">
              <a:extLst>
                <a:ext uri="{FF2B5EF4-FFF2-40B4-BE49-F238E27FC236}">
                  <a16:creationId xmlns:a16="http://schemas.microsoft.com/office/drawing/2014/main" id="{EF110F35-9065-5F43-8EAE-0B4945EF3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425" y="2876354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3" name="Freeform 367">
              <a:extLst>
                <a:ext uri="{FF2B5EF4-FFF2-40B4-BE49-F238E27FC236}">
                  <a16:creationId xmlns:a16="http://schemas.microsoft.com/office/drawing/2014/main" id="{91A83468-74D5-F346-AC02-A81C3517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758" y="2876354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4" name="Freeform 368">
              <a:extLst>
                <a:ext uri="{FF2B5EF4-FFF2-40B4-BE49-F238E27FC236}">
                  <a16:creationId xmlns:a16="http://schemas.microsoft.com/office/drawing/2014/main" id="{2AA93440-A099-4142-A10C-1389BDB74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1" y="2874766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0 w 10"/>
                <a:gd name="T7" fmla="*/ 0 h 10"/>
                <a:gd name="T8" fmla="*/ 0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5" name="Freeform 369">
              <a:extLst>
                <a:ext uri="{FF2B5EF4-FFF2-40B4-BE49-F238E27FC236}">
                  <a16:creationId xmlns:a16="http://schemas.microsoft.com/office/drawing/2014/main" id="{708F9B45-AFE1-A44D-9033-B784A34C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98592"/>
              <a:ext cx="3179" cy="0"/>
            </a:xfrm>
            <a:custGeom>
              <a:avLst/>
              <a:gdLst>
                <a:gd name="T0" fmla="*/ 2147483646 w 20"/>
                <a:gd name="T1" fmla="*/ 0 h 10"/>
                <a:gd name="T2" fmla="*/ 0 w 20"/>
                <a:gd name="T3" fmla="*/ 0 h 10"/>
                <a:gd name="T4" fmla="*/ 0 w 20"/>
                <a:gd name="T5" fmla="*/ 0 h 10"/>
                <a:gd name="T6" fmla="*/ 2147483646 w 20"/>
                <a:gd name="T7" fmla="*/ 0 h 10"/>
                <a:gd name="T8" fmla="*/ 2147483646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1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6" name="Freeform 370">
              <a:extLst>
                <a:ext uri="{FF2B5EF4-FFF2-40B4-BE49-F238E27FC236}">
                  <a16:creationId xmlns:a16="http://schemas.microsoft.com/office/drawing/2014/main" id="{95CABD58-2053-5F4D-9F6D-0B5C008ED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50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7" name="Freeform 371">
              <a:extLst>
                <a:ext uri="{FF2B5EF4-FFF2-40B4-BE49-F238E27FC236}">
                  <a16:creationId xmlns:a16="http://schemas.microsoft.com/office/drawing/2014/main" id="{6C4E06B4-06BB-6049-97ED-FD45C83E7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044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8" name="Freeform 372">
              <a:extLst>
                <a:ext uri="{FF2B5EF4-FFF2-40B4-BE49-F238E27FC236}">
                  <a16:creationId xmlns:a16="http://schemas.microsoft.com/office/drawing/2014/main" id="{EF92CEEA-4907-BD4A-BF9B-E9A002E7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85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9" name="Freeform 373">
              <a:extLst>
                <a:ext uri="{FF2B5EF4-FFF2-40B4-BE49-F238E27FC236}">
                  <a16:creationId xmlns:a16="http://schemas.microsoft.com/office/drawing/2014/main" id="{EFA35A09-23E3-174D-99BD-3E12CB707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19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2147483646 w 28"/>
                <a:gd name="T3" fmla="*/ 0 h 10"/>
                <a:gd name="T4" fmla="*/ 2147483646 w 28"/>
                <a:gd name="T5" fmla="*/ 0 h 10"/>
                <a:gd name="T6" fmla="*/ 0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0" name="Freeform 374">
              <a:extLst>
                <a:ext uri="{FF2B5EF4-FFF2-40B4-BE49-F238E27FC236}">
                  <a16:creationId xmlns:a16="http://schemas.microsoft.com/office/drawing/2014/main" id="{A6E3B372-4834-684D-9DF0-E897F738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78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1" name="Freeform 375">
              <a:extLst>
                <a:ext uri="{FF2B5EF4-FFF2-40B4-BE49-F238E27FC236}">
                  <a16:creationId xmlns:a16="http://schemas.microsoft.com/office/drawing/2014/main" id="{FFBED008-DF72-8243-856E-45BCDAFE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326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2" name="Freeform 376">
              <a:extLst>
                <a:ext uri="{FF2B5EF4-FFF2-40B4-BE49-F238E27FC236}">
                  <a16:creationId xmlns:a16="http://schemas.microsoft.com/office/drawing/2014/main" id="{7D8FF59B-ED69-3449-BB1E-A2101190E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838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3" name="Freeform 377">
              <a:extLst>
                <a:ext uri="{FF2B5EF4-FFF2-40B4-BE49-F238E27FC236}">
                  <a16:creationId xmlns:a16="http://schemas.microsoft.com/office/drawing/2014/main" id="{4F238C0B-578E-9C47-AF1E-DF25F27F4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403" y="2898592"/>
              <a:ext cx="1589" cy="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47483646 w 21"/>
                <a:gd name="T5" fmla="*/ 0 h 10"/>
                <a:gd name="T6" fmla="*/ 2147483646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4" name="Freeform 378">
              <a:extLst>
                <a:ext uri="{FF2B5EF4-FFF2-40B4-BE49-F238E27FC236}">
                  <a16:creationId xmlns:a16="http://schemas.microsoft.com/office/drawing/2014/main" id="{47D0FD4C-CD4D-A946-983B-A3C1481B6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120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5" name="Freeform 379">
              <a:extLst>
                <a:ext uri="{FF2B5EF4-FFF2-40B4-BE49-F238E27FC236}">
                  <a16:creationId xmlns:a16="http://schemas.microsoft.com/office/drawing/2014/main" id="{F3674EAB-957E-D846-9A8D-3C7002BE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761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6" name="Freeform 380">
              <a:extLst>
                <a:ext uri="{FF2B5EF4-FFF2-40B4-BE49-F238E27FC236}">
                  <a16:creationId xmlns:a16="http://schemas.microsoft.com/office/drawing/2014/main" id="{51693978-18D3-F348-8E23-0A1D99ED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479" y="2898592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7" name="Freeform 381">
              <a:extLst>
                <a:ext uri="{FF2B5EF4-FFF2-40B4-BE49-F238E27FC236}">
                  <a16:creationId xmlns:a16="http://schemas.microsoft.com/office/drawing/2014/main" id="{35039CAD-F94F-BC4F-AF8C-86F4905DF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149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8" name="Freeform 382">
              <a:extLst>
                <a:ext uri="{FF2B5EF4-FFF2-40B4-BE49-F238E27FC236}">
                  <a16:creationId xmlns:a16="http://schemas.microsoft.com/office/drawing/2014/main" id="{6687A66D-C8D2-6F4A-8E0A-BCAF51220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098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9" name="Freeform 383">
              <a:extLst>
                <a:ext uri="{FF2B5EF4-FFF2-40B4-BE49-F238E27FC236}">
                  <a16:creationId xmlns:a16="http://schemas.microsoft.com/office/drawing/2014/main" id="{58148A2D-DA0B-8242-9CE3-337692B6D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790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2147483646 w 28"/>
                <a:gd name="T3" fmla="*/ 0 h 10"/>
                <a:gd name="T4" fmla="*/ 2147483646 w 28"/>
                <a:gd name="T5" fmla="*/ 0 h 10"/>
                <a:gd name="T6" fmla="*/ 0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0" name="Freeform 384">
              <a:extLst>
                <a:ext uri="{FF2B5EF4-FFF2-40B4-BE49-F238E27FC236}">
                  <a16:creationId xmlns:a16="http://schemas.microsoft.com/office/drawing/2014/main" id="{693B29D0-D838-8C43-A996-0F7F3512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432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1" name="Freeform 385">
              <a:extLst>
                <a:ext uri="{FF2B5EF4-FFF2-40B4-BE49-F238E27FC236}">
                  <a16:creationId xmlns:a16="http://schemas.microsoft.com/office/drawing/2014/main" id="{6767033E-0B4E-F340-A8D4-700F3CE22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012" y="2898592"/>
              <a:ext cx="3179" cy="0"/>
            </a:xfrm>
            <a:custGeom>
              <a:avLst/>
              <a:gdLst>
                <a:gd name="T0" fmla="*/ 2147483646 w 29"/>
                <a:gd name="T1" fmla="*/ 0 h 10"/>
                <a:gd name="T2" fmla="*/ 0 w 29"/>
                <a:gd name="T3" fmla="*/ 0 h 10"/>
                <a:gd name="T4" fmla="*/ 0 w 29"/>
                <a:gd name="T5" fmla="*/ 0 h 10"/>
                <a:gd name="T6" fmla="*/ 2147483646 w 29"/>
                <a:gd name="T7" fmla="*/ 0 h 10"/>
                <a:gd name="T8" fmla="*/ 2147483646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28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2" name="Freeform 386">
              <a:extLst>
                <a:ext uri="{FF2B5EF4-FFF2-40B4-BE49-F238E27FC236}">
                  <a16:creationId xmlns:a16="http://schemas.microsoft.com/office/drawing/2014/main" id="{614F94CE-4B11-4946-A910-1EE1D685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57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3" name="Freeform 387">
              <a:extLst>
                <a:ext uri="{FF2B5EF4-FFF2-40B4-BE49-F238E27FC236}">
                  <a16:creationId xmlns:a16="http://schemas.microsoft.com/office/drawing/2014/main" id="{2F99D960-EEAF-3946-A4F9-DA5BDB67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3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4" name="Freeform 388">
              <a:extLst>
                <a:ext uri="{FF2B5EF4-FFF2-40B4-BE49-F238E27FC236}">
                  <a16:creationId xmlns:a16="http://schemas.microsoft.com/office/drawing/2014/main" id="{8A29BB6A-A7BB-AD43-B47B-797816843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74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5" name="Freeform 389">
              <a:extLst>
                <a:ext uri="{FF2B5EF4-FFF2-40B4-BE49-F238E27FC236}">
                  <a16:creationId xmlns:a16="http://schemas.microsoft.com/office/drawing/2014/main" id="{8C135BB4-2818-E34E-AD42-D1CAAB60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815" y="2898592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6" name="Freeform 390">
              <a:extLst>
                <a:ext uri="{FF2B5EF4-FFF2-40B4-BE49-F238E27FC236}">
                  <a16:creationId xmlns:a16="http://schemas.microsoft.com/office/drawing/2014/main" id="{7DF696B0-4CCA-FE4B-83C8-5180F05B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892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7" name="Freeform 391">
              <a:extLst>
                <a:ext uri="{FF2B5EF4-FFF2-40B4-BE49-F238E27FC236}">
                  <a16:creationId xmlns:a16="http://schemas.microsoft.com/office/drawing/2014/main" id="{6DC985E6-B04A-124E-BC9B-25425B5D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218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8" name="Freeform 392">
              <a:extLst>
                <a:ext uri="{FF2B5EF4-FFF2-40B4-BE49-F238E27FC236}">
                  <a16:creationId xmlns:a16="http://schemas.microsoft.com/office/drawing/2014/main" id="{94AC3D4B-132F-F24B-BDF9-C8D16832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501" y="2898592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9" name="Freeform 393">
              <a:extLst>
                <a:ext uri="{FF2B5EF4-FFF2-40B4-BE49-F238E27FC236}">
                  <a16:creationId xmlns:a16="http://schemas.microsoft.com/office/drawing/2014/main" id="{3D03CED6-8CB0-0E4C-A189-04AB84231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860" y="2898592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0" name="Freeform 394">
              <a:extLst>
                <a:ext uri="{FF2B5EF4-FFF2-40B4-BE49-F238E27FC236}">
                  <a16:creationId xmlns:a16="http://schemas.microsoft.com/office/drawing/2014/main" id="{889A1BCC-96CC-6B45-9B11-5B8E3F509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552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1" name="Freeform 395">
              <a:extLst>
                <a:ext uri="{FF2B5EF4-FFF2-40B4-BE49-F238E27FC236}">
                  <a16:creationId xmlns:a16="http://schemas.microsoft.com/office/drawing/2014/main" id="{315FA5E5-4113-BD4D-8837-6318FC281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577" y="2898592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2" name="Freeform 396">
              <a:extLst>
                <a:ext uri="{FF2B5EF4-FFF2-40B4-BE49-F238E27FC236}">
                  <a16:creationId xmlns:a16="http://schemas.microsoft.com/office/drawing/2014/main" id="{6C4A3DFE-CDCE-E74A-922D-708804F8D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196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3" name="Freeform 397">
              <a:extLst>
                <a:ext uri="{FF2B5EF4-FFF2-40B4-BE49-F238E27FC236}">
                  <a16:creationId xmlns:a16="http://schemas.microsoft.com/office/drawing/2014/main" id="{BE1B6D6F-9AFC-E043-83D7-DC01EB84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2295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4" name="Freeform 398">
              <a:extLst>
                <a:ext uri="{FF2B5EF4-FFF2-40B4-BE49-F238E27FC236}">
                  <a16:creationId xmlns:a16="http://schemas.microsoft.com/office/drawing/2014/main" id="{00A9994F-CF49-8F4D-9A1A-96EE47BF1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653" y="2898592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5" name="Freeform 399">
              <a:extLst>
                <a:ext uri="{FF2B5EF4-FFF2-40B4-BE49-F238E27FC236}">
                  <a16:creationId xmlns:a16="http://schemas.microsoft.com/office/drawing/2014/main" id="{96612D3D-B3D0-C241-8534-9B78BB52B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936" y="2898592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2147483646 w 20"/>
                <a:gd name="T3" fmla="*/ 0 h 10"/>
                <a:gd name="T4" fmla="*/ 2147483646 w 20"/>
                <a:gd name="T5" fmla="*/ 0 h 10"/>
                <a:gd name="T6" fmla="*/ 0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9"/>
                  </a:move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6" name="Freeform 400">
              <a:extLst>
                <a:ext uri="{FF2B5EF4-FFF2-40B4-BE49-F238E27FC236}">
                  <a16:creationId xmlns:a16="http://schemas.microsoft.com/office/drawing/2014/main" id="{2966ECFD-EB06-404D-BD91-F672CA3D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784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7" name="Freeform 401">
              <a:extLst>
                <a:ext uri="{FF2B5EF4-FFF2-40B4-BE49-F238E27FC236}">
                  <a16:creationId xmlns:a16="http://schemas.microsoft.com/office/drawing/2014/main" id="{4589CA10-B7A9-2145-9CC5-5F9C614D3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72" y="2898592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8" name="Freeform 402">
              <a:extLst>
                <a:ext uri="{FF2B5EF4-FFF2-40B4-BE49-F238E27FC236}">
                  <a16:creationId xmlns:a16="http://schemas.microsoft.com/office/drawing/2014/main" id="{43F9D804-C728-6C49-8752-4D34DB005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631" y="2898592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9" name="Freeform 403">
              <a:extLst>
                <a:ext uri="{FF2B5EF4-FFF2-40B4-BE49-F238E27FC236}">
                  <a16:creationId xmlns:a16="http://schemas.microsoft.com/office/drawing/2014/main" id="{DD04733B-E272-8C45-82E5-8140B3B0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914" y="2898592"/>
              <a:ext cx="158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0" name="Freeform 404">
              <a:extLst>
                <a:ext uri="{FF2B5EF4-FFF2-40B4-BE49-F238E27FC236}">
                  <a16:creationId xmlns:a16="http://schemas.microsoft.com/office/drawing/2014/main" id="{C761014C-827E-3E41-A4A2-B810EBAC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965" y="2898592"/>
              <a:ext cx="4770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1" name="Freeform 405">
              <a:extLst>
                <a:ext uri="{FF2B5EF4-FFF2-40B4-BE49-F238E27FC236}">
                  <a16:creationId xmlns:a16="http://schemas.microsoft.com/office/drawing/2014/main" id="{72BAD590-0100-3342-9E48-E2BFD8EE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990" y="2898592"/>
              <a:ext cx="1589" cy="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47483646 w 21"/>
                <a:gd name="T5" fmla="*/ 0 h 10"/>
                <a:gd name="T6" fmla="*/ 2147483646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2" name="Freeform 406">
              <a:extLst>
                <a:ext uri="{FF2B5EF4-FFF2-40B4-BE49-F238E27FC236}">
                  <a16:creationId xmlns:a16="http://schemas.microsoft.com/office/drawing/2014/main" id="{4063ED5E-6847-3549-A955-14B67DA1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066" y="2898592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3" name="Freeform 407">
              <a:extLst>
                <a:ext uri="{FF2B5EF4-FFF2-40B4-BE49-F238E27FC236}">
                  <a16:creationId xmlns:a16="http://schemas.microsoft.com/office/drawing/2014/main" id="{744361E3-894E-194D-B80E-1A752B6E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707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2147483646 w 29"/>
                <a:gd name="T3" fmla="*/ 0 h 10"/>
                <a:gd name="T4" fmla="*/ 2147483646 w 29"/>
                <a:gd name="T5" fmla="*/ 0 h 10"/>
                <a:gd name="T6" fmla="*/ 0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9"/>
                  </a:move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4" name="Freeform 408">
              <a:extLst>
                <a:ext uri="{FF2B5EF4-FFF2-40B4-BE49-F238E27FC236}">
                  <a16:creationId xmlns:a16="http://schemas.microsoft.com/office/drawing/2014/main" id="{11A7C006-3FD9-5149-92DC-23DAB822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425" y="2898592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2147483646 w 29"/>
                <a:gd name="T3" fmla="*/ 0 h 10"/>
                <a:gd name="T4" fmla="*/ 2147483646 w 29"/>
                <a:gd name="T5" fmla="*/ 0 h 10"/>
                <a:gd name="T6" fmla="*/ 0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9"/>
                  </a:move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5" name="Freeform 409">
              <a:extLst>
                <a:ext uri="{FF2B5EF4-FFF2-40B4-BE49-F238E27FC236}">
                  <a16:creationId xmlns:a16="http://schemas.microsoft.com/office/drawing/2014/main" id="{57C62952-66C1-1442-A3EA-6D23BFF4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349" y="2898592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6" name="Freeform 410">
              <a:extLst>
                <a:ext uri="{FF2B5EF4-FFF2-40B4-BE49-F238E27FC236}">
                  <a16:creationId xmlns:a16="http://schemas.microsoft.com/office/drawing/2014/main" id="{B0F6DC6B-35FA-DB43-A733-16C5D6CF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1" y="2898592"/>
              <a:ext cx="1589" cy="0"/>
            </a:xfrm>
            <a:custGeom>
              <a:avLst/>
              <a:gdLst>
                <a:gd name="T0" fmla="*/ 2147483646 w 19"/>
                <a:gd name="T1" fmla="*/ 0 h 10"/>
                <a:gd name="T2" fmla="*/ 0 w 19"/>
                <a:gd name="T3" fmla="*/ 0 h 10"/>
                <a:gd name="T4" fmla="*/ 0 w 19"/>
                <a:gd name="T5" fmla="*/ 0 h 10"/>
                <a:gd name="T6" fmla="*/ 2147483646 w 19"/>
                <a:gd name="T7" fmla="*/ 0 h 10"/>
                <a:gd name="T8" fmla="*/ 2147483646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18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7" name="Freeform 411">
              <a:extLst>
                <a:ext uri="{FF2B5EF4-FFF2-40B4-BE49-F238E27FC236}">
                  <a16:creationId xmlns:a16="http://schemas.microsoft.com/office/drawing/2014/main" id="{B29CB8E3-71A9-4A47-A09B-DB2B41B22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924007"/>
              <a:ext cx="1589" cy="0"/>
            </a:xfrm>
            <a:custGeom>
              <a:avLst/>
              <a:gdLst>
                <a:gd name="T0" fmla="*/ 2147483646 w 10"/>
                <a:gd name="T1" fmla="*/ 0 h 11"/>
                <a:gd name="T2" fmla="*/ 0 w 10"/>
                <a:gd name="T3" fmla="*/ 0 h 11"/>
                <a:gd name="T4" fmla="*/ 0 w 10"/>
                <a:gd name="T5" fmla="*/ 0 h 11"/>
                <a:gd name="T6" fmla="*/ 2147483646 w 10"/>
                <a:gd name="T7" fmla="*/ 0 h 11"/>
                <a:gd name="T8" fmla="*/ 2147483646 w 1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1">
                  <a:moveTo>
                    <a:pt x="9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8" name="Freeform 412">
              <a:extLst>
                <a:ext uri="{FF2B5EF4-FFF2-40B4-BE49-F238E27FC236}">
                  <a16:creationId xmlns:a16="http://schemas.microsoft.com/office/drawing/2014/main" id="{100D3D69-2254-AD4C-9813-A21F8696F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36" y="2922419"/>
              <a:ext cx="3179" cy="1588"/>
            </a:xfrm>
            <a:custGeom>
              <a:avLst/>
              <a:gdLst>
                <a:gd name="T0" fmla="*/ 0 w 21"/>
                <a:gd name="T1" fmla="*/ 0 h 20"/>
                <a:gd name="T2" fmla="*/ 0 w 21"/>
                <a:gd name="T3" fmla="*/ 2147483646 h 20"/>
                <a:gd name="T4" fmla="*/ 2147483646 w 21"/>
                <a:gd name="T5" fmla="*/ 2147483646 h 20"/>
                <a:gd name="T6" fmla="*/ 2147483646 w 21"/>
                <a:gd name="T7" fmla="*/ 0 h 20"/>
                <a:gd name="T8" fmla="*/ 0 w 21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0"/>
                  </a:moveTo>
                  <a:lnTo>
                    <a:pt x="0" y="19"/>
                  </a:lnTo>
                  <a:lnTo>
                    <a:pt x="20" y="1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9" name="Freeform 413">
              <a:extLst>
                <a:ext uri="{FF2B5EF4-FFF2-40B4-BE49-F238E27FC236}">
                  <a16:creationId xmlns:a16="http://schemas.microsoft.com/office/drawing/2014/main" id="{F19FE1E7-3677-AA42-A3BF-DC11BCB1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95" y="2922419"/>
              <a:ext cx="3179" cy="1588"/>
            </a:xfrm>
            <a:custGeom>
              <a:avLst/>
              <a:gdLst>
                <a:gd name="T0" fmla="*/ 0 w 19"/>
                <a:gd name="T1" fmla="*/ 0 h 20"/>
                <a:gd name="T2" fmla="*/ 0 w 19"/>
                <a:gd name="T3" fmla="*/ 2147483646 h 20"/>
                <a:gd name="T4" fmla="*/ 2147483646 w 19"/>
                <a:gd name="T5" fmla="*/ 2147483646 h 20"/>
                <a:gd name="T6" fmla="*/ 2147483646 w 19"/>
                <a:gd name="T7" fmla="*/ 0 h 20"/>
                <a:gd name="T8" fmla="*/ 0 w 19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20">
                  <a:moveTo>
                    <a:pt x="0" y="0"/>
                  </a:moveTo>
                  <a:lnTo>
                    <a:pt x="0" y="19"/>
                  </a:lnTo>
                  <a:lnTo>
                    <a:pt x="18" y="1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0" name="Freeform 414">
              <a:extLst>
                <a:ext uri="{FF2B5EF4-FFF2-40B4-BE49-F238E27FC236}">
                  <a16:creationId xmlns:a16="http://schemas.microsoft.com/office/drawing/2014/main" id="{FD7F7EFB-B747-8941-A74D-CC51EE5D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78" y="2922419"/>
              <a:ext cx="3179" cy="1588"/>
            </a:xfrm>
            <a:custGeom>
              <a:avLst/>
              <a:gdLst>
                <a:gd name="T0" fmla="*/ 0 w 20"/>
                <a:gd name="T1" fmla="*/ 2147483646 h 20"/>
                <a:gd name="T2" fmla="*/ 0 w 20"/>
                <a:gd name="T3" fmla="*/ 2147483646 h 20"/>
                <a:gd name="T4" fmla="*/ 2147483646 w 20"/>
                <a:gd name="T5" fmla="*/ 2147483646 h 20"/>
                <a:gd name="T6" fmla="*/ 2147483646 w 20"/>
                <a:gd name="T7" fmla="*/ 0 h 20"/>
                <a:gd name="T8" fmla="*/ 0 w 20"/>
                <a:gd name="T9" fmla="*/ 2147483646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9"/>
                  </a:moveTo>
                  <a:lnTo>
                    <a:pt x="0" y="19"/>
                  </a:lnTo>
                  <a:lnTo>
                    <a:pt x="19" y="19"/>
                  </a:lnTo>
                  <a:lnTo>
                    <a:pt x="19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1" name="Freeform 415">
              <a:extLst>
                <a:ext uri="{FF2B5EF4-FFF2-40B4-BE49-F238E27FC236}">
                  <a16:creationId xmlns:a16="http://schemas.microsoft.com/office/drawing/2014/main" id="{9213F602-6BBC-464C-B328-32CA0AEC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54" y="2922419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2147483646 w 20"/>
                <a:gd name="T3" fmla="*/ 0 h 10"/>
                <a:gd name="T4" fmla="*/ 2147483646 w 20"/>
                <a:gd name="T5" fmla="*/ 0 h 10"/>
                <a:gd name="T6" fmla="*/ 0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9"/>
                  </a:move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2" name="Freeform 416">
              <a:extLst>
                <a:ext uri="{FF2B5EF4-FFF2-40B4-BE49-F238E27FC236}">
                  <a16:creationId xmlns:a16="http://schemas.microsoft.com/office/drawing/2014/main" id="{76BEE01D-0308-A14D-B8EF-AFB71219D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89" y="2922419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3" name="Freeform 417">
              <a:extLst>
                <a:ext uri="{FF2B5EF4-FFF2-40B4-BE49-F238E27FC236}">
                  <a16:creationId xmlns:a16="http://schemas.microsoft.com/office/drawing/2014/main" id="{8AF6EF08-A167-6F4C-A925-760532193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530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4" name="Freeform 418">
              <a:extLst>
                <a:ext uri="{FF2B5EF4-FFF2-40B4-BE49-F238E27FC236}">
                  <a16:creationId xmlns:a16="http://schemas.microsoft.com/office/drawing/2014/main" id="{93D85731-101E-0B4F-BE35-185FCDCB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660" y="2924007"/>
              <a:ext cx="3179" cy="0"/>
            </a:xfrm>
            <a:custGeom>
              <a:avLst/>
              <a:gdLst>
                <a:gd name="T0" fmla="*/ 0 w 30"/>
                <a:gd name="T1" fmla="*/ 0 h 11"/>
                <a:gd name="T2" fmla="*/ 0 w 30"/>
                <a:gd name="T3" fmla="*/ 0 h 11"/>
                <a:gd name="T4" fmla="*/ 2147483646 w 30"/>
                <a:gd name="T5" fmla="*/ 0 h 11"/>
                <a:gd name="T6" fmla="*/ 2147483646 w 30"/>
                <a:gd name="T7" fmla="*/ 0 h 11"/>
                <a:gd name="T8" fmla="*/ 0 w 3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1">
                  <a:moveTo>
                    <a:pt x="0" y="0"/>
                  </a:moveTo>
                  <a:lnTo>
                    <a:pt x="0" y="10"/>
                  </a:lnTo>
                  <a:lnTo>
                    <a:pt x="29" y="10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5" name="Freeform 419">
              <a:extLst>
                <a:ext uri="{FF2B5EF4-FFF2-40B4-BE49-F238E27FC236}">
                  <a16:creationId xmlns:a16="http://schemas.microsoft.com/office/drawing/2014/main" id="{66E3F3BF-AFB8-2240-940C-4A778929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171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6" name="Freeform 420">
              <a:extLst>
                <a:ext uri="{FF2B5EF4-FFF2-40B4-BE49-F238E27FC236}">
                  <a16:creationId xmlns:a16="http://schemas.microsoft.com/office/drawing/2014/main" id="{85383D53-5FAA-024D-A985-AE775E08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812" y="2922419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2147483646 w 30"/>
                <a:gd name="T3" fmla="*/ 0 h 10"/>
                <a:gd name="T4" fmla="*/ 2147483646 w 30"/>
                <a:gd name="T5" fmla="*/ 0 h 10"/>
                <a:gd name="T6" fmla="*/ 0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9"/>
                  </a:move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7" name="Freeform 421">
              <a:extLst>
                <a:ext uri="{FF2B5EF4-FFF2-40B4-BE49-F238E27FC236}">
                  <a16:creationId xmlns:a16="http://schemas.microsoft.com/office/drawing/2014/main" id="{DE963C67-04CC-3B4C-A97F-3386A1D9C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19" y="2924007"/>
              <a:ext cx="3179" cy="0"/>
            </a:xfrm>
            <a:custGeom>
              <a:avLst/>
              <a:gdLst>
                <a:gd name="T0" fmla="*/ 0 w 19"/>
                <a:gd name="T1" fmla="*/ 0 h 11"/>
                <a:gd name="T2" fmla="*/ 0 w 19"/>
                <a:gd name="T3" fmla="*/ 0 h 11"/>
                <a:gd name="T4" fmla="*/ 2147483646 w 19"/>
                <a:gd name="T5" fmla="*/ 0 h 11"/>
                <a:gd name="T6" fmla="*/ 2147483646 w 19"/>
                <a:gd name="T7" fmla="*/ 0 h 11"/>
                <a:gd name="T8" fmla="*/ 0 w 1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0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8" name="Freeform 422">
              <a:extLst>
                <a:ext uri="{FF2B5EF4-FFF2-40B4-BE49-F238E27FC236}">
                  <a16:creationId xmlns:a16="http://schemas.microsoft.com/office/drawing/2014/main" id="{C687CFDC-4152-9642-9A11-659D5A14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149" y="2924007"/>
              <a:ext cx="1590" cy="0"/>
            </a:xfrm>
            <a:custGeom>
              <a:avLst/>
              <a:gdLst>
                <a:gd name="T0" fmla="*/ 0 w 19"/>
                <a:gd name="T1" fmla="*/ 0 h 11"/>
                <a:gd name="T2" fmla="*/ 0 w 19"/>
                <a:gd name="T3" fmla="*/ 0 h 11"/>
                <a:gd name="T4" fmla="*/ 2147483646 w 19"/>
                <a:gd name="T5" fmla="*/ 0 h 11"/>
                <a:gd name="T6" fmla="*/ 2147483646 w 19"/>
                <a:gd name="T7" fmla="*/ 0 h 11"/>
                <a:gd name="T8" fmla="*/ 0 w 1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0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9" name="Freeform 423">
              <a:extLst>
                <a:ext uri="{FF2B5EF4-FFF2-40B4-BE49-F238E27FC236}">
                  <a16:creationId xmlns:a16="http://schemas.microsoft.com/office/drawing/2014/main" id="{2B8EA7C0-6A23-924D-8ECE-BB252827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790" y="2924007"/>
              <a:ext cx="1590" cy="0"/>
            </a:xfrm>
            <a:custGeom>
              <a:avLst/>
              <a:gdLst>
                <a:gd name="T0" fmla="*/ 0 w 19"/>
                <a:gd name="T1" fmla="*/ 0 h 11"/>
                <a:gd name="T2" fmla="*/ 0 w 19"/>
                <a:gd name="T3" fmla="*/ 0 h 11"/>
                <a:gd name="T4" fmla="*/ 2147483646 w 19"/>
                <a:gd name="T5" fmla="*/ 0 h 11"/>
                <a:gd name="T6" fmla="*/ 2147483646 w 19"/>
                <a:gd name="T7" fmla="*/ 0 h 11"/>
                <a:gd name="T8" fmla="*/ 0 w 1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0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0" name="Freeform 424">
              <a:extLst>
                <a:ext uri="{FF2B5EF4-FFF2-40B4-BE49-F238E27FC236}">
                  <a16:creationId xmlns:a16="http://schemas.microsoft.com/office/drawing/2014/main" id="{CF392F58-F095-AB4A-A780-3424BD63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924007"/>
              <a:ext cx="3179" cy="0"/>
            </a:xfrm>
            <a:custGeom>
              <a:avLst/>
              <a:gdLst>
                <a:gd name="T0" fmla="*/ 0 w 19"/>
                <a:gd name="T1" fmla="*/ 0 h 11"/>
                <a:gd name="T2" fmla="*/ 0 w 19"/>
                <a:gd name="T3" fmla="*/ 0 h 11"/>
                <a:gd name="T4" fmla="*/ 2147483646 w 19"/>
                <a:gd name="T5" fmla="*/ 0 h 11"/>
                <a:gd name="T6" fmla="*/ 2147483646 w 19"/>
                <a:gd name="T7" fmla="*/ 0 h 11"/>
                <a:gd name="T8" fmla="*/ 0 w 1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0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1" name="Freeform 425">
              <a:extLst>
                <a:ext uri="{FF2B5EF4-FFF2-40B4-BE49-F238E27FC236}">
                  <a16:creationId xmlns:a16="http://schemas.microsoft.com/office/drawing/2014/main" id="{D1CD76B1-5184-A248-8230-FEE0FC5C3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432" y="2924007"/>
              <a:ext cx="3179" cy="0"/>
            </a:xfrm>
            <a:custGeom>
              <a:avLst/>
              <a:gdLst>
                <a:gd name="T0" fmla="*/ 0 w 28"/>
                <a:gd name="T1" fmla="*/ 0 h 11"/>
                <a:gd name="T2" fmla="*/ 0 w 28"/>
                <a:gd name="T3" fmla="*/ 0 h 11"/>
                <a:gd name="T4" fmla="*/ 2147483646 w 28"/>
                <a:gd name="T5" fmla="*/ 0 h 11"/>
                <a:gd name="T6" fmla="*/ 2147483646 w 28"/>
                <a:gd name="T7" fmla="*/ 0 h 11"/>
                <a:gd name="T8" fmla="*/ 0 w 28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0" y="10"/>
                  </a:lnTo>
                  <a:lnTo>
                    <a:pt x="27" y="10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2" name="Freeform 426">
              <a:extLst>
                <a:ext uri="{FF2B5EF4-FFF2-40B4-BE49-F238E27FC236}">
                  <a16:creationId xmlns:a16="http://schemas.microsoft.com/office/drawing/2014/main" id="{F445E1C9-F974-A947-A4CE-498CC304E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584" y="2924007"/>
              <a:ext cx="3179" cy="0"/>
            </a:xfrm>
            <a:custGeom>
              <a:avLst/>
              <a:gdLst>
                <a:gd name="T0" fmla="*/ 0 w 28"/>
                <a:gd name="T1" fmla="*/ 0 h 11"/>
                <a:gd name="T2" fmla="*/ 0 w 28"/>
                <a:gd name="T3" fmla="*/ 0 h 11"/>
                <a:gd name="T4" fmla="*/ 2147483646 w 28"/>
                <a:gd name="T5" fmla="*/ 0 h 11"/>
                <a:gd name="T6" fmla="*/ 2147483646 w 28"/>
                <a:gd name="T7" fmla="*/ 0 h 11"/>
                <a:gd name="T8" fmla="*/ 0 w 28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0" y="10"/>
                  </a:lnTo>
                  <a:lnTo>
                    <a:pt x="27" y="10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3" name="Freeform 427">
              <a:extLst>
                <a:ext uri="{FF2B5EF4-FFF2-40B4-BE49-F238E27FC236}">
                  <a16:creationId xmlns:a16="http://schemas.microsoft.com/office/drawing/2014/main" id="{87E76EC9-EC04-6A4A-9720-2B4B3BB8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924007"/>
              <a:ext cx="3179" cy="0"/>
            </a:xfrm>
            <a:custGeom>
              <a:avLst/>
              <a:gdLst>
                <a:gd name="T0" fmla="*/ 0 w 28"/>
                <a:gd name="T1" fmla="*/ 0 h 11"/>
                <a:gd name="T2" fmla="*/ 0 w 28"/>
                <a:gd name="T3" fmla="*/ 0 h 11"/>
                <a:gd name="T4" fmla="*/ 2147483646 w 28"/>
                <a:gd name="T5" fmla="*/ 0 h 11"/>
                <a:gd name="T6" fmla="*/ 2147483646 w 28"/>
                <a:gd name="T7" fmla="*/ 0 h 11"/>
                <a:gd name="T8" fmla="*/ 0 w 28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0" y="10"/>
                  </a:lnTo>
                  <a:lnTo>
                    <a:pt x="27" y="10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4" name="Freeform 428">
              <a:extLst>
                <a:ext uri="{FF2B5EF4-FFF2-40B4-BE49-F238E27FC236}">
                  <a16:creationId xmlns:a16="http://schemas.microsoft.com/office/drawing/2014/main" id="{9FEA5AD2-6EF0-C64B-962A-A5BD862B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867" y="2924007"/>
              <a:ext cx="1590" cy="0"/>
            </a:xfrm>
            <a:custGeom>
              <a:avLst/>
              <a:gdLst>
                <a:gd name="T0" fmla="*/ 0 w 19"/>
                <a:gd name="T1" fmla="*/ 0 h 11"/>
                <a:gd name="T2" fmla="*/ 0 w 19"/>
                <a:gd name="T3" fmla="*/ 0 h 11"/>
                <a:gd name="T4" fmla="*/ 2147483646 w 19"/>
                <a:gd name="T5" fmla="*/ 0 h 11"/>
                <a:gd name="T6" fmla="*/ 2147483646 w 19"/>
                <a:gd name="T7" fmla="*/ 0 h 11"/>
                <a:gd name="T8" fmla="*/ 0 w 1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1">
                  <a:moveTo>
                    <a:pt x="0" y="0"/>
                  </a:moveTo>
                  <a:lnTo>
                    <a:pt x="0" y="10"/>
                  </a:lnTo>
                  <a:lnTo>
                    <a:pt x="18" y="1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5" name="Freeform 429">
              <a:extLst>
                <a:ext uri="{FF2B5EF4-FFF2-40B4-BE49-F238E27FC236}">
                  <a16:creationId xmlns:a16="http://schemas.microsoft.com/office/drawing/2014/main" id="{8A35DA10-446E-5A4B-81B2-27E939CC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301" y="2924007"/>
              <a:ext cx="3179" cy="0"/>
            </a:xfrm>
            <a:custGeom>
              <a:avLst/>
              <a:gdLst>
                <a:gd name="T0" fmla="*/ 0 w 29"/>
                <a:gd name="T1" fmla="*/ 0 h 11"/>
                <a:gd name="T2" fmla="*/ 0 w 29"/>
                <a:gd name="T3" fmla="*/ 0 h 11"/>
                <a:gd name="T4" fmla="*/ 2147483646 w 29"/>
                <a:gd name="T5" fmla="*/ 0 h 11"/>
                <a:gd name="T6" fmla="*/ 2147483646 w 29"/>
                <a:gd name="T7" fmla="*/ 0 h 11"/>
                <a:gd name="T8" fmla="*/ 0 w 29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1">
                  <a:moveTo>
                    <a:pt x="0" y="0"/>
                  </a:moveTo>
                  <a:lnTo>
                    <a:pt x="0" y="10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6" name="Freeform 430">
              <a:extLst>
                <a:ext uri="{FF2B5EF4-FFF2-40B4-BE49-F238E27FC236}">
                  <a16:creationId xmlns:a16="http://schemas.microsoft.com/office/drawing/2014/main" id="{9F507E1F-2ECB-2E4F-A05F-7F7257430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225" y="2924007"/>
              <a:ext cx="3179" cy="0"/>
            </a:xfrm>
            <a:custGeom>
              <a:avLst/>
              <a:gdLst>
                <a:gd name="T0" fmla="*/ 0 w 30"/>
                <a:gd name="T1" fmla="*/ 0 h 11"/>
                <a:gd name="T2" fmla="*/ 0 w 30"/>
                <a:gd name="T3" fmla="*/ 0 h 11"/>
                <a:gd name="T4" fmla="*/ 2147483646 w 30"/>
                <a:gd name="T5" fmla="*/ 0 h 11"/>
                <a:gd name="T6" fmla="*/ 2147483646 w 30"/>
                <a:gd name="T7" fmla="*/ 0 h 11"/>
                <a:gd name="T8" fmla="*/ 0 w 30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1">
                  <a:moveTo>
                    <a:pt x="0" y="0"/>
                  </a:moveTo>
                  <a:lnTo>
                    <a:pt x="0" y="10"/>
                  </a:lnTo>
                  <a:lnTo>
                    <a:pt x="29" y="10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7" name="Freeform 431">
              <a:extLst>
                <a:ext uri="{FF2B5EF4-FFF2-40B4-BE49-F238E27FC236}">
                  <a16:creationId xmlns:a16="http://schemas.microsoft.com/office/drawing/2014/main" id="{1D665132-10E4-B245-93A7-D2035E63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247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8" name="Freeform 432">
              <a:extLst>
                <a:ext uri="{FF2B5EF4-FFF2-40B4-BE49-F238E27FC236}">
                  <a16:creationId xmlns:a16="http://schemas.microsoft.com/office/drawing/2014/main" id="{3BD06016-FDBA-CF4C-8FB3-ACBE24052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270" y="2922419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9" name="Freeform 433">
              <a:extLst>
                <a:ext uri="{FF2B5EF4-FFF2-40B4-BE49-F238E27FC236}">
                  <a16:creationId xmlns:a16="http://schemas.microsoft.com/office/drawing/2014/main" id="{D0EFBFB8-72F4-B243-BD80-1E15364FA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628" y="2922419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0" name="Freeform 434">
              <a:extLst>
                <a:ext uri="{FF2B5EF4-FFF2-40B4-BE49-F238E27FC236}">
                  <a16:creationId xmlns:a16="http://schemas.microsoft.com/office/drawing/2014/main" id="{F44AF50C-6E7F-BE41-8ADC-0A74BF1C1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987" y="2922419"/>
              <a:ext cx="4770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1" name="Freeform 435">
              <a:extLst>
                <a:ext uri="{FF2B5EF4-FFF2-40B4-BE49-F238E27FC236}">
                  <a16:creationId xmlns:a16="http://schemas.microsoft.com/office/drawing/2014/main" id="{C984C2D6-E3A0-F64E-9165-9FB1EAC8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501" y="2922419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2" name="Freeform 436">
              <a:extLst>
                <a:ext uri="{FF2B5EF4-FFF2-40B4-BE49-F238E27FC236}">
                  <a16:creationId xmlns:a16="http://schemas.microsoft.com/office/drawing/2014/main" id="{E3748450-DDDB-A849-A6C7-5D031BA0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552" y="2922419"/>
              <a:ext cx="3179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3" name="Freeform 437">
              <a:extLst>
                <a:ext uri="{FF2B5EF4-FFF2-40B4-BE49-F238E27FC236}">
                  <a16:creationId xmlns:a16="http://schemas.microsoft.com/office/drawing/2014/main" id="{FDA846A6-2A2E-B74B-BA2F-FA1114857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784" y="2922419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4" name="Freeform 438">
              <a:extLst>
                <a:ext uri="{FF2B5EF4-FFF2-40B4-BE49-F238E27FC236}">
                  <a16:creationId xmlns:a16="http://schemas.microsoft.com/office/drawing/2014/main" id="{386C78FA-ECEC-3342-BEDD-6F59202E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063" y="2922419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5" name="Freeform 439">
              <a:extLst>
                <a:ext uri="{FF2B5EF4-FFF2-40B4-BE49-F238E27FC236}">
                  <a16:creationId xmlns:a16="http://schemas.microsoft.com/office/drawing/2014/main" id="{99890FBF-BA83-C348-8DBE-4F93F816D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422" y="2922419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6" name="Freeform 440">
              <a:extLst>
                <a:ext uri="{FF2B5EF4-FFF2-40B4-BE49-F238E27FC236}">
                  <a16:creationId xmlns:a16="http://schemas.microsoft.com/office/drawing/2014/main" id="{B8DD3720-C02B-F94B-914A-AF2BEB2E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0704" y="2922419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0 w 28"/>
                <a:gd name="T3" fmla="*/ 0 h 10"/>
                <a:gd name="T4" fmla="*/ 2147483646 w 28"/>
                <a:gd name="T5" fmla="*/ 0 h 10"/>
                <a:gd name="T6" fmla="*/ 2147483646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0" y="9"/>
                  </a:ln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7" name="Freeform 441">
              <a:extLst>
                <a:ext uri="{FF2B5EF4-FFF2-40B4-BE49-F238E27FC236}">
                  <a16:creationId xmlns:a16="http://schemas.microsoft.com/office/drawing/2014/main" id="{3122490F-47C8-AA43-ACC7-95470C83C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346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8" name="Freeform 442">
              <a:extLst>
                <a:ext uri="{FF2B5EF4-FFF2-40B4-BE49-F238E27FC236}">
                  <a16:creationId xmlns:a16="http://schemas.microsoft.com/office/drawing/2014/main" id="{12D4E27C-A425-A647-9F23-50EFC40B3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196" y="2922419"/>
              <a:ext cx="158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9" name="Freeform 443">
              <a:extLst>
                <a:ext uri="{FF2B5EF4-FFF2-40B4-BE49-F238E27FC236}">
                  <a16:creationId xmlns:a16="http://schemas.microsoft.com/office/drawing/2014/main" id="{2C0F296D-4484-A145-8C5C-1DB90ADBF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041" y="2922419"/>
              <a:ext cx="1590" cy="0"/>
            </a:xfrm>
            <a:custGeom>
              <a:avLst/>
              <a:gdLst>
                <a:gd name="T0" fmla="*/ 0 w 19"/>
                <a:gd name="T1" fmla="*/ 0 h 10"/>
                <a:gd name="T2" fmla="*/ 0 w 19"/>
                <a:gd name="T3" fmla="*/ 0 h 10"/>
                <a:gd name="T4" fmla="*/ 2147483646 w 19"/>
                <a:gd name="T5" fmla="*/ 0 h 10"/>
                <a:gd name="T6" fmla="*/ 2147483646 w 19"/>
                <a:gd name="T7" fmla="*/ 0 h 10"/>
                <a:gd name="T8" fmla="*/ 0 w 1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10">
                  <a:moveTo>
                    <a:pt x="0" y="0"/>
                  </a:moveTo>
                  <a:lnTo>
                    <a:pt x="0" y="9"/>
                  </a:lnTo>
                  <a:lnTo>
                    <a:pt x="18" y="9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0" name="Freeform 444">
              <a:extLst>
                <a:ext uri="{FF2B5EF4-FFF2-40B4-BE49-F238E27FC236}">
                  <a16:creationId xmlns:a16="http://schemas.microsoft.com/office/drawing/2014/main" id="{FA266B38-1A1A-FB4B-9DC6-E62EF742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682" y="2922419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1" name="Freeform 445">
              <a:extLst>
                <a:ext uri="{FF2B5EF4-FFF2-40B4-BE49-F238E27FC236}">
                  <a16:creationId xmlns:a16="http://schemas.microsoft.com/office/drawing/2014/main" id="{225EE237-2E19-E946-B210-29B6282B7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324" y="2922419"/>
              <a:ext cx="3179" cy="0"/>
            </a:xfrm>
            <a:custGeom>
              <a:avLst/>
              <a:gdLst>
                <a:gd name="T0" fmla="*/ 0 w 21"/>
                <a:gd name="T1" fmla="*/ 0 h 10"/>
                <a:gd name="T2" fmla="*/ 0 w 21"/>
                <a:gd name="T3" fmla="*/ 0 h 10"/>
                <a:gd name="T4" fmla="*/ 2147483646 w 21"/>
                <a:gd name="T5" fmla="*/ 0 h 10"/>
                <a:gd name="T6" fmla="*/ 2147483646 w 21"/>
                <a:gd name="T7" fmla="*/ 0 h 10"/>
                <a:gd name="T8" fmla="*/ 0 w 21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lnTo>
                    <a:pt x="0" y="9"/>
                  </a:lnTo>
                  <a:lnTo>
                    <a:pt x="20" y="9"/>
                  </a:lnTo>
                  <a:lnTo>
                    <a:pt x="2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2" name="Freeform 446">
              <a:extLst>
                <a:ext uri="{FF2B5EF4-FFF2-40B4-BE49-F238E27FC236}">
                  <a16:creationId xmlns:a16="http://schemas.microsoft.com/office/drawing/2014/main" id="{22C40A87-2266-884B-B5EF-951F9459C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965" y="2922419"/>
              <a:ext cx="3179" cy="0"/>
            </a:xfrm>
            <a:custGeom>
              <a:avLst/>
              <a:gdLst>
                <a:gd name="T0" fmla="*/ 0 w 20"/>
                <a:gd name="T1" fmla="*/ 0 h 10"/>
                <a:gd name="T2" fmla="*/ 0 w 20"/>
                <a:gd name="T3" fmla="*/ 0 h 10"/>
                <a:gd name="T4" fmla="*/ 2147483646 w 20"/>
                <a:gd name="T5" fmla="*/ 0 h 10"/>
                <a:gd name="T6" fmla="*/ 2147483646 w 20"/>
                <a:gd name="T7" fmla="*/ 0 h 10"/>
                <a:gd name="T8" fmla="*/ 0 w 2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0">
                  <a:moveTo>
                    <a:pt x="0" y="0"/>
                  </a:moveTo>
                  <a:lnTo>
                    <a:pt x="0" y="9"/>
                  </a:lnTo>
                  <a:lnTo>
                    <a:pt x="19" y="9"/>
                  </a:lnTo>
                  <a:lnTo>
                    <a:pt x="1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3" name="Freeform 447">
              <a:extLst>
                <a:ext uri="{FF2B5EF4-FFF2-40B4-BE49-F238E27FC236}">
                  <a16:creationId xmlns:a16="http://schemas.microsoft.com/office/drawing/2014/main" id="{308EC753-B1F9-844B-8935-7015E104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835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4" name="Freeform 448">
              <a:extLst>
                <a:ext uri="{FF2B5EF4-FFF2-40B4-BE49-F238E27FC236}">
                  <a16:creationId xmlns:a16="http://schemas.microsoft.com/office/drawing/2014/main" id="{025772D3-A6C6-314E-BFDC-09529D8A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476" y="2922419"/>
              <a:ext cx="3179" cy="0"/>
            </a:xfrm>
            <a:custGeom>
              <a:avLst/>
              <a:gdLst>
                <a:gd name="T0" fmla="*/ 0 w 28"/>
                <a:gd name="T1" fmla="*/ 0 h 10"/>
                <a:gd name="T2" fmla="*/ 2147483646 w 28"/>
                <a:gd name="T3" fmla="*/ 0 h 10"/>
                <a:gd name="T4" fmla="*/ 2147483646 w 28"/>
                <a:gd name="T5" fmla="*/ 0 h 10"/>
                <a:gd name="T6" fmla="*/ 0 w 28"/>
                <a:gd name="T7" fmla="*/ 0 h 10"/>
                <a:gd name="T8" fmla="*/ 0 w 28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" h="10">
                  <a:moveTo>
                    <a:pt x="0" y="9"/>
                  </a:moveTo>
                  <a:lnTo>
                    <a:pt x="27" y="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5" name="Freeform 449">
              <a:extLst>
                <a:ext uri="{FF2B5EF4-FFF2-40B4-BE49-F238E27FC236}">
                  <a16:creationId xmlns:a16="http://schemas.microsoft.com/office/drawing/2014/main" id="{9C9F7EC9-B79A-8546-87AB-CBC739175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7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6" name="Freeform 450">
              <a:extLst>
                <a:ext uri="{FF2B5EF4-FFF2-40B4-BE49-F238E27FC236}">
                  <a16:creationId xmlns:a16="http://schemas.microsoft.com/office/drawing/2014/main" id="{176755F9-AE27-ED4F-81EB-3BC905441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400" y="2922419"/>
              <a:ext cx="3179" cy="0"/>
            </a:xfrm>
            <a:custGeom>
              <a:avLst/>
              <a:gdLst>
                <a:gd name="T0" fmla="*/ 0 w 30"/>
                <a:gd name="T1" fmla="*/ 0 h 10"/>
                <a:gd name="T2" fmla="*/ 0 w 30"/>
                <a:gd name="T3" fmla="*/ 0 h 10"/>
                <a:gd name="T4" fmla="*/ 2147483646 w 30"/>
                <a:gd name="T5" fmla="*/ 0 h 10"/>
                <a:gd name="T6" fmla="*/ 2147483646 w 30"/>
                <a:gd name="T7" fmla="*/ 0 h 10"/>
                <a:gd name="T8" fmla="*/ 0 w 3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">
                  <a:moveTo>
                    <a:pt x="0" y="0"/>
                  </a:moveTo>
                  <a:lnTo>
                    <a:pt x="0" y="9"/>
                  </a:lnTo>
                  <a:lnTo>
                    <a:pt x="29" y="9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7" name="Freeform 451">
              <a:extLst>
                <a:ext uri="{FF2B5EF4-FFF2-40B4-BE49-F238E27FC236}">
                  <a16:creationId xmlns:a16="http://schemas.microsoft.com/office/drawing/2014/main" id="{0CEFC387-970E-E24E-889C-1712CBE4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758" y="2922419"/>
              <a:ext cx="3179" cy="0"/>
            </a:xfrm>
            <a:custGeom>
              <a:avLst/>
              <a:gdLst>
                <a:gd name="T0" fmla="*/ 0 w 29"/>
                <a:gd name="T1" fmla="*/ 0 h 10"/>
                <a:gd name="T2" fmla="*/ 0 w 29"/>
                <a:gd name="T3" fmla="*/ 0 h 10"/>
                <a:gd name="T4" fmla="*/ 2147483646 w 29"/>
                <a:gd name="T5" fmla="*/ 0 h 10"/>
                <a:gd name="T6" fmla="*/ 2147483646 w 29"/>
                <a:gd name="T7" fmla="*/ 0 h 10"/>
                <a:gd name="T8" fmla="*/ 0 w 29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">
                  <a:moveTo>
                    <a:pt x="0" y="0"/>
                  </a:moveTo>
                  <a:lnTo>
                    <a:pt x="0" y="9"/>
                  </a:lnTo>
                  <a:lnTo>
                    <a:pt x="28" y="9"/>
                  </a:lnTo>
                  <a:lnTo>
                    <a:pt x="28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8" name="Freeform 452">
              <a:extLst>
                <a:ext uri="{FF2B5EF4-FFF2-40B4-BE49-F238E27FC236}">
                  <a16:creationId xmlns:a16="http://schemas.microsoft.com/office/drawing/2014/main" id="{433B6804-7E3C-5C42-A09B-B7930C01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1" y="2922419"/>
              <a:ext cx="0" cy="0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0 w 10"/>
                <a:gd name="T5" fmla="*/ 0 h 10"/>
                <a:gd name="T6" fmla="*/ 0 w 10"/>
                <a:gd name="T7" fmla="*/ 0 h 10"/>
                <a:gd name="T8" fmla="*/ 0 w 1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0">
                  <a:moveTo>
                    <a:pt x="9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9" name="Freeform 453">
              <a:extLst>
                <a:ext uri="{FF2B5EF4-FFF2-40B4-BE49-F238E27FC236}">
                  <a16:creationId xmlns:a16="http://schemas.microsoft.com/office/drawing/2014/main" id="{C1F1756D-E916-FF4E-90DB-66F0C430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17582"/>
              <a:ext cx="49280" cy="1588"/>
            </a:xfrm>
            <a:custGeom>
              <a:avLst/>
              <a:gdLst>
                <a:gd name="T0" fmla="*/ 0 w 371"/>
                <a:gd name="T1" fmla="*/ 0 h 19"/>
                <a:gd name="T2" fmla="*/ 0 w 371"/>
                <a:gd name="T3" fmla="*/ 2147483646 h 19"/>
                <a:gd name="T4" fmla="*/ 2147483646 w 371"/>
                <a:gd name="T5" fmla="*/ 2147483646 h 19"/>
                <a:gd name="T6" fmla="*/ 2147483646 w 371"/>
                <a:gd name="T7" fmla="*/ 0 h 19"/>
                <a:gd name="T8" fmla="*/ 0 w 371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19">
                  <a:moveTo>
                    <a:pt x="0" y="0"/>
                  </a:moveTo>
                  <a:lnTo>
                    <a:pt x="0" y="18"/>
                  </a:lnTo>
                  <a:lnTo>
                    <a:pt x="370" y="18"/>
                  </a:lnTo>
                  <a:lnTo>
                    <a:pt x="370" y="0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0" name="Freeform 454">
              <a:extLst>
                <a:ext uri="{FF2B5EF4-FFF2-40B4-BE49-F238E27FC236}">
                  <a16:creationId xmlns:a16="http://schemas.microsoft.com/office/drawing/2014/main" id="{0E6D141E-DA83-DE46-9971-9BEEE6F9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817582"/>
              <a:ext cx="213017" cy="1588"/>
            </a:xfrm>
            <a:custGeom>
              <a:avLst/>
              <a:gdLst>
                <a:gd name="T0" fmla="*/ 2147483646 w 1582"/>
                <a:gd name="T1" fmla="*/ 0 h 19"/>
                <a:gd name="T2" fmla="*/ 0 w 1582"/>
                <a:gd name="T3" fmla="*/ 0 h 19"/>
                <a:gd name="T4" fmla="*/ 0 w 1582"/>
                <a:gd name="T5" fmla="*/ 2147483646 h 19"/>
                <a:gd name="T6" fmla="*/ 2147483646 w 1582"/>
                <a:gd name="T7" fmla="*/ 2147483646 h 19"/>
                <a:gd name="T8" fmla="*/ 2147483646 w 158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2" h="19">
                  <a:moveTo>
                    <a:pt x="1581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581" y="9"/>
                  </a:lnTo>
                  <a:lnTo>
                    <a:pt x="1581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1" name="Freeform 455">
              <a:extLst>
                <a:ext uri="{FF2B5EF4-FFF2-40B4-BE49-F238E27FC236}">
                  <a16:creationId xmlns:a16="http://schemas.microsoft.com/office/drawing/2014/main" id="{17F84295-1C50-C34B-B786-A7D17C426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252" y="2941480"/>
              <a:ext cx="6359" cy="7942"/>
            </a:xfrm>
            <a:custGeom>
              <a:avLst/>
              <a:gdLst>
                <a:gd name="T0" fmla="*/ 0 w 47"/>
                <a:gd name="T1" fmla="*/ 0 h 65"/>
                <a:gd name="T2" fmla="*/ 2147483646 w 47"/>
                <a:gd name="T3" fmla="*/ 0 h 65"/>
                <a:gd name="T4" fmla="*/ 2147483646 w 47"/>
                <a:gd name="T5" fmla="*/ 2147483646 h 65"/>
                <a:gd name="T6" fmla="*/ 2147483646 w 47"/>
                <a:gd name="T7" fmla="*/ 2147483646 h 65"/>
                <a:gd name="T8" fmla="*/ 2147483646 w 47"/>
                <a:gd name="T9" fmla="*/ 2147483646 h 65"/>
                <a:gd name="T10" fmla="*/ 0 w 47"/>
                <a:gd name="T11" fmla="*/ 2147483646 h 65"/>
                <a:gd name="T12" fmla="*/ 0 w 47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65">
                  <a:moveTo>
                    <a:pt x="0" y="0"/>
                  </a:moveTo>
                  <a:lnTo>
                    <a:pt x="10" y="0"/>
                  </a:lnTo>
                  <a:lnTo>
                    <a:pt x="10" y="55"/>
                  </a:lnTo>
                  <a:lnTo>
                    <a:pt x="46" y="55"/>
                  </a:lnTo>
                  <a:lnTo>
                    <a:pt x="46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2" name="Freeform 456">
              <a:extLst>
                <a:ext uri="{FF2B5EF4-FFF2-40B4-BE49-F238E27FC236}">
                  <a16:creationId xmlns:a16="http://schemas.microsoft.com/office/drawing/2014/main" id="{C426CD6A-266C-CF4E-813E-F0A25238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11" y="2941480"/>
              <a:ext cx="6359" cy="7942"/>
            </a:xfrm>
            <a:custGeom>
              <a:avLst/>
              <a:gdLst>
                <a:gd name="T0" fmla="*/ 2147483646 w 47"/>
                <a:gd name="T1" fmla="*/ 0 h 56"/>
                <a:gd name="T2" fmla="*/ 2147483646 w 47"/>
                <a:gd name="T3" fmla="*/ 0 h 56"/>
                <a:gd name="T4" fmla="*/ 2147483646 w 47"/>
                <a:gd name="T5" fmla="*/ 2147483646 h 56"/>
                <a:gd name="T6" fmla="*/ 2147483646 w 47"/>
                <a:gd name="T7" fmla="*/ 2147483646 h 56"/>
                <a:gd name="T8" fmla="*/ 2147483646 w 47"/>
                <a:gd name="T9" fmla="*/ 2147483646 h 56"/>
                <a:gd name="T10" fmla="*/ 2147483646 w 47"/>
                <a:gd name="T11" fmla="*/ 2147483646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0 w 47"/>
                <a:gd name="T25" fmla="*/ 2147483646 h 56"/>
                <a:gd name="T26" fmla="*/ 0 w 47"/>
                <a:gd name="T27" fmla="*/ 2147483646 h 56"/>
                <a:gd name="T28" fmla="*/ 0 w 47"/>
                <a:gd name="T29" fmla="*/ 2147483646 h 56"/>
                <a:gd name="T30" fmla="*/ 2147483646 w 47"/>
                <a:gd name="T31" fmla="*/ 2147483646 h 56"/>
                <a:gd name="T32" fmla="*/ 2147483646 w 47"/>
                <a:gd name="T33" fmla="*/ 2147483646 h 56"/>
                <a:gd name="T34" fmla="*/ 2147483646 w 47"/>
                <a:gd name="T35" fmla="*/ 0 h 56"/>
                <a:gd name="T36" fmla="*/ 2147483646 w 47"/>
                <a:gd name="T37" fmla="*/ 2147483646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2147483646 w 47"/>
                <a:gd name="T47" fmla="*/ 2147483646 h 56"/>
                <a:gd name="T48" fmla="*/ 2147483646 w 47"/>
                <a:gd name="T49" fmla="*/ 2147483646 h 56"/>
                <a:gd name="T50" fmla="*/ 2147483646 w 47"/>
                <a:gd name="T51" fmla="*/ 2147483646 h 56"/>
                <a:gd name="T52" fmla="*/ 2147483646 w 47"/>
                <a:gd name="T53" fmla="*/ 2147483646 h 56"/>
                <a:gd name="T54" fmla="*/ 2147483646 w 47"/>
                <a:gd name="T55" fmla="*/ 2147483646 h 56"/>
                <a:gd name="T56" fmla="*/ 2147483646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2147483646 w 47"/>
                <a:gd name="T67" fmla="*/ 2147483646 h 56"/>
                <a:gd name="T68" fmla="*/ 2147483646 w 47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" h="56">
                  <a:moveTo>
                    <a:pt x="28" y="0"/>
                  </a:moveTo>
                  <a:lnTo>
                    <a:pt x="28" y="0"/>
                  </a:lnTo>
                  <a:cubicBezTo>
                    <a:pt x="28" y="0"/>
                    <a:pt x="28" y="9"/>
                    <a:pt x="37" y="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46"/>
                    <a:pt x="46" y="46"/>
                    <a:pt x="37" y="46"/>
                  </a:cubicBezTo>
                  <a:lnTo>
                    <a:pt x="37" y="55"/>
                  </a:lnTo>
                  <a:cubicBezTo>
                    <a:pt x="28" y="55"/>
                    <a:pt x="28" y="55"/>
                    <a:pt x="28" y="55"/>
                  </a:cubicBezTo>
                  <a:cubicBezTo>
                    <a:pt x="18" y="55"/>
                    <a:pt x="18" y="55"/>
                    <a:pt x="9" y="55"/>
                  </a:cubicBezTo>
                  <a:cubicBezTo>
                    <a:pt x="9" y="55"/>
                    <a:pt x="9" y="55"/>
                    <a:pt x="9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37"/>
                    <a:pt x="0" y="37"/>
                    <a:pt x="0" y="28"/>
                  </a:cubicBezTo>
                  <a:cubicBezTo>
                    <a:pt x="0" y="28"/>
                    <a:pt x="0" y="28"/>
                    <a:pt x="0" y="19"/>
                  </a:cubicBezTo>
                  <a:cubicBezTo>
                    <a:pt x="0" y="19"/>
                    <a:pt x="0" y="19"/>
                    <a:pt x="9" y="9"/>
                  </a:cubicBezTo>
                  <a:cubicBezTo>
                    <a:pt x="18" y="9"/>
                    <a:pt x="18" y="0"/>
                    <a:pt x="28" y="0"/>
                  </a:cubicBezTo>
                  <a:close/>
                  <a:moveTo>
                    <a:pt x="28" y="9"/>
                  </a:moveTo>
                  <a:lnTo>
                    <a:pt x="28" y="9"/>
                  </a:lnTo>
                  <a:cubicBezTo>
                    <a:pt x="18" y="9"/>
                    <a:pt x="18" y="9"/>
                    <a:pt x="18" y="9"/>
                  </a:cubicBezTo>
                  <a:cubicBezTo>
                    <a:pt x="9" y="9"/>
                    <a:pt x="9" y="9"/>
                    <a:pt x="9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7"/>
                    <a:pt x="9" y="37"/>
                    <a:pt x="9" y="37"/>
                  </a:cubicBezTo>
                  <a:lnTo>
                    <a:pt x="9" y="46"/>
                  </a:lnTo>
                  <a:cubicBezTo>
                    <a:pt x="9" y="46"/>
                    <a:pt x="9" y="46"/>
                    <a:pt x="18" y="46"/>
                  </a:cubicBezTo>
                  <a:cubicBezTo>
                    <a:pt x="18" y="46"/>
                    <a:pt x="18" y="55"/>
                    <a:pt x="28" y="55"/>
                  </a:cubicBezTo>
                  <a:lnTo>
                    <a:pt x="28" y="46"/>
                  </a:lnTo>
                  <a:cubicBezTo>
                    <a:pt x="37" y="46"/>
                    <a:pt x="37" y="46"/>
                    <a:pt x="37" y="46"/>
                  </a:cubicBezTo>
                  <a:lnTo>
                    <a:pt x="37" y="37"/>
                  </a:lnTo>
                  <a:cubicBezTo>
                    <a:pt x="37" y="37"/>
                    <a:pt x="37" y="37"/>
                    <a:pt x="37" y="28"/>
                  </a:cubicBezTo>
                  <a:cubicBezTo>
                    <a:pt x="37" y="28"/>
                    <a:pt x="37" y="28"/>
                    <a:pt x="37" y="19"/>
                  </a:cubicBezTo>
                  <a:cubicBezTo>
                    <a:pt x="37" y="9"/>
                    <a:pt x="37" y="9"/>
                    <a:pt x="28" y="9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3" name="Freeform 457">
              <a:extLst>
                <a:ext uri="{FF2B5EF4-FFF2-40B4-BE49-F238E27FC236}">
                  <a16:creationId xmlns:a16="http://schemas.microsoft.com/office/drawing/2014/main" id="{493FD3C7-0C8B-744A-B574-CB7FBCC9F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560" y="2941480"/>
              <a:ext cx="3179" cy="7942"/>
            </a:xfrm>
            <a:custGeom>
              <a:avLst/>
              <a:gdLst>
                <a:gd name="T0" fmla="*/ 0 w 30"/>
                <a:gd name="T1" fmla="*/ 2147483646 h 56"/>
                <a:gd name="T2" fmla="*/ 0 w 30"/>
                <a:gd name="T3" fmla="*/ 2147483646 h 56"/>
                <a:gd name="T4" fmla="*/ 2147483646 w 30"/>
                <a:gd name="T5" fmla="*/ 2147483646 h 56"/>
                <a:gd name="T6" fmla="*/ 2147483646 w 30"/>
                <a:gd name="T7" fmla="*/ 2147483646 h 56"/>
                <a:gd name="T8" fmla="*/ 2147483646 w 30"/>
                <a:gd name="T9" fmla="*/ 2147483646 h 56"/>
                <a:gd name="T10" fmla="*/ 2147483646 w 30"/>
                <a:gd name="T11" fmla="*/ 2147483646 h 56"/>
                <a:gd name="T12" fmla="*/ 2147483646 w 30"/>
                <a:gd name="T13" fmla="*/ 2147483646 h 56"/>
                <a:gd name="T14" fmla="*/ 2147483646 w 30"/>
                <a:gd name="T15" fmla="*/ 2147483646 h 56"/>
                <a:gd name="T16" fmla="*/ 2147483646 w 30"/>
                <a:gd name="T17" fmla="*/ 2147483646 h 56"/>
                <a:gd name="T18" fmla="*/ 2147483646 w 30"/>
                <a:gd name="T19" fmla="*/ 2147483646 h 56"/>
                <a:gd name="T20" fmla="*/ 2147483646 w 30"/>
                <a:gd name="T21" fmla="*/ 2147483646 h 56"/>
                <a:gd name="T22" fmla="*/ 2147483646 w 30"/>
                <a:gd name="T23" fmla="*/ 2147483646 h 56"/>
                <a:gd name="T24" fmla="*/ 2147483646 w 30"/>
                <a:gd name="T25" fmla="*/ 2147483646 h 56"/>
                <a:gd name="T26" fmla="*/ 0 w 30"/>
                <a:gd name="T27" fmla="*/ 2147483646 h 56"/>
                <a:gd name="T28" fmla="*/ 0 w 30"/>
                <a:gd name="T29" fmla="*/ 2147483646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0" h="56">
                  <a:moveTo>
                    <a:pt x="0" y="9"/>
                  </a:moveTo>
                  <a:lnTo>
                    <a:pt x="0" y="9"/>
                  </a:ln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0"/>
                    <a:pt x="29" y="9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9" y="19"/>
                  </a:lnTo>
                  <a:cubicBezTo>
                    <a:pt x="9" y="28"/>
                    <a:pt x="9" y="28"/>
                    <a:pt x="9" y="28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4" name="Freeform 458">
              <a:extLst>
                <a:ext uri="{FF2B5EF4-FFF2-40B4-BE49-F238E27FC236}">
                  <a16:creationId xmlns:a16="http://schemas.microsoft.com/office/drawing/2014/main" id="{0FD0EE73-0B7B-334F-9BAE-5F3DB0CFC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39" y="2941480"/>
              <a:ext cx="6359" cy="7942"/>
            </a:xfrm>
            <a:custGeom>
              <a:avLst/>
              <a:gdLst>
                <a:gd name="T0" fmla="*/ 0 w 47"/>
                <a:gd name="T1" fmla="*/ 2147483646 h 56"/>
                <a:gd name="T2" fmla="*/ 0 w 47"/>
                <a:gd name="T3" fmla="*/ 2147483646 h 56"/>
                <a:gd name="T4" fmla="*/ 2147483646 w 47"/>
                <a:gd name="T5" fmla="*/ 2147483646 h 56"/>
                <a:gd name="T6" fmla="*/ 2147483646 w 47"/>
                <a:gd name="T7" fmla="*/ 2147483646 h 56"/>
                <a:gd name="T8" fmla="*/ 2147483646 w 47"/>
                <a:gd name="T9" fmla="*/ 2147483646 h 56"/>
                <a:gd name="T10" fmla="*/ 2147483646 w 47"/>
                <a:gd name="T11" fmla="*/ 2147483646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0 w 47"/>
                <a:gd name="T25" fmla="*/ 2147483646 h 56"/>
                <a:gd name="T26" fmla="*/ 0 w 47"/>
                <a:gd name="T27" fmla="*/ 2147483646 h 56"/>
                <a:gd name="T28" fmla="*/ 0 w 47"/>
                <a:gd name="T29" fmla="*/ 2147483646 h 56"/>
                <a:gd name="T30" fmla="*/ 0 w 47"/>
                <a:gd name="T31" fmla="*/ 2147483646 h 56"/>
                <a:gd name="T32" fmla="*/ 0 w 47"/>
                <a:gd name="T33" fmla="*/ 2147483646 h 56"/>
                <a:gd name="T34" fmla="*/ 2147483646 w 47"/>
                <a:gd name="T35" fmla="*/ 2147483646 h 56"/>
                <a:gd name="T36" fmla="*/ 2147483646 w 47"/>
                <a:gd name="T37" fmla="*/ 0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0 w 47"/>
                <a:gd name="T47" fmla="*/ 2147483646 h 56"/>
                <a:gd name="T48" fmla="*/ 2147483646 w 47"/>
                <a:gd name="T49" fmla="*/ 2147483646 h 56"/>
                <a:gd name="T50" fmla="*/ 2147483646 w 47"/>
                <a:gd name="T51" fmla="*/ 2147483646 h 56"/>
                <a:gd name="T52" fmla="*/ 2147483646 w 47"/>
                <a:gd name="T53" fmla="*/ 2147483646 h 56"/>
                <a:gd name="T54" fmla="*/ 2147483646 w 47"/>
                <a:gd name="T55" fmla="*/ 2147483646 h 56"/>
                <a:gd name="T56" fmla="*/ 2147483646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0 w 47"/>
                <a:gd name="T67" fmla="*/ 2147483646 h 56"/>
                <a:gd name="T68" fmla="*/ 2147483646 w 47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" h="56">
                  <a:moveTo>
                    <a:pt x="0" y="28"/>
                  </a:moveTo>
                  <a:lnTo>
                    <a:pt x="0" y="28"/>
                  </a:lnTo>
                  <a:cubicBezTo>
                    <a:pt x="0" y="37"/>
                    <a:pt x="0" y="37"/>
                    <a:pt x="9" y="37"/>
                  </a:cubicBezTo>
                  <a:lnTo>
                    <a:pt x="9" y="46"/>
                  </a:lnTo>
                  <a:cubicBezTo>
                    <a:pt x="18" y="46"/>
                    <a:pt x="18" y="55"/>
                    <a:pt x="18" y="55"/>
                  </a:cubicBezTo>
                  <a:cubicBezTo>
                    <a:pt x="28" y="55"/>
                    <a:pt x="28" y="46"/>
                    <a:pt x="28" y="46"/>
                  </a:cubicBezTo>
                  <a:cubicBezTo>
                    <a:pt x="37" y="46"/>
                    <a:pt x="37" y="46"/>
                    <a:pt x="37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37" y="46"/>
                    <a:pt x="37" y="46"/>
                    <a:pt x="37" y="55"/>
                  </a:cubicBezTo>
                  <a:cubicBezTo>
                    <a:pt x="28" y="55"/>
                    <a:pt x="28" y="55"/>
                    <a:pt x="18" y="55"/>
                  </a:cubicBezTo>
                  <a:lnTo>
                    <a:pt x="9" y="55"/>
                  </a:lnTo>
                  <a:cubicBezTo>
                    <a:pt x="9" y="55"/>
                    <a:pt x="9" y="46"/>
                    <a:pt x="0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37"/>
                    <a:pt x="0" y="37"/>
                    <a:pt x="0" y="28"/>
                  </a:cubicBezTo>
                  <a:cubicBezTo>
                    <a:pt x="0" y="28"/>
                    <a:pt x="0" y="28"/>
                    <a:pt x="0" y="19"/>
                  </a:cubicBezTo>
                  <a:cubicBezTo>
                    <a:pt x="0" y="19"/>
                    <a:pt x="0" y="1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18" y="0"/>
                  </a:lnTo>
                  <a:cubicBezTo>
                    <a:pt x="28" y="0"/>
                    <a:pt x="28" y="9"/>
                    <a:pt x="28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0" y="28"/>
                  </a:lnTo>
                  <a:close/>
                  <a:moveTo>
                    <a:pt x="37" y="28"/>
                  </a:moveTo>
                  <a:lnTo>
                    <a:pt x="37" y="28"/>
                  </a:lnTo>
                  <a:lnTo>
                    <a:pt x="37" y="19"/>
                  </a:lnTo>
                  <a:cubicBezTo>
                    <a:pt x="37" y="19"/>
                    <a:pt x="37" y="19"/>
                    <a:pt x="28" y="19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18" y="9"/>
                  </a:lnTo>
                  <a:cubicBezTo>
                    <a:pt x="18" y="9"/>
                    <a:pt x="18" y="9"/>
                    <a:pt x="9" y="9"/>
                  </a:cubicBezTo>
                  <a:cubicBezTo>
                    <a:pt x="9" y="9"/>
                    <a:pt x="9" y="9"/>
                    <a:pt x="9" y="19"/>
                  </a:cubicBezTo>
                  <a:lnTo>
                    <a:pt x="0" y="28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5" name="Freeform 459">
              <a:extLst>
                <a:ext uri="{FF2B5EF4-FFF2-40B4-BE49-F238E27FC236}">
                  <a16:creationId xmlns:a16="http://schemas.microsoft.com/office/drawing/2014/main" id="{7BC4D04C-59F8-E046-956B-2AE842AD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098" y="2941480"/>
              <a:ext cx="9538" cy="7942"/>
            </a:xfrm>
            <a:custGeom>
              <a:avLst/>
              <a:gdLst>
                <a:gd name="T0" fmla="*/ 0 w 74"/>
                <a:gd name="T1" fmla="*/ 2147483646 h 56"/>
                <a:gd name="T2" fmla="*/ 0 w 74"/>
                <a:gd name="T3" fmla="*/ 2147483646 h 56"/>
                <a:gd name="T4" fmla="*/ 2147483646 w 74"/>
                <a:gd name="T5" fmla="*/ 2147483646 h 56"/>
                <a:gd name="T6" fmla="*/ 2147483646 w 74"/>
                <a:gd name="T7" fmla="*/ 2147483646 h 56"/>
                <a:gd name="T8" fmla="*/ 2147483646 w 74"/>
                <a:gd name="T9" fmla="*/ 2147483646 h 56"/>
                <a:gd name="T10" fmla="*/ 2147483646 w 74"/>
                <a:gd name="T11" fmla="*/ 2147483646 h 56"/>
                <a:gd name="T12" fmla="*/ 2147483646 w 74"/>
                <a:gd name="T13" fmla="*/ 0 h 56"/>
                <a:gd name="T14" fmla="*/ 2147483646 w 74"/>
                <a:gd name="T15" fmla="*/ 2147483646 h 56"/>
                <a:gd name="T16" fmla="*/ 2147483646 w 74"/>
                <a:gd name="T17" fmla="*/ 2147483646 h 56"/>
                <a:gd name="T18" fmla="*/ 2147483646 w 74"/>
                <a:gd name="T19" fmla="*/ 2147483646 h 56"/>
                <a:gd name="T20" fmla="*/ 2147483646 w 74"/>
                <a:gd name="T21" fmla="*/ 0 h 56"/>
                <a:gd name="T22" fmla="*/ 2147483646 w 74"/>
                <a:gd name="T23" fmla="*/ 2147483646 h 56"/>
                <a:gd name="T24" fmla="*/ 2147483646 w 74"/>
                <a:gd name="T25" fmla="*/ 2147483646 h 56"/>
                <a:gd name="T26" fmla="*/ 2147483646 w 74"/>
                <a:gd name="T27" fmla="*/ 2147483646 h 56"/>
                <a:gd name="T28" fmla="*/ 2147483646 w 74"/>
                <a:gd name="T29" fmla="*/ 2147483646 h 56"/>
                <a:gd name="T30" fmla="*/ 2147483646 w 74"/>
                <a:gd name="T31" fmla="*/ 2147483646 h 56"/>
                <a:gd name="T32" fmla="*/ 2147483646 w 74"/>
                <a:gd name="T33" fmla="*/ 2147483646 h 56"/>
                <a:gd name="T34" fmla="*/ 2147483646 w 74"/>
                <a:gd name="T35" fmla="*/ 2147483646 h 56"/>
                <a:gd name="T36" fmla="*/ 2147483646 w 74"/>
                <a:gd name="T37" fmla="*/ 2147483646 h 56"/>
                <a:gd name="T38" fmla="*/ 2147483646 w 74"/>
                <a:gd name="T39" fmla="*/ 2147483646 h 56"/>
                <a:gd name="T40" fmla="*/ 2147483646 w 74"/>
                <a:gd name="T41" fmla="*/ 2147483646 h 56"/>
                <a:gd name="T42" fmla="*/ 2147483646 w 74"/>
                <a:gd name="T43" fmla="*/ 2147483646 h 56"/>
                <a:gd name="T44" fmla="*/ 2147483646 w 74"/>
                <a:gd name="T45" fmla="*/ 2147483646 h 56"/>
                <a:gd name="T46" fmla="*/ 2147483646 w 74"/>
                <a:gd name="T47" fmla="*/ 2147483646 h 56"/>
                <a:gd name="T48" fmla="*/ 2147483646 w 74"/>
                <a:gd name="T49" fmla="*/ 2147483646 h 56"/>
                <a:gd name="T50" fmla="*/ 2147483646 w 74"/>
                <a:gd name="T51" fmla="*/ 2147483646 h 56"/>
                <a:gd name="T52" fmla="*/ 2147483646 w 74"/>
                <a:gd name="T53" fmla="*/ 2147483646 h 56"/>
                <a:gd name="T54" fmla="*/ 2147483646 w 74"/>
                <a:gd name="T55" fmla="*/ 2147483646 h 56"/>
                <a:gd name="T56" fmla="*/ 2147483646 w 74"/>
                <a:gd name="T57" fmla="*/ 2147483646 h 56"/>
                <a:gd name="T58" fmla="*/ 2147483646 w 74"/>
                <a:gd name="T59" fmla="*/ 2147483646 h 56"/>
                <a:gd name="T60" fmla="*/ 2147483646 w 74"/>
                <a:gd name="T61" fmla="*/ 2147483646 h 56"/>
                <a:gd name="T62" fmla="*/ 2147483646 w 74"/>
                <a:gd name="T63" fmla="*/ 2147483646 h 56"/>
                <a:gd name="T64" fmla="*/ 2147483646 w 74"/>
                <a:gd name="T65" fmla="*/ 2147483646 h 56"/>
                <a:gd name="T66" fmla="*/ 0 w 74"/>
                <a:gd name="T67" fmla="*/ 2147483646 h 56"/>
                <a:gd name="T68" fmla="*/ 0 w 74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4" h="56">
                  <a:moveTo>
                    <a:pt x="0" y="9"/>
                  </a:moveTo>
                  <a:lnTo>
                    <a:pt x="0" y="9"/>
                  </a:ln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8" y="9"/>
                  </a:cubicBezTo>
                  <a:cubicBezTo>
                    <a:pt x="18" y="9"/>
                    <a:pt x="18" y="0"/>
                    <a:pt x="27" y="0"/>
                  </a:cubicBezTo>
                  <a:cubicBezTo>
                    <a:pt x="27" y="0"/>
                    <a:pt x="27" y="0"/>
                    <a:pt x="37" y="9"/>
                  </a:cubicBezTo>
                  <a:lnTo>
                    <a:pt x="46" y="9"/>
                  </a:lnTo>
                  <a:cubicBezTo>
                    <a:pt x="46" y="0"/>
                    <a:pt x="55" y="0"/>
                    <a:pt x="55" y="0"/>
                  </a:cubicBezTo>
                  <a:cubicBezTo>
                    <a:pt x="64" y="0"/>
                    <a:pt x="73" y="9"/>
                    <a:pt x="73" y="19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64" y="19"/>
                    <a:pt x="64" y="9"/>
                  </a:cubicBezTo>
                  <a:lnTo>
                    <a:pt x="55" y="9"/>
                  </a:lnTo>
                  <a:lnTo>
                    <a:pt x="46" y="9"/>
                  </a:lnTo>
                  <a:cubicBezTo>
                    <a:pt x="46" y="9"/>
                    <a:pt x="46" y="9"/>
                    <a:pt x="46" y="19"/>
                  </a:cubicBezTo>
                  <a:cubicBezTo>
                    <a:pt x="46" y="19"/>
                    <a:pt x="46" y="19"/>
                    <a:pt x="37" y="19"/>
                  </a:cubicBezTo>
                  <a:lnTo>
                    <a:pt x="37" y="28"/>
                  </a:lnTo>
                  <a:cubicBezTo>
                    <a:pt x="37" y="55"/>
                    <a:pt x="37" y="55"/>
                    <a:pt x="37" y="55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7" y="9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9" y="19"/>
                  </a:cubicBezTo>
                  <a:lnTo>
                    <a:pt x="9" y="28"/>
                  </a:lnTo>
                  <a:cubicBezTo>
                    <a:pt x="9" y="55"/>
                    <a:pt x="9" y="55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6" name="Freeform 460">
              <a:extLst>
                <a:ext uri="{FF2B5EF4-FFF2-40B4-BE49-F238E27FC236}">
                  <a16:creationId xmlns:a16="http://schemas.microsoft.com/office/drawing/2014/main" id="{FA6D1E98-F50B-C04F-9CD6-D326C9EEC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95" y="2939891"/>
              <a:ext cx="0" cy="9531"/>
            </a:xfrm>
            <a:custGeom>
              <a:avLst/>
              <a:gdLst>
                <a:gd name="T0" fmla="*/ 0 w 11"/>
                <a:gd name="T1" fmla="*/ 0 h 74"/>
                <a:gd name="T2" fmla="*/ 0 w 11"/>
                <a:gd name="T3" fmla="*/ 0 h 74"/>
                <a:gd name="T4" fmla="*/ 0 w 11"/>
                <a:gd name="T5" fmla="*/ 2147483646 h 74"/>
                <a:gd name="T6" fmla="*/ 0 w 11"/>
                <a:gd name="T7" fmla="*/ 2147483646 h 74"/>
                <a:gd name="T8" fmla="*/ 0 w 11"/>
                <a:gd name="T9" fmla="*/ 0 h 74"/>
                <a:gd name="T10" fmla="*/ 0 w 11"/>
                <a:gd name="T11" fmla="*/ 2147483646 h 74"/>
                <a:gd name="T12" fmla="*/ 0 w 11"/>
                <a:gd name="T13" fmla="*/ 2147483646 h 74"/>
                <a:gd name="T14" fmla="*/ 0 w 11"/>
                <a:gd name="T15" fmla="*/ 2147483646 h 74"/>
                <a:gd name="T16" fmla="*/ 0 w 11"/>
                <a:gd name="T17" fmla="*/ 2147483646 h 74"/>
                <a:gd name="T18" fmla="*/ 0 w 11"/>
                <a:gd name="T19" fmla="*/ 2147483646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74">
                  <a:moveTo>
                    <a:pt x="0" y="0"/>
                  </a:moveTo>
                  <a:lnTo>
                    <a:pt x="10" y="0"/>
                  </a:lnTo>
                  <a:lnTo>
                    <a:pt x="10" y="18"/>
                  </a:lnTo>
                  <a:lnTo>
                    <a:pt x="0" y="18"/>
                  </a:lnTo>
                  <a:lnTo>
                    <a:pt x="0" y="0"/>
                  </a:lnTo>
                  <a:close/>
                  <a:moveTo>
                    <a:pt x="0" y="27"/>
                  </a:moveTo>
                  <a:lnTo>
                    <a:pt x="10" y="27"/>
                  </a:lnTo>
                  <a:lnTo>
                    <a:pt x="10" y="73"/>
                  </a:lnTo>
                  <a:lnTo>
                    <a:pt x="0" y="73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7" name="Freeform 461">
              <a:extLst>
                <a:ext uri="{FF2B5EF4-FFF2-40B4-BE49-F238E27FC236}">
                  <a16:creationId xmlns:a16="http://schemas.microsoft.com/office/drawing/2014/main" id="{482873A0-624C-CF41-AF68-B705DBA7A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584" y="2941480"/>
              <a:ext cx="6359" cy="9531"/>
            </a:xfrm>
            <a:custGeom>
              <a:avLst/>
              <a:gdLst>
                <a:gd name="T0" fmla="*/ 2147483646 w 47"/>
                <a:gd name="T1" fmla="*/ 2147483646 h 75"/>
                <a:gd name="T2" fmla="*/ 2147483646 w 47"/>
                <a:gd name="T3" fmla="*/ 2147483646 h 75"/>
                <a:gd name="T4" fmla="*/ 2147483646 w 47"/>
                <a:gd name="T5" fmla="*/ 2147483646 h 75"/>
                <a:gd name="T6" fmla="*/ 2147483646 w 47"/>
                <a:gd name="T7" fmla="*/ 0 h 75"/>
                <a:gd name="T8" fmla="*/ 2147483646 w 47"/>
                <a:gd name="T9" fmla="*/ 2147483646 h 75"/>
                <a:gd name="T10" fmla="*/ 0 w 47"/>
                <a:gd name="T11" fmla="*/ 2147483646 h 75"/>
                <a:gd name="T12" fmla="*/ 0 w 47"/>
                <a:gd name="T13" fmla="*/ 2147483646 h 75"/>
                <a:gd name="T14" fmla="*/ 0 w 47"/>
                <a:gd name="T15" fmla="*/ 2147483646 h 75"/>
                <a:gd name="T16" fmla="*/ 0 w 47"/>
                <a:gd name="T17" fmla="*/ 2147483646 h 75"/>
                <a:gd name="T18" fmla="*/ 0 w 47"/>
                <a:gd name="T19" fmla="*/ 2147483646 h 75"/>
                <a:gd name="T20" fmla="*/ 0 w 47"/>
                <a:gd name="T21" fmla="*/ 2147483646 h 75"/>
                <a:gd name="T22" fmla="*/ 0 w 47"/>
                <a:gd name="T23" fmla="*/ 2147483646 h 75"/>
                <a:gd name="T24" fmla="*/ 0 w 47"/>
                <a:gd name="T25" fmla="*/ 2147483646 h 75"/>
                <a:gd name="T26" fmla="*/ 2147483646 w 47"/>
                <a:gd name="T27" fmla="*/ 2147483646 h 75"/>
                <a:gd name="T28" fmla="*/ 2147483646 w 47"/>
                <a:gd name="T29" fmla="*/ 2147483646 h 75"/>
                <a:gd name="T30" fmla="*/ 2147483646 w 47"/>
                <a:gd name="T31" fmla="*/ 2147483646 h 75"/>
                <a:gd name="T32" fmla="*/ 2147483646 w 47"/>
                <a:gd name="T33" fmla="*/ 2147483646 h 75"/>
                <a:gd name="T34" fmla="*/ 2147483646 w 47"/>
                <a:gd name="T35" fmla="*/ 2147483646 h 75"/>
                <a:gd name="T36" fmla="*/ 2147483646 w 47"/>
                <a:gd name="T37" fmla="*/ 2147483646 h 75"/>
                <a:gd name="T38" fmla="*/ 2147483646 w 47"/>
                <a:gd name="T39" fmla="*/ 2147483646 h 75"/>
                <a:gd name="T40" fmla="*/ 2147483646 w 47"/>
                <a:gd name="T41" fmla="*/ 2147483646 h 75"/>
                <a:gd name="T42" fmla="*/ 2147483646 w 47"/>
                <a:gd name="T43" fmla="*/ 2147483646 h 75"/>
                <a:gd name="T44" fmla="*/ 2147483646 w 47"/>
                <a:gd name="T45" fmla="*/ 2147483646 h 75"/>
                <a:gd name="T46" fmla="*/ 2147483646 w 47"/>
                <a:gd name="T47" fmla="*/ 2147483646 h 75"/>
                <a:gd name="T48" fmla="*/ 2147483646 w 47"/>
                <a:gd name="T49" fmla="*/ 2147483646 h 75"/>
                <a:gd name="T50" fmla="*/ 2147483646 w 47"/>
                <a:gd name="T51" fmla="*/ 2147483646 h 75"/>
                <a:gd name="T52" fmla="*/ 2147483646 w 47"/>
                <a:gd name="T53" fmla="*/ 2147483646 h 75"/>
                <a:gd name="T54" fmla="*/ 2147483646 w 47"/>
                <a:gd name="T55" fmla="*/ 2147483646 h 75"/>
                <a:gd name="T56" fmla="*/ 2147483646 w 47"/>
                <a:gd name="T57" fmla="*/ 2147483646 h 75"/>
                <a:gd name="T58" fmla="*/ 2147483646 w 47"/>
                <a:gd name="T59" fmla="*/ 2147483646 h 75"/>
                <a:gd name="T60" fmla="*/ 2147483646 w 47"/>
                <a:gd name="T61" fmla="*/ 2147483646 h 75"/>
                <a:gd name="T62" fmla="*/ 0 w 47"/>
                <a:gd name="T63" fmla="*/ 2147483646 h 75"/>
                <a:gd name="T64" fmla="*/ 2147483646 w 47"/>
                <a:gd name="T65" fmla="*/ 2147483646 h 75"/>
                <a:gd name="T66" fmla="*/ 2147483646 w 47"/>
                <a:gd name="T67" fmla="*/ 2147483646 h 75"/>
                <a:gd name="T68" fmla="*/ 2147483646 w 47"/>
                <a:gd name="T69" fmla="*/ 2147483646 h 75"/>
                <a:gd name="T70" fmla="*/ 2147483646 w 47"/>
                <a:gd name="T71" fmla="*/ 2147483646 h 75"/>
                <a:gd name="T72" fmla="*/ 2147483646 w 47"/>
                <a:gd name="T73" fmla="*/ 2147483646 h 75"/>
                <a:gd name="T74" fmla="*/ 2147483646 w 47"/>
                <a:gd name="T75" fmla="*/ 2147483646 h 75"/>
                <a:gd name="T76" fmla="*/ 2147483646 w 47"/>
                <a:gd name="T77" fmla="*/ 2147483646 h 75"/>
                <a:gd name="T78" fmla="*/ 2147483646 w 47"/>
                <a:gd name="T79" fmla="*/ 2147483646 h 75"/>
                <a:gd name="T80" fmla="*/ 2147483646 w 47"/>
                <a:gd name="T81" fmla="*/ 2147483646 h 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7" h="75">
                  <a:moveTo>
                    <a:pt x="36" y="9"/>
                  </a:moveTo>
                  <a:lnTo>
                    <a:pt x="36" y="9"/>
                  </a:lnTo>
                  <a:cubicBezTo>
                    <a:pt x="36" y="9"/>
                    <a:pt x="36" y="9"/>
                    <a:pt x="27" y="9"/>
                  </a:cubicBezTo>
                  <a:cubicBezTo>
                    <a:pt x="27" y="0"/>
                    <a:pt x="27" y="0"/>
                    <a:pt x="18" y="0"/>
                  </a:cubicBezTo>
                  <a:cubicBezTo>
                    <a:pt x="18" y="0"/>
                    <a:pt x="9" y="0"/>
                    <a:pt x="9" y="9"/>
                  </a:cubicBezTo>
                  <a:cubicBezTo>
                    <a:pt x="9" y="9"/>
                    <a:pt x="9" y="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" y="46"/>
                    <a:pt x="9" y="46"/>
                    <a:pt x="9" y="46"/>
                  </a:cubicBezTo>
                  <a:lnTo>
                    <a:pt x="9" y="55"/>
                  </a:lnTo>
                  <a:lnTo>
                    <a:pt x="18" y="55"/>
                  </a:lnTo>
                  <a:cubicBezTo>
                    <a:pt x="27" y="55"/>
                    <a:pt x="27" y="55"/>
                    <a:pt x="27" y="55"/>
                  </a:cubicBezTo>
                  <a:cubicBezTo>
                    <a:pt x="36" y="55"/>
                    <a:pt x="36" y="46"/>
                    <a:pt x="36" y="46"/>
                  </a:cubicBezTo>
                  <a:cubicBezTo>
                    <a:pt x="36" y="46"/>
                    <a:pt x="36" y="46"/>
                    <a:pt x="46" y="37"/>
                  </a:cubicBezTo>
                  <a:cubicBezTo>
                    <a:pt x="46" y="37"/>
                    <a:pt x="46" y="37"/>
                    <a:pt x="46" y="28"/>
                  </a:cubicBezTo>
                  <a:lnTo>
                    <a:pt x="46" y="19"/>
                  </a:lnTo>
                  <a:cubicBezTo>
                    <a:pt x="36" y="19"/>
                    <a:pt x="36" y="9"/>
                    <a:pt x="36" y="9"/>
                  </a:cubicBezTo>
                  <a:close/>
                  <a:moveTo>
                    <a:pt x="36" y="37"/>
                  </a:moveTo>
                  <a:lnTo>
                    <a:pt x="36" y="37"/>
                  </a:lnTo>
                  <a:lnTo>
                    <a:pt x="36" y="46"/>
                  </a:lnTo>
                  <a:lnTo>
                    <a:pt x="27" y="46"/>
                  </a:lnTo>
                  <a:cubicBezTo>
                    <a:pt x="27" y="46"/>
                    <a:pt x="27" y="46"/>
                    <a:pt x="18" y="46"/>
                  </a:cubicBezTo>
                  <a:cubicBezTo>
                    <a:pt x="18" y="46"/>
                    <a:pt x="18" y="46"/>
                    <a:pt x="9" y="46"/>
                  </a:cubicBezTo>
                  <a:lnTo>
                    <a:pt x="9" y="37"/>
                  </a:lnTo>
                  <a:cubicBezTo>
                    <a:pt x="0" y="37"/>
                    <a:pt x="0" y="28"/>
                    <a:pt x="0" y="28"/>
                  </a:cubicBezTo>
                  <a:cubicBezTo>
                    <a:pt x="0" y="28"/>
                    <a:pt x="0" y="28"/>
                    <a:pt x="9" y="1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36" y="9"/>
                    <a:pt x="36" y="19"/>
                  </a:cubicBezTo>
                  <a:cubicBezTo>
                    <a:pt x="36" y="28"/>
                    <a:pt x="36" y="28"/>
                    <a:pt x="36" y="28"/>
                  </a:cubicBezTo>
                  <a:lnTo>
                    <a:pt x="36" y="3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8" name="Freeform 462">
              <a:extLst>
                <a:ext uri="{FF2B5EF4-FFF2-40B4-BE49-F238E27FC236}">
                  <a16:creationId xmlns:a16="http://schemas.microsoft.com/office/drawing/2014/main" id="{8E2580DE-80AA-F348-AF54-66BF12DA4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941480"/>
              <a:ext cx="4770" cy="7942"/>
            </a:xfrm>
            <a:custGeom>
              <a:avLst/>
              <a:gdLst>
                <a:gd name="T0" fmla="*/ 2147483646 w 46"/>
                <a:gd name="T1" fmla="*/ 2147483646 h 56"/>
                <a:gd name="T2" fmla="*/ 2147483646 w 46"/>
                <a:gd name="T3" fmla="*/ 2147483646 h 56"/>
                <a:gd name="T4" fmla="*/ 2147483646 w 46"/>
                <a:gd name="T5" fmla="*/ 2147483646 h 56"/>
                <a:gd name="T6" fmla="*/ 2147483646 w 46"/>
                <a:gd name="T7" fmla="*/ 2147483646 h 56"/>
                <a:gd name="T8" fmla="*/ 2147483646 w 46"/>
                <a:gd name="T9" fmla="*/ 2147483646 h 56"/>
                <a:gd name="T10" fmla="*/ 2147483646 w 46"/>
                <a:gd name="T11" fmla="*/ 2147483646 h 56"/>
                <a:gd name="T12" fmla="*/ 2147483646 w 46"/>
                <a:gd name="T13" fmla="*/ 2147483646 h 56"/>
                <a:gd name="T14" fmla="*/ 2147483646 w 46"/>
                <a:gd name="T15" fmla="*/ 2147483646 h 56"/>
                <a:gd name="T16" fmla="*/ 2147483646 w 46"/>
                <a:gd name="T17" fmla="*/ 2147483646 h 56"/>
                <a:gd name="T18" fmla="*/ 2147483646 w 46"/>
                <a:gd name="T19" fmla="*/ 2147483646 h 56"/>
                <a:gd name="T20" fmla="*/ 2147483646 w 46"/>
                <a:gd name="T21" fmla="*/ 2147483646 h 56"/>
                <a:gd name="T22" fmla="*/ 2147483646 w 46"/>
                <a:gd name="T23" fmla="*/ 2147483646 h 56"/>
                <a:gd name="T24" fmla="*/ 2147483646 w 46"/>
                <a:gd name="T25" fmla="*/ 2147483646 h 56"/>
                <a:gd name="T26" fmla="*/ 2147483646 w 46"/>
                <a:gd name="T27" fmla="*/ 2147483646 h 56"/>
                <a:gd name="T28" fmla="*/ 2147483646 w 46"/>
                <a:gd name="T29" fmla="*/ 2147483646 h 56"/>
                <a:gd name="T30" fmla="*/ 2147483646 w 46"/>
                <a:gd name="T31" fmla="*/ 2147483646 h 56"/>
                <a:gd name="T32" fmla="*/ 2147483646 w 46"/>
                <a:gd name="T33" fmla="*/ 2147483646 h 56"/>
                <a:gd name="T34" fmla="*/ 2147483646 w 46"/>
                <a:gd name="T35" fmla="*/ 2147483646 h 56"/>
                <a:gd name="T36" fmla="*/ 2147483646 w 46"/>
                <a:gd name="T37" fmla="*/ 2147483646 h 56"/>
                <a:gd name="T38" fmla="*/ 2147483646 w 46"/>
                <a:gd name="T39" fmla="*/ 2147483646 h 56"/>
                <a:gd name="T40" fmla="*/ 2147483646 w 46"/>
                <a:gd name="T41" fmla="*/ 2147483646 h 56"/>
                <a:gd name="T42" fmla="*/ 2147483646 w 46"/>
                <a:gd name="T43" fmla="*/ 2147483646 h 56"/>
                <a:gd name="T44" fmla="*/ 2147483646 w 46"/>
                <a:gd name="T45" fmla="*/ 2147483646 h 56"/>
                <a:gd name="T46" fmla="*/ 2147483646 w 46"/>
                <a:gd name="T47" fmla="*/ 2147483646 h 56"/>
                <a:gd name="T48" fmla="*/ 0 w 46"/>
                <a:gd name="T49" fmla="*/ 2147483646 h 56"/>
                <a:gd name="T50" fmla="*/ 2147483646 w 46"/>
                <a:gd name="T51" fmla="*/ 2147483646 h 56"/>
                <a:gd name="T52" fmla="*/ 2147483646 w 46"/>
                <a:gd name="T53" fmla="*/ 2147483646 h 56"/>
                <a:gd name="T54" fmla="*/ 2147483646 w 46"/>
                <a:gd name="T55" fmla="*/ 2147483646 h 56"/>
                <a:gd name="T56" fmla="*/ 2147483646 w 46"/>
                <a:gd name="T57" fmla="*/ 2147483646 h 56"/>
                <a:gd name="T58" fmla="*/ 2147483646 w 46"/>
                <a:gd name="T59" fmla="*/ 2147483646 h 56"/>
                <a:gd name="T60" fmla="*/ 2147483646 w 46"/>
                <a:gd name="T61" fmla="*/ 2147483646 h 56"/>
                <a:gd name="T62" fmla="*/ 2147483646 w 46"/>
                <a:gd name="T63" fmla="*/ 2147483646 h 56"/>
                <a:gd name="T64" fmla="*/ 2147483646 w 46"/>
                <a:gd name="T65" fmla="*/ 2147483646 h 56"/>
                <a:gd name="T66" fmla="*/ 2147483646 w 46"/>
                <a:gd name="T67" fmla="*/ 2147483646 h 56"/>
                <a:gd name="T68" fmla="*/ 2147483646 w 46"/>
                <a:gd name="T69" fmla="*/ 2147483646 h 56"/>
                <a:gd name="T70" fmla="*/ 2147483646 w 46"/>
                <a:gd name="T71" fmla="*/ 2147483646 h 56"/>
                <a:gd name="T72" fmla="*/ 2147483646 w 46"/>
                <a:gd name="T73" fmla="*/ 2147483646 h 56"/>
                <a:gd name="T74" fmla="*/ 2147483646 w 46"/>
                <a:gd name="T75" fmla="*/ 2147483646 h 56"/>
                <a:gd name="T76" fmla="*/ 2147483646 w 46"/>
                <a:gd name="T77" fmla="*/ 2147483646 h 56"/>
                <a:gd name="T78" fmla="*/ 2147483646 w 46"/>
                <a:gd name="T79" fmla="*/ 2147483646 h 56"/>
                <a:gd name="T80" fmla="*/ 2147483646 w 46"/>
                <a:gd name="T81" fmla="*/ 2147483646 h 56"/>
                <a:gd name="T82" fmla="*/ 2147483646 w 46"/>
                <a:gd name="T83" fmla="*/ 2147483646 h 56"/>
                <a:gd name="T84" fmla="*/ 2147483646 w 46"/>
                <a:gd name="T85" fmla="*/ 2147483646 h 56"/>
                <a:gd name="T86" fmla="*/ 2147483646 w 46"/>
                <a:gd name="T87" fmla="*/ 0 h 56"/>
                <a:gd name="T88" fmla="*/ 2147483646 w 46"/>
                <a:gd name="T89" fmla="*/ 0 h 56"/>
                <a:gd name="T90" fmla="*/ 2147483646 w 46"/>
                <a:gd name="T91" fmla="*/ 0 h 56"/>
                <a:gd name="T92" fmla="*/ 2147483646 w 46"/>
                <a:gd name="T93" fmla="*/ 2147483646 h 56"/>
                <a:gd name="T94" fmla="*/ 2147483646 w 46"/>
                <a:gd name="T95" fmla="*/ 2147483646 h 56"/>
                <a:gd name="T96" fmla="*/ 2147483646 w 46"/>
                <a:gd name="T97" fmla="*/ 2147483646 h 56"/>
                <a:gd name="T98" fmla="*/ 2147483646 w 46"/>
                <a:gd name="T99" fmla="*/ 2147483646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6" h="56">
                  <a:moveTo>
                    <a:pt x="36" y="19"/>
                  </a:moveTo>
                  <a:lnTo>
                    <a:pt x="36" y="19"/>
                  </a:lnTo>
                  <a:cubicBezTo>
                    <a:pt x="36" y="9"/>
                    <a:pt x="36" y="9"/>
                    <a:pt x="27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9" y="9"/>
                  </a:lnTo>
                  <a:lnTo>
                    <a:pt x="9" y="19"/>
                  </a:lnTo>
                  <a:cubicBezTo>
                    <a:pt x="18" y="19"/>
                    <a:pt x="18" y="19"/>
                    <a:pt x="18" y="1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36" y="28"/>
                  </a:lnTo>
                  <a:lnTo>
                    <a:pt x="45" y="37"/>
                  </a:lnTo>
                  <a:cubicBezTo>
                    <a:pt x="45" y="46"/>
                    <a:pt x="45" y="46"/>
                    <a:pt x="45" y="46"/>
                  </a:cubicBezTo>
                  <a:cubicBezTo>
                    <a:pt x="36" y="46"/>
                    <a:pt x="36" y="46"/>
                    <a:pt x="36" y="55"/>
                  </a:cubicBezTo>
                  <a:cubicBezTo>
                    <a:pt x="36" y="55"/>
                    <a:pt x="36" y="55"/>
                    <a:pt x="27" y="55"/>
                  </a:cubicBezTo>
                  <a:cubicBezTo>
                    <a:pt x="18" y="55"/>
                    <a:pt x="9" y="55"/>
                    <a:pt x="9" y="55"/>
                  </a:cubicBezTo>
                  <a:cubicBezTo>
                    <a:pt x="9" y="46"/>
                    <a:pt x="0" y="46"/>
                    <a:pt x="0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6"/>
                    <a:pt x="9" y="46"/>
                    <a:pt x="18" y="46"/>
                  </a:cubicBezTo>
                  <a:cubicBezTo>
                    <a:pt x="18" y="46"/>
                    <a:pt x="18" y="46"/>
                    <a:pt x="27" y="46"/>
                  </a:cubicBezTo>
                  <a:cubicBezTo>
                    <a:pt x="27" y="46"/>
                    <a:pt x="27" y="46"/>
                    <a:pt x="36" y="46"/>
                  </a:cubicBezTo>
                  <a:cubicBezTo>
                    <a:pt x="36" y="46"/>
                    <a:pt x="36" y="46"/>
                    <a:pt x="36" y="37"/>
                  </a:cubicBezTo>
                  <a:lnTo>
                    <a:pt x="27" y="37"/>
                  </a:lnTo>
                  <a:lnTo>
                    <a:pt x="27" y="28"/>
                  </a:ln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9" y="28"/>
                  </a:cubicBezTo>
                  <a:cubicBezTo>
                    <a:pt x="9" y="28"/>
                    <a:pt x="9" y="28"/>
                    <a:pt x="9" y="19"/>
                  </a:cubicBezTo>
                  <a:lnTo>
                    <a:pt x="9" y="9"/>
                  </a:lnTo>
                  <a:lnTo>
                    <a:pt x="18" y="0"/>
                  </a:lnTo>
                  <a:cubicBezTo>
                    <a:pt x="18" y="0"/>
                    <a:pt x="18" y="0"/>
                    <a:pt x="27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19"/>
                    <a:pt x="45" y="19"/>
                    <a:pt x="45" y="19"/>
                  </a:cubicBezTo>
                  <a:lnTo>
                    <a:pt x="36" y="1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9" name="Freeform 463">
              <a:extLst>
                <a:ext uri="{FF2B5EF4-FFF2-40B4-BE49-F238E27FC236}">
                  <a16:creationId xmlns:a16="http://schemas.microsoft.com/office/drawing/2014/main" id="{96773842-66AE-1B4E-8E13-8E76F273D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892" y="2941480"/>
              <a:ext cx="4769" cy="7942"/>
            </a:xfrm>
            <a:custGeom>
              <a:avLst/>
              <a:gdLst>
                <a:gd name="T0" fmla="*/ 2147483646 w 38"/>
                <a:gd name="T1" fmla="*/ 2147483646 h 56"/>
                <a:gd name="T2" fmla="*/ 2147483646 w 38"/>
                <a:gd name="T3" fmla="*/ 2147483646 h 56"/>
                <a:gd name="T4" fmla="*/ 2147483646 w 38"/>
                <a:gd name="T5" fmla="*/ 2147483646 h 56"/>
                <a:gd name="T6" fmla="*/ 2147483646 w 38"/>
                <a:gd name="T7" fmla="*/ 2147483646 h 56"/>
                <a:gd name="T8" fmla="*/ 2147483646 w 38"/>
                <a:gd name="T9" fmla="*/ 2147483646 h 56"/>
                <a:gd name="T10" fmla="*/ 2147483646 w 38"/>
                <a:gd name="T11" fmla="*/ 2147483646 h 56"/>
                <a:gd name="T12" fmla="*/ 2147483646 w 38"/>
                <a:gd name="T13" fmla="*/ 2147483646 h 56"/>
                <a:gd name="T14" fmla="*/ 2147483646 w 38"/>
                <a:gd name="T15" fmla="*/ 2147483646 h 56"/>
                <a:gd name="T16" fmla="*/ 0 w 38"/>
                <a:gd name="T17" fmla="*/ 2147483646 h 56"/>
                <a:gd name="T18" fmla="*/ 0 w 38"/>
                <a:gd name="T19" fmla="*/ 2147483646 h 56"/>
                <a:gd name="T20" fmla="*/ 0 w 38"/>
                <a:gd name="T21" fmla="*/ 2147483646 h 56"/>
                <a:gd name="T22" fmla="*/ 0 w 38"/>
                <a:gd name="T23" fmla="*/ 0 h 56"/>
                <a:gd name="T24" fmla="*/ 0 w 38"/>
                <a:gd name="T25" fmla="*/ 0 h 56"/>
                <a:gd name="T26" fmla="*/ 0 w 38"/>
                <a:gd name="T27" fmla="*/ 2147483646 h 56"/>
                <a:gd name="T28" fmla="*/ 2147483646 w 38"/>
                <a:gd name="T29" fmla="*/ 2147483646 h 56"/>
                <a:gd name="T30" fmla="*/ 2147483646 w 38"/>
                <a:gd name="T31" fmla="*/ 2147483646 h 56"/>
                <a:gd name="T32" fmla="*/ 2147483646 w 38"/>
                <a:gd name="T33" fmla="*/ 2147483646 h 56"/>
                <a:gd name="T34" fmla="*/ 2147483646 w 38"/>
                <a:gd name="T35" fmla="*/ 2147483646 h 56"/>
                <a:gd name="T36" fmla="*/ 2147483646 w 38"/>
                <a:gd name="T37" fmla="*/ 2147483646 h 56"/>
                <a:gd name="T38" fmla="*/ 2147483646 w 38"/>
                <a:gd name="T39" fmla="*/ 2147483646 h 56"/>
                <a:gd name="T40" fmla="*/ 2147483646 w 38"/>
                <a:gd name="T41" fmla="*/ 0 h 56"/>
                <a:gd name="T42" fmla="*/ 2147483646 w 38"/>
                <a:gd name="T43" fmla="*/ 0 h 56"/>
                <a:gd name="T44" fmla="*/ 2147483646 w 38"/>
                <a:gd name="T45" fmla="*/ 2147483646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8" h="56">
                  <a:moveTo>
                    <a:pt x="37" y="55"/>
                  </a:moveTo>
                  <a:lnTo>
                    <a:pt x="37" y="55"/>
                  </a:lnTo>
                  <a:cubicBezTo>
                    <a:pt x="28" y="55"/>
                    <a:pt x="28" y="55"/>
                    <a:pt x="28" y="5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0" y="55"/>
                    <a:pt x="0" y="55"/>
                    <a:pt x="0" y="46"/>
                  </a:cubicBezTo>
                  <a:lnTo>
                    <a:pt x="0" y="37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46"/>
                    <a:pt x="10" y="46"/>
                  </a:cubicBezTo>
                  <a:cubicBezTo>
                    <a:pt x="10" y="46"/>
                    <a:pt x="10" y="46"/>
                    <a:pt x="19" y="46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28" y="37"/>
                  </a:lnTo>
                  <a:cubicBezTo>
                    <a:pt x="28" y="37"/>
                    <a:pt x="28" y="37"/>
                    <a:pt x="28" y="2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55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0" name="Freeform 464">
              <a:extLst>
                <a:ext uri="{FF2B5EF4-FFF2-40B4-BE49-F238E27FC236}">
                  <a16:creationId xmlns:a16="http://schemas.microsoft.com/office/drawing/2014/main" id="{A4D9DB97-491F-C14D-9088-31CD7C356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50" y="2941480"/>
              <a:ext cx="9538" cy="7942"/>
            </a:xfrm>
            <a:custGeom>
              <a:avLst/>
              <a:gdLst>
                <a:gd name="T0" fmla="*/ 0 w 74"/>
                <a:gd name="T1" fmla="*/ 0 h 56"/>
                <a:gd name="T2" fmla="*/ 0 w 74"/>
                <a:gd name="T3" fmla="*/ 0 h 56"/>
                <a:gd name="T4" fmla="*/ 2147483646 w 74"/>
                <a:gd name="T5" fmla="*/ 0 h 56"/>
                <a:gd name="T6" fmla="*/ 2147483646 w 74"/>
                <a:gd name="T7" fmla="*/ 2147483646 h 56"/>
                <a:gd name="T8" fmla="*/ 2147483646 w 74"/>
                <a:gd name="T9" fmla="*/ 2147483646 h 56"/>
                <a:gd name="T10" fmla="*/ 2147483646 w 74"/>
                <a:gd name="T11" fmla="*/ 2147483646 h 56"/>
                <a:gd name="T12" fmla="*/ 2147483646 w 74"/>
                <a:gd name="T13" fmla="*/ 0 h 56"/>
                <a:gd name="T14" fmla="*/ 2147483646 w 74"/>
                <a:gd name="T15" fmla="*/ 2147483646 h 56"/>
                <a:gd name="T16" fmla="*/ 2147483646 w 74"/>
                <a:gd name="T17" fmla="*/ 2147483646 h 56"/>
                <a:gd name="T18" fmla="*/ 2147483646 w 74"/>
                <a:gd name="T19" fmla="*/ 2147483646 h 56"/>
                <a:gd name="T20" fmla="*/ 2147483646 w 74"/>
                <a:gd name="T21" fmla="*/ 0 h 56"/>
                <a:gd name="T22" fmla="*/ 2147483646 w 74"/>
                <a:gd name="T23" fmla="*/ 2147483646 h 56"/>
                <a:gd name="T24" fmla="*/ 2147483646 w 74"/>
                <a:gd name="T25" fmla="*/ 2147483646 h 56"/>
                <a:gd name="T26" fmla="*/ 2147483646 w 74"/>
                <a:gd name="T27" fmla="*/ 2147483646 h 56"/>
                <a:gd name="T28" fmla="*/ 2147483646 w 74"/>
                <a:gd name="T29" fmla="*/ 2147483646 h 56"/>
                <a:gd name="T30" fmla="*/ 2147483646 w 74"/>
                <a:gd name="T31" fmla="*/ 2147483646 h 56"/>
                <a:gd name="T32" fmla="*/ 2147483646 w 74"/>
                <a:gd name="T33" fmla="*/ 2147483646 h 56"/>
                <a:gd name="T34" fmla="*/ 2147483646 w 74"/>
                <a:gd name="T35" fmla="*/ 2147483646 h 56"/>
                <a:gd name="T36" fmla="*/ 2147483646 w 74"/>
                <a:gd name="T37" fmla="*/ 2147483646 h 56"/>
                <a:gd name="T38" fmla="*/ 2147483646 w 74"/>
                <a:gd name="T39" fmla="*/ 2147483646 h 56"/>
                <a:gd name="T40" fmla="*/ 2147483646 w 74"/>
                <a:gd name="T41" fmla="*/ 2147483646 h 56"/>
                <a:gd name="T42" fmla="*/ 2147483646 w 74"/>
                <a:gd name="T43" fmla="*/ 2147483646 h 56"/>
                <a:gd name="T44" fmla="*/ 2147483646 w 74"/>
                <a:gd name="T45" fmla="*/ 2147483646 h 56"/>
                <a:gd name="T46" fmla="*/ 2147483646 w 74"/>
                <a:gd name="T47" fmla="*/ 2147483646 h 56"/>
                <a:gd name="T48" fmla="*/ 2147483646 w 74"/>
                <a:gd name="T49" fmla="*/ 2147483646 h 56"/>
                <a:gd name="T50" fmla="*/ 2147483646 w 74"/>
                <a:gd name="T51" fmla="*/ 2147483646 h 56"/>
                <a:gd name="T52" fmla="*/ 2147483646 w 74"/>
                <a:gd name="T53" fmla="*/ 2147483646 h 56"/>
                <a:gd name="T54" fmla="*/ 2147483646 w 74"/>
                <a:gd name="T55" fmla="*/ 2147483646 h 56"/>
                <a:gd name="T56" fmla="*/ 2147483646 w 74"/>
                <a:gd name="T57" fmla="*/ 2147483646 h 56"/>
                <a:gd name="T58" fmla="*/ 2147483646 w 74"/>
                <a:gd name="T59" fmla="*/ 2147483646 h 56"/>
                <a:gd name="T60" fmla="*/ 2147483646 w 74"/>
                <a:gd name="T61" fmla="*/ 2147483646 h 56"/>
                <a:gd name="T62" fmla="*/ 2147483646 w 74"/>
                <a:gd name="T63" fmla="*/ 2147483646 h 56"/>
                <a:gd name="T64" fmla="*/ 2147483646 w 74"/>
                <a:gd name="T65" fmla="*/ 2147483646 h 56"/>
                <a:gd name="T66" fmla="*/ 0 w 74"/>
                <a:gd name="T67" fmla="*/ 2147483646 h 56"/>
                <a:gd name="T68" fmla="*/ 0 w 74"/>
                <a:gd name="T69" fmla="*/ 0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4" h="56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8" y="9"/>
                  </a:cubicBezTo>
                  <a:cubicBezTo>
                    <a:pt x="18" y="0"/>
                    <a:pt x="18" y="0"/>
                    <a:pt x="27" y="0"/>
                  </a:cubicBezTo>
                  <a:cubicBezTo>
                    <a:pt x="27" y="0"/>
                    <a:pt x="27" y="0"/>
                    <a:pt x="36" y="9"/>
                  </a:cubicBezTo>
                  <a:cubicBezTo>
                    <a:pt x="36" y="9"/>
                    <a:pt x="36" y="9"/>
                    <a:pt x="46" y="9"/>
                  </a:cubicBezTo>
                  <a:cubicBezTo>
                    <a:pt x="46" y="0"/>
                    <a:pt x="46" y="0"/>
                    <a:pt x="55" y="0"/>
                  </a:cubicBezTo>
                  <a:cubicBezTo>
                    <a:pt x="64" y="0"/>
                    <a:pt x="73" y="9"/>
                    <a:pt x="73" y="19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19"/>
                    <a:pt x="64" y="19"/>
                    <a:pt x="64" y="19"/>
                  </a:cubicBezTo>
                  <a:lnTo>
                    <a:pt x="64" y="9"/>
                  </a:lnTo>
                  <a:cubicBezTo>
                    <a:pt x="55" y="9"/>
                    <a:pt x="55" y="9"/>
                    <a:pt x="5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6" y="19"/>
                    <a:pt x="36" y="19"/>
                    <a:pt x="36" y="19"/>
                  </a:cubicBezTo>
                  <a:lnTo>
                    <a:pt x="36" y="28"/>
                  </a:lnTo>
                  <a:cubicBezTo>
                    <a:pt x="36" y="55"/>
                    <a:pt x="36" y="55"/>
                    <a:pt x="36" y="55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18" y="9"/>
                  </a:cubicBezTo>
                  <a:lnTo>
                    <a:pt x="9" y="9"/>
                  </a:lnTo>
                  <a:cubicBezTo>
                    <a:pt x="9" y="19"/>
                    <a:pt x="9" y="19"/>
                    <a:pt x="9" y="19"/>
                  </a:cubicBezTo>
                  <a:lnTo>
                    <a:pt x="9" y="28"/>
                  </a:lnTo>
                  <a:cubicBezTo>
                    <a:pt x="9" y="55"/>
                    <a:pt x="9" y="55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1" name="Freeform 465">
              <a:extLst>
                <a:ext uri="{FF2B5EF4-FFF2-40B4-BE49-F238E27FC236}">
                  <a16:creationId xmlns:a16="http://schemas.microsoft.com/office/drawing/2014/main" id="{60776C7D-0A6E-5A42-A431-B7A21C82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968" y="2939891"/>
              <a:ext cx="6359" cy="9531"/>
            </a:xfrm>
            <a:custGeom>
              <a:avLst/>
              <a:gdLst>
                <a:gd name="T0" fmla="*/ 2147483646 w 48"/>
                <a:gd name="T1" fmla="*/ 2147483646 h 74"/>
                <a:gd name="T2" fmla="*/ 2147483646 w 48"/>
                <a:gd name="T3" fmla="*/ 2147483646 h 74"/>
                <a:gd name="T4" fmla="*/ 2147483646 w 48"/>
                <a:gd name="T5" fmla="*/ 2147483646 h 74"/>
                <a:gd name="T6" fmla="*/ 2147483646 w 48"/>
                <a:gd name="T7" fmla="*/ 2147483646 h 74"/>
                <a:gd name="T8" fmla="*/ 2147483646 w 48"/>
                <a:gd name="T9" fmla="*/ 2147483646 h 74"/>
                <a:gd name="T10" fmla="*/ 2147483646 w 48"/>
                <a:gd name="T11" fmla="*/ 2147483646 h 74"/>
                <a:gd name="T12" fmla="*/ 2147483646 w 48"/>
                <a:gd name="T13" fmla="*/ 2147483646 h 74"/>
                <a:gd name="T14" fmla="*/ 2147483646 w 48"/>
                <a:gd name="T15" fmla="*/ 2147483646 h 74"/>
                <a:gd name="T16" fmla="*/ 2147483646 w 48"/>
                <a:gd name="T17" fmla="*/ 2147483646 h 74"/>
                <a:gd name="T18" fmla="*/ 2147483646 w 48"/>
                <a:gd name="T19" fmla="*/ 2147483646 h 74"/>
                <a:gd name="T20" fmla="*/ 2147483646 w 48"/>
                <a:gd name="T21" fmla="*/ 2147483646 h 74"/>
                <a:gd name="T22" fmla="*/ 2147483646 w 48"/>
                <a:gd name="T23" fmla="*/ 2147483646 h 74"/>
                <a:gd name="T24" fmla="*/ 0 w 48"/>
                <a:gd name="T25" fmla="*/ 2147483646 h 74"/>
                <a:gd name="T26" fmla="*/ 2147483646 w 48"/>
                <a:gd name="T27" fmla="*/ 2147483646 h 74"/>
                <a:gd name="T28" fmla="*/ 2147483646 w 48"/>
                <a:gd name="T29" fmla="*/ 2147483646 h 74"/>
                <a:gd name="T30" fmla="*/ 2147483646 w 48"/>
                <a:gd name="T31" fmla="*/ 2147483646 h 74"/>
                <a:gd name="T32" fmla="*/ 2147483646 w 48"/>
                <a:gd name="T33" fmla="*/ 2147483646 h 74"/>
                <a:gd name="T34" fmla="*/ 2147483646 w 48"/>
                <a:gd name="T35" fmla="*/ 2147483646 h 74"/>
                <a:gd name="T36" fmla="*/ 2147483646 w 48"/>
                <a:gd name="T37" fmla="*/ 2147483646 h 74"/>
                <a:gd name="T38" fmla="*/ 2147483646 w 48"/>
                <a:gd name="T39" fmla="*/ 2147483646 h 74"/>
                <a:gd name="T40" fmla="*/ 2147483646 w 48"/>
                <a:gd name="T41" fmla="*/ 2147483646 h 74"/>
                <a:gd name="T42" fmla="*/ 2147483646 w 48"/>
                <a:gd name="T43" fmla="*/ 2147483646 h 74"/>
                <a:gd name="T44" fmla="*/ 2147483646 w 48"/>
                <a:gd name="T45" fmla="*/ 0 h 74"/>
                <a:gd name="T46" fmla="*/ 2147483646 w 48"/>
                <a:gd name="T47" fmla="*/ 0 h 74"/>
                <a:gd name="T48" fmla="*/ 2147483646 w 48"/>
                <a:gd name="T49" fmla="*/ 2147483646 h 74"/>
                <a:gd name="T50" fmla="*/ 2147483646 w 48"/>
                <a:gd name="T51" fmla="*/ 2147483646 h 74"/>
                <a:gd name="T52" fmla="*/ 2147483646 w 48"/>
                <a:gd name="T53" fmla="*/ 2147483646 h 74"/>
                <a:gd name="T54" fmla="*/ 2147483646 w 48"/>
                <a:gd name="T55" fmla="*/ 2147483646 h 74"/>
                <a:gd name="T56" fmla="*/ 2147483646 w 48"/>
                <a:gd name="T57" fmla="*/ 2147483646 h 74"/>
                <a:gd name="T58" fmla="*/ 2147483646 w 48"/>
                <a:gd name="T59" fmla="*/ 2147483646 h 74"/>
                <a:gd name="T60" fmla="*/ 2147483646 w 48"/>
                <a:gd name="T61" fmla="*/ 2147483646 h 74"/>
                <a:gd name="T62" fmla="*/ 2147483646 w 48"/>
                <a:gd name="T63" fmla="*/ 2147483646 h 74"/>
                <a:gd name="T64" fmla="*/ 2147483646 w 48"/>
                <a:gd name="T65" fmla="*/ 2147483646 h 74"/>
                <a:gd name="T66" fmla="*/ 2147483646 w 48"/>
                <a:gd name="T67" fmla="*/ 2147483646 h 74"/>
                <a:gd name="T68" fmla="*/ 2147483646 w 48"/>
                <a:gd name="T69" fmla="*/ 2147483646 h 74"/>
                <a:gd name="T70" fmla="*/ 2147483646 w 48"/>
                <a:gd name="T71" fmla="*/ 2147483646 h 74"/>
                <a:gd name="T72" fmla="*/ 2147483646 w 48"/>
                <a:gd name="T73" fmla="*/ 2147483646 h 74"/>
                <a:gd name="T74" fmla="*/ 2147483646 w 48"/>
                <a:gd name="T75" fmla="*/ 2147483646 h 74"/>
                <a:gd name="T76" fmla="*/ 2147483646 w 48"/>
                <a:gd name="T77" fmla="*/ 2147483646 h 74"/>
                <a:gd name="T78" fmla="*/ 2147483646 w 48"/>
                <a:gd name="T79" fmla="*/ 2147483646 h 74"/>
                <a:gd name="T80" fmla="*/ 2147483646 w 48"/>
                <a:gd name="T81" fmla="*/ 2147483646 h 74"/>
                <a:gd name="T82" fmla="*/ 2147483646 w 48"/>
                <a:gd name="T83" fmla="*/ 2147483646 h 74"/>
                <a:gd name="T84" fmla="*/ 2147483646 w 48"/>
                <a:gd name="T85" fmla="*/ 2147483646 h 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8" h="74">
                  <a:moveTo>
                    <a:pt x="47" y="73"/>
                  </a:moveTo>
                  <a:lnTo>
                    <a:pt x="47" y="73"/>
                  </a:ln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36" y="64"/>
                  </a:cubicBezTo>
                  <a:cubicBezTo>
                    <a:pt x="36" y="64"/>
                    <a:pt x="36" y="64"/>
                    <a:pt x="36" y="73"/>
                  </a:cubicBezTo>
                  <a:cubicBezTo>
                    <a:pt x="36" y="73"/>
                    <a:pt x="36" y="73"/>
                    <a:pt x="27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9" y="73"/>
                    <a:pt x="9" y="64"/>
                    <a:pt x="9" y="64"/>
                  </a:cubicBezTo>
                  <a:cubicBezTo>
                    <a:pt x="9" y="64"/>
                    <a:pt x="9" y="64"/>
                    <a:pt x="9" y="55"/>
                  </a:cubicBezTo>
                  <a:cubicBezTo>
                    <a:pt x="0" y="55"/>
                    <a:pt x="0" y="46"/>
                    <a:pt x="0" y="46"/>
                  </a:cubicBezTo>
                  <a:cubicBezTo>
                    <a:pt x="0" y="46"/>
                    <a:pt x="0" y="37"/>
                    <a:pt x="9" y="37"/>
                  </a:cubicBezTo>
                  <a:lnTo>
                    <a:pt x="9" y="27"/>
                  </a:lnTo>
                  <a:cubicBezTo>
                    <a:pt x="9" y="27"/>
                    <a:pt x="9" y="27"/>
                    <a:pt x="18" y="27"/>
                  </a:cubicBezTo>
                  <a:cubicBezTo>
                    <a:pt x="18" y="18"/>
                    <a:pt x="18" y="18"/>
                    <a:pt x="27" y="18"/>
                  </a:cubicBezTo>
                  <a:cubicBezTo>
                    <a:pt x="36" y="18"/>
                    <a:pt x="36" y="18"/>
                    <a:pt x="36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73"/>
                  </a:lnTo>
                  <a:close/>
                  <a:moveTo>
                    <a:pt x="9" y="46"/>
                  </a:moveTo>
                  <a:lnTo>
                    <a:pt x="9" y="46"/>
                  </a:lnTo>
                  <a:lnTo>
                    <a:pt x="9" y="55"/>
                  </a:lnTo>
                  <a:cubicBezTo>
                    <a:pt x="9" y="55"/>
                    <a:pt x="9" y="55"/>
                    <a:pt x="18" y="64"/>
                  </a:cubicBezTo>
                  <a:lnTo>
                    <a:pt x="27" y="64"/>
                  </a:lnTo>
                  <a:cubicBezTo>
                    <a:pt x="27" y="64"/>
                    <a:pt x="27" y="64"/>
                    <a:pt x="36" y="64"/>
                  </a:cubicBezTo>
                  <a:cubicBezTo>
                    <a:pt x="36" y="55"/>
                    <a:pt x="47" y="55"/>
                    <a:pt x="47" y="55"/>
                  </a:cubicBezTo>
                  <a:lnTo>
                    <a:pt x="47" y="46"/>
                  </a:lnTo>
                  <a:cubicBezTo>
                    <a:pt x="47" y="46"/>
                    <a:pt x="47" y="46"/>
                    <a:pt x="47" y="37"/>
                  </a:cubicBezTo>
                  <a:lnTo>
                    <a:pt x="36" y="37"/>
                  </a:lnTo>
                  <a:cubicBezTo>
                    <a:pt x="36" y="27"/>
                    <a:pt x="36" y="27"/>
                    <a:pt x="36" y="27"/>
                  </a:cubicBezTo>
                  <a:cubicBezTo>
                    <a:pt x="27" y="27"/>
                    <a:pt x="27" y="27"/>
                    <a:pt x="27" y="27"/>
                  </a:cubicBezTo>
                  <a:lnTo>
                    <a:pt x="18" y="27"/>
                  </a:lnTo>
                  <a:cubicBezTo>
                    <a:pt x="18" y="27"/>
                    <a:pt x="18" y="27"/>
                    <a:pt x="9" y="37"/>
                  </a:cubicBezTo>
                  <a:cubicBezTo>
                    <a:pt x="9" y="46"/>
                    <a:pt x="9" y="46"/>
                    <a:pt x="9" y="46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2" name="Freeform 466">
              <a:extLst>
                <a:ext uri="{FF2B5EF4-FFF2-40B4-BE49-F238E27FC236}">
                  <a16:creationId xmlns:a16="http://schemas.microsoft.com/office/drawing/2014/main" id="{3F765ED3-7EA5-D64B-83FC-7031029DF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916" y="2941480"/>
              <a:ext cx="6359" cy="7942"/>
            </a:xfrm>
            <a:custGeom>
              <a:avLst/>
              <a:gdLst>
                <a:gd name="T0" fmla="*/ 2147483646 w 47"/>
                <a:gd name="T1" fmla="*/ 0 h 56"/>
                <a:gd name="T2" fmla="*/ 2147483646 w 47"/>
                <a:gd name="T3" fmla="*/ 0 h 56"/>
                <a:gd name="T4" fmla="*/ 2147483646 w 47"/>
                <a:gd name="T5" fmla="*/ 0 h 56"/>
                <a:gd name="T6" fmla="*/ 2147483646 w 47"/>
                <a:gd name="T7" fmla="*/ 2147483646 h 56"/>
                <a:gd name="T8" fmla="*/ 2147483646 w 47"/>
                <a:gd name="T9" fmla="*/ 2147483646 h 56"/>
                <a:gd name="T10" fmla="*/ 2147483646 w 47"/>
                <a:gd name="T11" fmla="*/ 2147483646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0 w 47"/>
                <a:gd name="T25" fmla="*/ 2147483646 h 56"/>
                <a:gd name="T26" fmla="*/ 0 w 47"/>
                <a:gd name="T27" fmla="*/ 2147483646 h 56"/>
                <a:gd name="T28" fmla="*/ 0 w 47"/>
                <a:gd name="T29" fmla="*/ 2147483646 h 56"/>
                <a:gd name="T30" fmla="*/ 2147483646 w 47"/>
                <a:gd name="T31" fmla="*/ 2147483646 h 56"/>
                <a:gd name="T32" fmla="*/ 2147483646 w 47"/>
                <a:gd name="T33" fmla="*/ 0 h 56"/>
                <a:gd name="T34" fmla="*/ 2147483646 w 47"/>
                <a:gd name="T35" fmla="*/ 0 h 56"/>
                <a:gd name="T36" fmla="*/ 2147483646 w 47"/>
                <a:gd name="T37" fmla="*/ 2147483646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2147483646 w 47"/>
                <a:gd name="T47" fmla="*/ 2147483646 h 56"/>
                <a:gd name="T48" fmla="*/ 2147483646 w 47"/>
                <a:gd name="T49" fmla="*/ 2147483646 h 56"/>
                <a:gd name="T50" fmla="*/ 2147483646 w 47"/>
                <a:gd name="T51" fmla="*/ 2147483646 h 56"/>
                <a:gd name="T52" fmla="*/ 2147483646 w 47"/>
                <a:gd name="T53" fmla="*/ 2147483646 h 56"/>
                <a:gd name="T54" fmla="*/ 2147483646 w 47"/>
                <a:gd name="T55" fmla="*/ 2147483646 h 56"/>
                <a:gd name="T56" fmla="*/ 2147483646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2147483646 w 47"/>
                <a:gd name="T67" fmla="*/ 2147483646 h 56"/>
                <a:gd name="T68" fmla="*/ 2147483646 w 47"/>
                <a:gd name="T69" fmla="*/ 2147483646 h 56"/>
                <a:gd name="T70" fmla="*/ 2147483646 w 47"/>
                <a:gd name="T71" fmla="*/ 2147483646 h 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7" h="56">
                  <a:moveTo>
                    <a:pt x="28" y="0"/>
                  </a:moveTo>
                  <a:lnTo>
                    <a:pt x="28" y="0"/>
                  </a:lnTo>
                  <a:lnTo>
                    <a:pt x="37" y="0"/>
                  </a:lnTo>
                  <a:cubicBezTo>
                    <a:pt x="37" y="9"/>
                    <a:pt x="37" y="9"/>
                    <a:pt x="46" y="9"/>
                  </a:cubicBezTo>
                  <a:lnTo>
                    <a:pt x="46" y="19"/>
                  </a:lnTo>
                  <a:lnTo>
                    <a:pt x="46" y="28"/>
                  </a:lnTo>
                  <a:lnTo>
                    <a:pt x="46" y="37"/>
                  </a:lnTo>
                  <a:lnTo>
                    <a:pt x="46" y="46"/>
                  </a:lnTo>
                  <a:cubicBezTo>
                    <a:pt x="37" y="46"/>
                    <a:pt x="37" y="55"/>
                    <a:pt x="37" y="55"/>
                  </a:cubicBezTo>
                  <a:lnTo>
                    <a:pt x="28" y="55"/>
                  </a:ln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9" y="46"/>
                    <a:pt x="9" y="46"/>
                  </a:cubicBezTo>
                  <a:cubicBezTo>
                    <a:pt x="9" y="46"/>
                    <a:pt x="9" y="46"/>
                    <a:pt x="0" y="37"/>
                  </a:cubicBezTo>
                  <a:lnTo>
                    <a:pt x="0" y="28"/>
                  </a:lnTo>
                  <a:lnTo>
                    <a:pt x="0" y="19"/>
                  </a:lnTo>
                  <a:cubicBezTo>
                    <a:pt x="9" y="19"/>
                    <a:pt x="9" y="9"/>
                    <a:pt x="9" y="9"/>
                  </a:cubicBezTo>
                  <a:cubicBezTo>
                    <a:pt x="9" y="9"/>
                    <a:pt x="9" y="9"/>
                    <a:pt x="18" y="0"/>
                  </a:cubicBezTo>
                  <a:cubicBezTo>
                    <a:pt x="18" y="0"/>
                    <a:pt x="18" y="0"/>
                    <a:pt x="28" y="0"/>
                  </a:cubicBezTo>
                  <a:close/>
                  <a:moveTo>
                    <a:pt x="28" y="9"/>
                  </a:moveTo>
                  <a:lnTo>
                    <a:pt x="28" y="9"/>
                  </a:lnTo>
                  <a:lnTo>
                    <a:pt x="18" y="9"/>
                  </a:lnTo>
                  <a:cubicBezTo>
                    <a:pt x="18" y="9"/>
                    <a:pt x="18" y="9"/>
                    <a:pt x="9" y="19"/>
                  </a:cubicBezTo>
                  <a:cubicBezTo>
                    <a:pt x="9" y="28"/>
                    <a:pt x="9" y="28"/>
                    <a:pt x="9" y="28"/>
                  </a:cubicBezTo>
                  <a:lnTo>
                    <a:pt x="9" y="37"/>
                  </a:lnTo>
                  <a:cubicBezTo>
                    <a:pt x="9" y="37"/>
                    <a:pt x="9" y="37"/>
                    <a:pt x="9" y="46"/>
                  </a:cubicBezTo>
                  <a:cubicBezTo>
                    <a:pt x="18" y="46"/>
                    <a:pt x="18" y="46"/>
                    <a:pt x="18" y="46"/>
                  </a:cubicBezTo>
                  <a:lnTo>
                    <a:pt x="28" y="46"/>
                  </a:lnTo>
                  <a:cubicBezTo>
                    <a:pt x="28" y="46"/>
                    <a:pt x="28" y="46"/>
                    <a:pt x="37" y="46"/>
                  </a:cubicBezTo>
                  <a:cubicBezTo>
                    <a:pt x="37" y="37"/>
                    <a:pt x="46" y="37"/>
                    <a:pt x="46" y="37"/>
                  </a:cubicBezTo>
                  <a:lnTo>
                    <a:pt x="46" y="28"/>
                  </a:lnTo>
                  <a:cubicBezTo>
                    <a:pt x="46" y="28"/>
                    <a:pt x="46" y="28"/>
                    <a:pt x="46" y="19"/>
                  </a:cubicBezTo>
                  <a:lnTo>
                    <a:pt x="37" y="19"/>
                  </a:lnTo>
                  <a:cubicBezTo>
                    <a:pt x="37" y="9"/>
                    <a:pt x="37" y="9"/>
                    <a:pt x="37" y="9"/>
                  </a:cubicBezTo>
                  <a:cubicBezTo>
                    <a:pt x="28" y="9"/>
                    <a:pt x="28" y="9"/>
                    <a:pt x="28" y="9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3" name="Freeform 467">
              <a:extLst>
                <a:ext uri="{FF2B5EF4-FFF2-40B4-BE49-F238E27FC236}">
                  <a16:creationId xmlns:a16="http://schemas.microsoft.com/office/drawing/2014/main" id="{46BD8AE7-252B-5D4F-880B-968756C0F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65" y="2939891"/>
              <a:ext cx="0" cy="9531"/>
            </a:xfrm>
            <a:custGeom>
              <a:avLst/>
              <a:gdLst>
                <a:gd name="T0" fmla="*/ 0 w 10"/>
                <a:gd name="T1" fmla="*/ 0 h 74"/>
                <a:gd name="T2" fmla="*/ 0 w 10"/>
                <a:gd name="T3" fmla="*/ 0 h 74"/>
                <a:gd name="T4" fmla="*/ 0 w 10"/>
                <a:gd name="T5" fmla="*/ 2147483646 h 74"/>
                <a:gd name="T6" fmla="*/ 0 w 10"/>
                <a:gd name="T7" fmla="*/ 2147483646 h 74"/>
                <a:gd name="T8" fmla="*/ 0 w 10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9" y="0"/>
                  </a:lnTo>
                  <a:lnTo>
                    <a:pt x="9" y="73"/>
                  </a:lnTo>
                  <a:lnTo>
                    <a:pt x="0" y="73"/>
                  </a:ln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4" name="Freeform 468">
              <a:extLst>
                <a:ext uri="{FF2B5EF4-FFF2-40B4-BE49-F238E27FC236}">
                  <a16:creationId xmlns:a16="http://schemas.microsoft.com/office/drawing/2014/main" id="{8B895FCA-5F0C-5D45-9340-71AE8DB6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54" y="2941480"/>
              <a:ext cx="6359" cy="7942"/>
            </a:xfrm>
            <a:custGeom>
              <a:avLst/>
              <a:gdLst>
                <a:gd name="T0" fmla="*/ 2147483646 w 47"/>
                <a:gd name="T1" fmla="*/ 0 h 56"/>
                <a:gd name="T2" fmla="*/ 2147483646 w 47"/>
                <a:gd name="T3" fmla="*/ 0 h 56"/>
                <a:gd name="T4" fmla="*/ 2147483646 w 47"/>
                <a:gd name="T5" fmla="*/ 0 h 56"/>
                <a:gd name="T6" fmla="*/ 2147483646 w 47"/>
                <a:gd name="T7" fmla="*/ 2147483646 h 56"/>
                <a:gd name="T8" fmla="*/ 2147483646 w 47"/>
                <a:gd name="T9" fmla="*/ 2147483646 h 56"/>
                <a:gd name="T10" fmla="*/ 2147483646 w 47"/>
                <a:gd name="T11" fmla="*/ 2147483646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0 w 47"/>
                <a:gd name="T25" fmla="*/ 2147483646 h 56"/>
                <a:gd name="T26" fmla="*/ 0 w 47"/>
                <a:gd name="T27" fmla="*/ 2147483646 h 56"/>
                <a:gd name="T28" fmla="*/ 0 w 47"/>
                <a:gd name="T29" fmla="*/ 2147483646 h 56"/>
                <a:gd name="T30" fmla="*/ 2147483646 w 47"/>
                <a:gd name="T31" fmla="*/ 2147483646 h 56"/>
                <a:gd name="T32" fmla="*/ 2147483646 w 47"/>
                <a:gd name="T33" fmla="*/ 0 h 56"/>
                <a:gd name="T34" fmla="*/ 2147483646 w 47"/>
                <a:gd name="T35" fmla="*/ 0 h 56"/>
                <a:gd name="T36" fmla="*/ 2147483646 w 47"/>
                <a:gd name="T37" fmla="*/ 2147483646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2147483646 w 47"/>
                <a:gd name="T47" fmla="*/ 2147483646 h 56"/>
                <a:gd name="T48" fmla="*/ 2147483646 w 47"/>
                <a:gd name="T49" fmla="*/ 2147483646 h 56"/>
                <a:gd name="T50" fmla="*/ 2147483646 w 47"/>
                <a:gd name="T51" fmla="*/ 2147483646 h 56"/>
                <a:gd name="T52" fmla="*/ 2147483646 w 47"/>
                <a:gd name="T53" fmla="*/ 2147483646 h 56"/>
                <a:gd name="T54" fmla="*/ 2147483646 w 47"/>
                <a:gd name="T55" fmla="*/ 2147483646 h 56"/>
                <a:gd name="T56" fmla="*/ 2147483646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2147483646 w 47"/>
                <a:gd name="T67" fmla="*/ 2147483646 h 56"/>
                <a:gd name="T68" fmla="*/ 2147483646 w 47"/>
                <a:gd name="T69" fmla="*/ 2147483646 h 56"/>
                <a:gd name="T70" fmla="*/ 2147483646 w 47"/>
                <a:gd name="T71" fmla="*/ 2147483646 h 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7" h="56">
                  <a:moveTo>
                    <a:pt x="19" y="0"/>
                  </a:moveTo>
                  <a:lnTo>
                    <a:pt x="19" y="0"/>
                  </a:lnTo>
                  <a:cubicBezTo>
                    <a:pt x="28" y="0"/>
                    <a:pt x="28" y="0"/>
                    <a:pt x="37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6" y="9"/>
                    <a:pt x="46" y="19"/>
                    <a:pt x="46" y="19"/>
                  </a:cubicBezTo>
                  <a:lnTo>
                    <a:pt x="46" y="28"/>
                  </a:lnTo>
                  <a:lnTo>
                    <a:pt x="46" y="37"/>
                  </a:lnTo>
                  <a:cubicBezTo>
                    <a:pt x="46" y="37"/>
                    <a:pt x="46" y="46"/>
                    <a:pt x="37" y="46"/>
                  </a:cubicBezTo>
                  <a:cubicBezTo>
                    <a:pt x="37" y="46"/>
                    <a:pt x="37" y="46"/>
                    <a:pt x="37" y="55"/>
                  </a:cubicBezTo>
                  <a:cubicBezTo>
                    <a:pt x="28" y="55"/>
                    <a:pt x="28" y="55"/>
                    <a:pt x="19" y="55"/>
                  </a:cubicBezTo>
                  <a:cubicBezTo>
                    <a:pt x="19" y="55"/>
                    <a:pt x="19" y="55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0" y="46"/>
                    <a:pt x="0" y="37"/>
                    <a:pt x="0" y="37"/>
                  </a:cubicBezTo>
                  <a:lnTo>
                    <a:pt x="0" y="28"/>
                  </a:lnTo>
                  <a:lnTo>
                    <a:pt x="0" y="19"/>
                  </a:lnTo>
                  <a:cubicBezTo>
                    <a:pt x="0" y="19"/>
                    <a:pt x="0" y="9"/>
                    <a:pt x="10" y="9"/>
                  </a:cubicBezTo>
                  <a:cubicBezTo>
                    <a:pt x="10" y="9"/>
                    <a:pt x="10" y="9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9" y="9"/>
                  </a:moveTo>
                  <a:lnTo>
                    <a:pt x="19" y="9"/>
                  </a:lnTo>
                  <a:cubicBezTo>
                    <a:pt x="10" y="9"/>
                    <a:pt x="10" y="9"/>
                    <a:pt x="10" y="9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0" y="28"/>
                  </a:lnTo>
                  <a:lnTo>
                    <a:pt x="10" y="37"/>
                  </a:lnTo>
                  <a:cubicBezTo>
                    <a:pt x="10" y="37"/>
                    <a:pt x="10" y="37"/>
                    <a:pt x="10" y="46"/>
                  </a:cubicBezTo>
                  <a:cubicBezTo>
                    <a:pt x="10" y="46"/>
                    <a:pt x="10" y="46"/>
                    <a:pt x="1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37" y="28"/>
                  </a:lnTo>
                  <a:lnTo>
                    <a:pt x="37" y="19"/>
                  </a:lnTo>
                  <a:cubicBezTo>
                    <a:pt x="37" y="19"/>
                    <a:pt x="37" y="19"/>
                    <a:pt x="37" y="9"/>
                  </a:cubicBezTo>
                  <a:cubicBezTo>
                    <a:pt x="37" y="9"/>
                    <a:pt x="37" y="9"/>
                    <a:pt x="28" y="9"/>
                  </a:cubicBezTo>
                  <a:cubicBezTo>
                    <a:pt x="28" y="9"/>
                    <a:pt x="28" y="9"/>
                    <a:pt x="19" y="9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5" name="Freeform 469">
              <a:extLst>
                <a:ext uri="{FF2B5EF4-FFF2-40B4-BE49-F238E27FC236}">
                  <a16:creationId xmlns:a16="http://schemas.microsoft.com/office/drawing/2014/main" id="{17A58636-639F-A548-B097-ED0E44E40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403" y="2941480"/>
              <a:ext cx="3179" cy="7942"/>
            </a:xfrm>
            <a:custGeom>
              <a:avLst/>
              <a:gdLst>
                <a:gd name="T0" fmla="*/ 0 w 30"/>
                <a:gd name="T1" fmla="*/ 0 h 56"/>
                <a:gd name="T2" fmla="*/ 0 w 30"/>
                <a:gd name="T3" fmla="*/ 0 h 56"/>
                <a:gd name="T4" fmla="*/ 2147483646 w 30"/>
                <a:gd name="T5" fmla="*/ 0 h 56"/>
                <a:gd name="T6" fmla="*/ 2147483646 w 30"/>
                <a:gd name="T7" fmla="*/ 2147483646 h 56"/>
                <a:gd name="T8" fmla="*/ 2147483646 w 30"/>
                <a:gd name="T9" fmla="*/ 2147483646 h 56"/>
                <a:gd name="T10" fmla="*/ 2147483646 w 30"/>
                <a:gd name="T11" fmla="*/ 2147483646 h 56"/>
                <a:gd name="T12" fmla="*/ 2147483646 w 30"/>
                <a:gd name="T13" fmla="*/ 0 h 56"/>
                <a:gd name="T14" fmla="*/ 2147483646 w 30"/>
                <a:gd name="T15" fmla="*/ 2147483646 h 56"/>
                <a:gd name="T16" fmla="*/ 2147483646 w 30"/>
                <a:gd name="T17" fmla="*/ 2147483646 h 56"/>
                <a:gd name="T18" fmla="*/ 2147483646 w 30"/>
                <a:gd name="T19" fmla="*/ 2147483646 h 56"/>
                <a:gd name="T20" fmla="*/ 2147483646 w 30"/>
                <a:gd name="T21" fmla="*/ 2147483646 h 56"/>
                <a:gd name="T22" fmla="*/ 2147483646 w 30"/>
                <a:gd name="T23" fmla="*/ 2147483646 h 56"/>
                <a:gd name="T24" fmla="*/ 2147483646 w 30"/>
                <a:gd name="T25" fmla="*/ 2147483646 h 56"/>
                <a:gd name="T26" fmla="*/ 0 w 30"/>
                <a:gd name="T27" fmla="*/ 2147483646 h 56"/>
                <a:gd name="T28" fmla="*/ 0 w 30"/>
                <a:gd name="T29" fmla="*/ 0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0" h="56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20" y="0"/>
                    <a:pt x="20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11" y="9"/>
                  </a:lnTo>
                  <a:cubicBezTo>
                    <a:pt x="11" y="19"/>
                    <a:pt x="11" y="19"/>
                    <a:pt x="11" y="19"/>
                  </a:cubicBezTo>
                  <a:lnTo>
                    <a:pt x="11" y="28"/>
                  </a:lnTo>
                  <a:cubicBezTo>
                    <a:pt x="11" y="55"/>
                    <a:pt x="11" y="55"/>
                    <a:pt x="11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6" name="Freeform 470">
              <a:extLst>
                <a:ext uri="{FF2B5EF4-FFF2-40B4-BE49-F238E27FC236}">
                  <a16:creationId xmlns:a16="http://schemas.microsoft.com/office/drawing/2014/main" id="{49E9A731-2BAF-C345-BBEE-D09EFAA6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351" y="2941480"/>
              <a:ext cx="3179" cy="7942"/>
            </a:xfrm>
            <a:custGeom>
              <a:avLst/>
              <a:gdLst>
                <a:gd name="T0" fmla="*/ 2147483646 w 37"/>
                <a:gd name="T1" fmla="*/ 2147483646 h 56"/>
                <a:gd name="T2" fmla="*/ 2147483646 w 37"/>
                <a:gd name="T3" fmla="*/ 2147483646 h 56"/>
                <a:gd name="T4" fmla="*/ 2147483646 w 37"/>
                <a:gd name="T5" fmla="*/ 2147483646 h 56"/>
                <a:gd name="T6" fmla="*/ 2147483646 w 37"/>
                <a:gd name="T7" fmla="*/ 2147483646 h 56"/>
                <a:gd name="T8" fmla="*/ 2147483646 w 37"/>
                <a:gd name="T9" fmla="*/ 2147483646 h 56"/>
                <a:gd name="T10" fmla="*/ 2147483646 w 37"/>
                <a:gd name="T11" fmla="*/ 2147483646 h 56"/>
                <a:gd name="T12" fmla="*/ 2147483646 w 37"/>
                <a:gd name="T13" fmla="*/ 2147483646 h 56"/>
                <a:gd name="T14" fmla="*/ 2147483646 w 37"/>
                <a:gd name="T15" fmla="*/ 2147483646 h 56"/>
                <a:gd name="T16" fmla="*/ 2147483646 w 37"/>
                <a:gd name="T17" fmla="*/ 2147483646 h 56"/>
                <a:gd name="T18" fmla="*/ 2147483646 w 37"/>
                <a:gd name="T19" fmla="*/ 2147483646 h 56"/>
                <a:gd name="T20" fmla="*/ 2147483646 w 37"/>
                <a:gd name="T21" fmla="*/ 2147483646 h 56"/>
                <a:gd name="T22" fmla="*/ 2147483646 w 37"/>
                <a:gd name="T23" fmla="*/ 2147483646 h 56"/>
                <a:gd name="T24" fmla="*/ 2147483646 w 37"/>
                <a:gd name="T25" fmla="*/ 2147483646 h 56"/>
                <a:gd name="T26" fmla="*/ 2147483646 w 37"/>
                <a:gd name="T27" fmla="*/ 2147483646 h 56"/>
                <a:gd name="T28" fmla="*/ 2147483646 w 37"/>
                <a:gd name="T29" fmla="*/ 2147483646 h 56"/>
                <a:gd name="T30" fmla="*/ 2147483646 w 37"/>
                <a:gd name="T31" fmla="*/ 2147483646 h 56"/>
                <a:gd name="T32" fmla="*/ 2147483646 w 37"/>
                <a:gd name="T33" fmla="*/ 2147483646 h 56"/>
                <a:gd name="T34" fmla="*/ 2147483646 w 37"/>
                <a:gd name="T35" fmla="*/ 2147483646 h 56"/>
                <a:gd name="T36" fmla="*/ 2147483646 w 37"/>
                <a:gd name="T37" fmla="*/ 2147483646 h 56"/>
                <a:gd name="T38" fmla="*/ 2147483646 w 37"/>
                <a:gd name="T39" fmla="*/ 2147483646 h 56"/>
                <a:gd name="T40" fmla="*/ 2147483646 w 37"/>
                <a:gd name="T41" fmla="*/ 2147483646 h 56"/>
                <a:gd name="T42" fmla="*/ 2147483646 w 37"/>
                <a:gd name="T43" fmla="*/ 2147483646 h 56"/>
                <a:gd name="T44" fmla="*/ 2147483646 w 37"/>
                <a:gd name="T45" fmla="*/ 2147483646 h 56"/>
                <a:gd name="T46" fmla="*/ 0 w 37"/>
                <a:gd name="T47" fmla="*/ 2147483646 h 56"/>
                <a:gd name="T48" fmla="*/ 0 w 37"/>
                <a:gd name="T49" fmla="*/ 2147483646 h 56"/>
                <a:gd name="T50" fmla="*/ 0 w 37"/>
                <a:gd name="T51" fmla="*/ 2147483646 h 56"/>
                <a:gd name="T52" fmla="*/ 2147483646 w 37"/>
                <a:gd name="T53" fmla="*/ 2147483646 h 56"/>
                <a:gd name="T54" fmla="*/ 2147483646 w 37"/>
                <a:gd name="T55" fmla="*/ 2147483646 h 56"/>
                <a:gd name="T56" fmla="*/ 2147483646 w 37"/>
                <a:gd name="T57" fmla="*/ 2147483646 h 56"/>
                <a:gd name="T58" fmla="*/ 2147483646 w 37"/>
                <a:gd name="T59" fmla="*/ 2147483646 h 56"/>
                <a:gd name="T60" fmla="*/ 2147483646 w 37"/>
                <a:gd name="T61" fmla="*/ 2147483646 h 56"/>
                <a:gd name="T62" fmla="*/ 2147483646 w 37"/>
                <a:gd name="T63" fmla="*/ 2147483646 h 56"/>
                <a:gd name="T64" fmla="*/ 2147483646 w 37"/>
                <a:gd name="T65" fmla="*/ 2147483646 h 56"/>
                <a:gd name="T66" fmla="*/ 2147483646 w 37"/>
                <a:gd name="T67" fmla="*/ 2147483646 h 56"/>
                <a:gd name="T68" fmla="*/ 2147483646 w 37"/>
                <a:gd name="T69" fmla="*/ 2147483646 h 56"/>
                <a:gd name="T70" fmla="*/ 2147483646 w 37"/>
                <a:gd name="T71" fmla="*/ 2147483646 h 56"/>
                <a:gd name="T72" fmla="*/ 2147483646 w 37"/>
                <a:gd name="T73" fmla="*/ 2147483646 h 56"/>
                <a:gd name="T74" fmla="*/ 2147483646 w 37"/>
                <a:gd name="T75" fmla="*/ 2147483646 h 56"/>
                <a:gd name="T76" fmla="*/ 0 w 37"/>
                <a:gd name="T77" fmla="*/ 2147483646 h 56"/>
                <a:gd name="T78" fmla="*/ 0 w 37"/>
                <a:gd name="T79" fmla="*/ 2147483646 h 56"/>
                <a:gd name="T80" fmla="*/ 0 w 37"/>
                <a:gd name="T81" fmla="*/ 2147483646 h 56"/>
                <a:gd name="T82" fmla="*/ 0 w 37"/>
                <a:gd name="T83" fmla="*/ 2147483646 h 56"/>
                <a:gd name="T84" fmla="*/ 2147483646 w 37"/>
                <a:gd name="T85" fmla="*/ 2147483646 h 56"/>
                <a:gd name="T86" fmla="*/ 2147483646 w 37"/>
                <a:gd name="T87" fmla="*/ 0 h 56"/>
                <a:gd name="T88" fmla="*/ 2147483646 w 37"/>
                <a:gd name="T89" fmla="*/ 0 h 56"/>
                <a:gd name="T90" fmla="*/ 2147483646 w 37"/>
                <a:gd name="T91" fmla="*/ 0 h 56"/>
                <a:gd name="T92" fmla="*/ 2147483646 w 37"/>
                <a:gd name="T93" fmla="*/ 2147483646 h 56"/>
                <a:gd name="T94" fmla="*/ 2147483646 w 37"/>
                <a:gd name="T95" fmla="*/ 2147483646 h 56"/>
                <a:gd name="T96" fmla="*/ 2147483646 w 37"/>
                <a:gd name="T97" fmla="*/ 2147483646 h 56"/>
                <a:gd name="T98" fmla="*/ 2147483646 w 37"/>
                <a:gd name="T99" fmla="*/ 2147483646 h 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7" h="56">
                  <a:moveTo>
                    <a:pt x="27" y="19"/>
                  </a:moveTo>
                  <a:lnTo>
                    <a:pt x="27" y="19"/>
                  </a:lnTo>
                  <a:cubicBezTo>
                    <a:pt x="27" y="19"/>
                    <a:pt x="27" y="19"/>
                    <a:pt x="27" y="9"/>
                  </a:cubicBezTo>
                  <a:cubicBezTo>
                    <a:pt x="27" y="9"/>
                    <a:pt x="27" y="9"/>
                    <a:pt x="18" y="9"/>
                  </a:cubicBezTo>
                  <a:cubicBezTo>
                    <a:pt x="18" y="9"/>
                    <a:pt x="18" y="9"/>
                    <a:pt x="9" y="9"/>
                  </a:cubicBezTo>
                  <a:cubicBezTo>
                    <a:pt x="9" y="9"/>
                    <a:pt x="9" y="9"/>
                    <a:pt x="9" y="19"/>
                  </a:cubicBezTo>
                  <a:cubicBezTo>
                    <a:pt x="9" y="28"/>
                    <a:pt x="18" y="28"/>
                    <a:pt x="18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36" y="28"/>
                  </a:cubicBezTo>
                  <a:cubicBezTo>
                    <a:pt x="36" y="28"/>
                    <a:pt x="36" y="28"/>
                    <a:pt x="36" y="37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27" y="4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9" y="55"/>
                    <a:pt x="9" y="55"/>
                    <a:pt x="0" y="46"/>
                  </a:cubicBezTo>
                  <a:cubicBezTo>
                    <a:pt x="0" y="46"/>
                    <a:pt x="0" y="46"/>
                    <a:pt x="0" y="37"/>
                  </a:cubicBezTo>
                  <a:lnTo>
                    <a:pt x="9" y="46"/>
                  </a:lnTo>
                  <a:lnTo>
                    <a:pt x="18" y="46"/>
                  </a:lnTo>
                  <a:cubicBezTo>
                    <a:pt x="27" y="46"/>
                    <a:pt x="27" y="46"/>
                    <a:pt x="27" y="46"/>
                  </a:cubicBezTo>
                  <a:lnTo>
                    <a:pt x="27" y="37"/>
                  </a:lnTo>
                  <a:lnTo>
                    <a:pt x="27" y="28"/>
                  </a:lnTo>
                  <a:lnTo>
                    <a:pt x="18" y="28"/>
                  </a:ln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0" y="28"/>
                  </a:cubicBezTo>
                  <a:lnTo>
                    <a:pt x="0" y="1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8" y="0"/>
                  </a:lnTo>
                  <a:cubicBezTo>
                    <a:pt x="18" y="0"/>
                    <a:pt x="18" y="0"/>
                    <a:pt x="27" y="0"/>
                  </a:cubicBezTo>
                  <a:cubicBezTo>
                    <a:pt x="27" y="0"/>
                    <a:pt x="27" y="0"/>
                    <a:pt x="27" y="9"/>
                  </a:cubicBezTo>
                  <a:lnTo>
                    <a:pt x="36" y="9"/>
                  </a:lnTo>
                  <a:lnTo>
                    <a:pt x="36" y="19"/>
                  </a:lnTo>
                  <a:lnTo>
                    <a:pt x="27" y="1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7" name="Freeform 471">
              <a:extLst>
                <a:ext uri="{FF2B5EF4-FFF2-40B4-BE49-F238E27FC236}">
                  <a16:creationId xmlns:a16="http://schemas.microsoft.com/office/drawing/2014/main" id="{BE8181B5-6E93-4441-9185-2E825AB03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709" y="2939891"/>
              <a:ext cx="0" cy="9531"/>
            </a:xfrm>
            <a:custGeom>
              <a:avLst/>
              <a:gdLst>
                <a:gd name="T0" fmla="*/ 0 w 10"/>
                <a:gd name="T1" fmla="*/ 0 h 74"/>
                <a:gd name="T2" fmla="*/ 0 w 10"/>
                <a:gd name="T3" fmla="*/ 0 h 74"/>
                <a:gd name="T4" fmla="*/ 0 w 10"/>
                <a:gd name="T5" fmla="*/ 2147483646 h 74"/>
                <a:gd name="T6" fmla="*/ 0 w 10"/>
                <a:gd name="T7" fmla="*/ 2147483646 h 74"/>
                <a:gd name="T8" fmla="*/ 0 w 10"/>
                <a:gd name="T9" fmla="*/ 0 h 74"/>
                <a:gd name="T10" fmla="*/ 0 w 10"/>
                <a:gd name="T11" fmla="*/ 2147483646 h 74"/>
                <a:gd name="T12" fmla="*/ 0 w 10"/>
                <a:gd name="T13" fmla="*/ 2147483646 h 74"/>
                <a:gd name="T14" fmla="*/ 0 w 10"/>
                <a:gd name="T15" fmla="*/ 2147483646 h 74"/>
                <a:gd name="T16" fmla="*/ 0 w 10"/>
                <a:gd name="T17" fmla="*/ 2147483646 h 74"/>
                <a:gd name="T18" fmla="*/ 0 w 10"/>
                <a:gd name="T19" fmla="*/ 2147483646 h 7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74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8"/>
                  </a:moveTo>
                  <a:lnTo>
                    <a:pt x="9" y="18"/>
                  </a:lnTo>
                  <a:lnTo>
                    <a:pt x="9" y="73"/>
                  </a:lnTo>
                  <a:lnTo>
                    <a:pt x="0" y="73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8" name="Freeform 472">
              <a:extLst>
                <a:ext uri="{FF2B5EF4-FFF2-40B4-BE49-F238E27FC236}">
                  <a16:creationId xmlns:a16="http://schemas.microsoft.com/office/drawing/2014/main" id="{E2F2CAC6-2DFE-E045-B264-F6926AA10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709" y="2941480"/>
              <a:ext cx="3179" cy="7942"/>
            </a:xfrm>
            <a:custGeom>
              <a:avLst/>
              <a:gdLst>
                <a:gd name="T0" fmla="*/ 2147483646 w 28"/>
                <a:gd name="T1" fmla="*/ 2147483646 h 65"/>
                <a:gd name="T2" fmla="*/ 2147483646 w 28"/>
                <a:gd name="T3" fmla="*/ 2147483646 h 65"/>
                <a:gd name="T4" fmla="*/ 2147483646 w 28"/>
                <a:gd name="T5" fmla="*/ 2147483646 h 65"/>
                <a:gd name="T6" fmla="*/ 2147483646 w 28"/>
                <a:gd name="T7" fmla="*/ 2147483646 h 65"/>
                <a:gd name="T8" fmla="*/ 2147483646 w 28"/>
                <a:gd name="T9" fmla="*/ 2147483646 h 65"/>
                <a:gd name="T10" fmla="*/ 2147483646 w 28"/>
                <a:gd name="T11" fmla="*/ 2147483646 h 65"/>
                <a:gd name="T12" fmla="*/ 2147483646 w 28"/>
                <a:gd name="T13" fmla="*/ 2147483646 h 65"/>
                <a:gd name="T14" fmla="*/ 2147483646 w 28"/>
                <a:gd name="T15" fmla="*/ 2147483646 h 65"/>
                <a:gd name="T16" fmla="*/ 2147483646 w 28"/>
                <a:gd name="T17" fmla="*/ 2147483646 h 65"/>
                <a:gd name="T18" fmla="*/ 2147483646 w 28"/>
                <a:gd name="T19" fmla="*/ 2147483646 h 65"/>
                <a:gd name="T20" fmla="*/ 2147483646 w 28"/>
                <a:gd name="T21" fmla="*/ 2147483646 h 65"/>
                <a:gd name="T22" fmla="*/ 2147483646 w 28"/>
                <a:gd name="T23" fmla="*/ 2147483646 h 65"/>
                <a:gd name="T24" fmla="*/ 2147483646 w 28"/>
                <a:gd name="T25" fmla="*/ 2147483646 h 65"/>
                <a:gd name="T26" fmla="*/ 2147483646 w 28"/>
                <a:gd name="T27" fmla="*/ 2147483646 h 65"/>
                <a:gd name="T28" fmla="*/ 2147483646 w 28"/>
                <a:gd name="T29" fmla="*/ 2147483646 h 65"/>
                <a:gd name="T30" fmla="*/ 0 w 28"/>
                <a:gd name="T31" fmla="*/ 2147483646 h 65"/>
                <a:gd name="T32" fmla="*/ 0 w 28"/>
                <a:gd name="T33" fmla="*/ 2147483646 h 65"/>
                <a:gd name="T34" fmla="*/ 2147483646 w 28"/>
                <a:gd name="T35" fmla="*/ 2147483646 h 65"/>
                <a:gd name="T36" fmla="*/ 2147483646 w 28"/>
                <a:gd name="T37" fmla="*/ 0 h 65"/>
                <a:gd name="T38" fmla="*/ 2147483646 w 28"/>
                <a:gd name="T39" fmla="*/ 0 h 65"/>
                <a:gd name="T40" fmla="*/ 2147483646 w 28"/>
                <a:gd name="T41" fmla="*/ 2147483646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8" h="65">
                  <a:moveTo>
                    <a:pt x="18" y="9"/>
                  </a:moveTo>
                  <a:lnTo>
                    <a:pt x="18" y="9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5"/>
                    <a:pt x="18" y="55"/>
                    <a:pt x="27" y="55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9" name="Freeform 473">
              <a:extLst>
                <a:ext uri="{FF2B5EF4-FFF2-40B4-BE49-F238E27FC236}">
                  <a16:creationId xmlns:a16="http://schemas.microsoft.com/office/drawing/2014/main" id="{6377FF57-3D88-0642-BEF4-D3721D498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247" y="2941480"/>
              <a:ext cx="4770" cy="7942"/>
            </a:xfrm>
            <a:custGeom>
              <a:avLst/>
              <a:gdLst>
                <a:gd name="T0" fmla="*/ 0 w 47"/>
                <a:gd name="T1" fmla="*/ 2147483646 h 56"/>
                <a:gd name="T2" fmla="*/ 0 w 47"/>
                <a:gd name="T3" fmla="*/ 2147483646 h 56"/>
                <a:gd name="T4" fmla="*/ 0 w 47"/>
                <a:gd name="T5" fmla="*/ 2147483646 h 56"/>
                <a:gd name="T6" fmla="*/ 2147483646 w 47"/>
                <a:gd name="T7" fmla="*/ 0 h 56"/>
                <a:gd name="T8" fmla="*/ 2147483646 w 47"/>
                <a:gd name="T9" fmla="*/ 0 h 56"/>
                <a:gd name="T10" fmla="*/ 2147483646 w 47"/>
                <a:gd name="T11" fmla="*/ 0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2147483646 w 47"/>
                <a:gd name="T25" fmla="*/ 2147483646 h 56"/>
                <a:gd name="T26" fmla="*/ 2147483646 w 47"/>
                <a:gd name="T27" fmla="*/ 2147483646 h 56"/>
                <a:gd name="T28" fmla="*/ 2147483646 w 47"/>
                <a:gd name="T29" fmla="*/ 2147483646 h 56"/>
                <a:gd name="T30" fmla="*/ 2147483646 w 47"/>
                <a:gd name="T31" fmla="*/ 2147483646 h 56"/>
                <a:gd name="T32" fmla="*/ 2147483646 w 47"/>
                <a:gd name="T33" fmla="*/ 2147483646 h 56"/>
                <a:gd name="T34" fmla="*/ 2147483646 w 47"/>
                <a:gd name="T35" fmla="*/ 2147483646 h 56"/>
                <a:gd name="T36" fmla="*/ 2147483646 w 47"/>
                <a:gd name="T37" fmla="*/ 2147483646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2147483646 w 47"/>
                <a:gd name="T47" fmla="*/ 2147483646 h 56"/>
                <a:gd name="T48" fmla="*/ 0 w 47"/>
                <a:gd name="T49" fmla="*/ 2147483646 h 56"/>
                <a:gd name="T50" fmla="*/ 0 w 47"/>
                <a:gd name="T51" fmla="*/ 2147483646 h 56"/>
                <a:gd name="T52" fmla="*/ 0 w 47"/>
                <a:gd name="T53" fmla="*/ 2147483646 h 56"/>
                <a:gd name="T54" fmla="*/ 0 w 47"/>
                <a:gd name="T55" fmla="*/ 2147483646 h 56"/>
                <a:gd name="T56" fmla="*/ 0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2147483646 w 47"/>
                <a:gd name="T67" fmla="*/ 2147483646 h 56"/>
                <a:gd name="T68" fmla="*/ 2147483646 w 47"/>
                <a:gd name="T69" fmla="*/ 2147483646 h 56"/>
                <a:gd name="T70" fmla="*/ 2147483646 w 47"/>
                <a:gd name="T71" fmla="*/ 2147483646 h 56"/>
                <a:gd name="T72" fmla="*/ 2147483646 w 47"/>
                <a:gd name="T73" fmla="*/ 2147483646 h 56"/>
                <a:gd name="T74" fmla="*/ 2147483646 w 47"/>
                <a:gd name="T75" fmla="*/ 2147483646 h 56"/>
                <a:gd name="T76" fmla="*/ 2147483646 w 47"/>
                <a:gd name="T77" fmla="*/ 2147483646 h 56"/>
                <a:gd name="T78" fmla="*/ 2147483646 w 47"/>
                <a:gd name="T79" fmla="*/ 2147483646 h 56"/>
                <a:gd name="T80" fmla="*/ 0 w 47"/>
                <a:gd name="T81" fmla="*/ 2147483646 h 56"/>
                <a:gd name="T82" fmla="*/ 2147483646 w 47"/>
                <a:gd name="T83" fmla="*/ 2147483646 h 56"/>
                <a:gd name="T84" fmla="*/ 2147483646 w 47"/>
                <a:gd name="T85" fmla="*/ 2147483646 h 56"/>
                <a:gd name="T86" fmla="*/ 2147483646 w 47"/>
                <a:gd name="T87" fmla="*/ 2147483646 h 56"/>
                <a:gd name="T88" fmla="*/ 2147483646 w 47"/>
                <a:gd name="T89" fmla="*/ 2147483646 h 56"/>
                <a:gd name="T90" fmla="*/ 2147483646 w 47"/>
                <a:gd name="T91" fmla="*/ 2147483646 h 56"/>
                <a:gd name="T92" fmla="*/ 2147483646 w 47"/>
                <a:gd name="T93" fmla="*/ 2147483646 h 56"/>
                <a:gd name="T94" fmla="*/ 2147483646 w 47"/>
                <a:gd name="T95" fmla="*/ 2147483646 h 56"/>
                <a:gd name="T96" fmla="*/ 0 w 47"/>
                <a:gd name="T97" fmla="*/ 2147483646 h 56"/>
                <a:gd name="T98" fmla="*/ 0 w 47"/>
                <a:gd name="T99" fmla="*/ 2147483646 h 56"/>
                <a:gd name="T100" fmla="*/ 0 w 47"/>
                <a:gd name="T101" fmla="*/ 2147483646 h 56"/>
                <a:gd name="T102" fmla="*/ 2147483646 w 47"/>
                <a:gd name="T103" fmla="*/ 2147483646 h 56"/>
                <a:gd name="T104" fmla="*/ 2147483646 w 47"/>
                <a:gd name="T105" fmla="*/ 2147483646 h 56"/>
                <a:gd name="T106" fmla="*/ 2147483646 w 47"/>
                <a:gd name="T107" fmla="*/ 2147483646 h 56"/>
                <a:gd name="T108" fmla="*/ 2147483646 w 47"/>
                <a:gd name="T109" fmla="*/ 2147483646 h 56"/>
                <a:gd name="T110" fmla="*/ 2147483646 w 47"/>
                <a:gd name="T111" fmla="*/ 2147483646 h 56"/>
                <a:gd name="T112" fmla="*/ 2147483646 w 47"/>
                <a:gd name="T113" fmla="*/ 2147483646 h 56"/>
                <a:gd name="T114" fmla="*/ 2147483646 w 47"/>
                <a:gd name="T115" fmla="*/ 2147483646 h 56"/>
                <a:gd name="T116" fmla="*/ 2147483646 w 47"/>
                <a:gd name="T117" fmla="*/ 2147483646 h 5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7" h="56">
                  <a:moveTo>
                    <a:pt x="0" y="19"/>
                  </a:moveTo>
                  <a:lnTo>
                    <a:pt x="0" y="1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10" y="0"/>
                    <a:pt x="10" y="0"/>
                    <a:pt x="19" y="0"/>
                  </a:cubicBezTo>
                  <a:cubicBezTo>
                    <a:pt x="19" y="0"/>
                    <a:pt x="19" y="0"/>
                    <a:pt x="28" y="0"/>
                  </a:cubicBezTo>
                  <a:cubicBezTo>
                    <a:pt x="28" y="9"/>
                    <a:pt x="37" y="9"/>
                    <a:pt x="37" y="9"/>
                  </a:cubicBezTo>
                  <a:lnTo>
                    <a:pt x="37" y="19"/>
                  </a:lnTo>
                  <a:cubicBezTo>
                    <a:pt x="37" y="46"/>
                    <a:pt x="37" y="46"/>
                    <a:pt x="37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2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0" y="55"/>
                  </a:cubicBezTo>
                  <a:cubicBezTo>
                    <a:pt x="0" y="55"/>
                    <a:pt x="0" y="55"/>
                    <a:pt x="0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37"/>
                    <a:pt x="0" y="37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8" y="28"/>
                    <a:pt x="28" y="19"/>
                    <a:pt x="28" y="19"/>
                  </a:cubicBezTo>
                  <a:lnTo>
                    <a:pt x="28" y="9"/>
                  </a:lnTo>
                  <a:cubicBezTo>
                    <a:pt x="28" y="9"/>
                    <a:pt x="28" y="9"/>
                    <a:pt x="19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0" y="19"/>
                  </a:lnTo>
                  <a:close/>
                  <a:moveTo>
                    <a:pt x="28" y="28"/>
                  </a:moveTo>
                  <a:lnTo>
                    <a:pt x="28" y="28"/>
                  </a:lnTo>
                  <a:cubicBezTo>
                    <a:pt x="19" y="28"/>
                    <a:pt x="19" y="28"/>
                    <a:pt x="19" y="28"/>
                  </a:cubicBezTo>
                  <a:lnTo>
                    <a:pt x="10" y="28"/>
                  </a:lnTo>
                  <a:cubicBezTo>
                    <a:pt x="10" y="28"/>
                    <a:pt x="10" y="28"/>
                    <a:pt x="0" y="37"/>
                  </a:cubicBezTo>
                  <a:lnTo>
                    <a:pt x="0" y="46"/>
                  </a:lnTo>
                  <a:cubicBezTo>
                    <a:pt x="0" y="46"/>
                    <a:pt x="0" y="46"/>
                    <a:pt x="10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28" y="46"/>
                  </a:lnTo>
                  <a:lnTo>
                    <a:pt x="28" y="37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0" name="Freeform 474">
              <a:extLst>
                <a:ext uri="{FF2B5EF4-FFF2-40B4-BE49-F238E27FC236}">
                  <a16:creationId xmlns:a16="http://schemas.microsoft.com/office/drawing/2014/main" id="{4DC1854B-0B28-AF41-BB43-8E7A3B06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606" y="2941480"/>
              <a:ext cx="9538" cy="7942"/>
            </a:xfrm>
            <a:custGeom>
              <a:avLst/>
              <a:gdLst>
                <a:gd name="T0" fmla="*/ 0 w 75"/>
                <a:gd name="T1" fmla="*/ 0 h 56"/>
                <a:gd name="T2" fmla="*/ 0 w 75"/>
                <a:gd name="T3" fmla="*/ 0 h 56"/>
                <a:gd name="T4" fmla="*/ 2147483646 w 75"/>
                <a:gd name="T5" fmla="*/ 0 h 56"/>
                <a:gd name="T6" fmla="*/ 2147483646 w 75"/>
                <a:gd name="T7" fmla="*/ 2147483646 h 56"/>
                <a:gd name="T8" fmla="*/ 2147483646 w 75"/>
                <a:gd name="T9" fmla="*/ 2147483646 h 56"/>
                <a:gd name="T10" fmla="*/ 2147483646 w 75"/>
                <a:gd name="T11" fmla="*/ 0 h 56"/>
                <a:gd name="T12" fmla="*/ 2147483646 w 75"/>
                <a:gd name="T13" fmla="*/ 0 h 56"/>
                <a:gd name="T14" fmla="*/ 2147483646 w 75"/>
                <a:gd name="T15" fmla="*/ 0 h 56"/>
                <a:gd name="T16" fmla="*/ 2147483646 w 75"/>
                <a:gd name="T17" fmla="*/ 2147483646 h 56"/>
                <a:gd name="T18" fmla="*/ 2147483646 w 75"/>
                <a:gd name="T19" fmla="*/ 0 h 56"/>
                <a:gd name="T20" fmla="*/ 2147483646 w 75"/>
                <a:gd name="T21" fmla="*/ 0 h 56"/>
                <a:gd name="T22" fmla="*/ 2147483646 w 75"/>
                <a:gd name="T23" fmla="*/ 2147483646 h 56"/>
                <a:gd name="T24" fmla="*/ 2147483646 w 75"/>
                <a:gd name="T25" fmla="*/ 2147483646 h 56"/>
                <a:gd name="T26" fmla="*/ 2147483646 w 75"/>
                <a:gd name="T27" fmla="*/ 2147483646 h 56"/>
                <a:gd name="T28" fmla="*/ 2147483646 w 75"/>
                <a:gd name="T29" fmla="*/ 2147483646 h 56"/>
                <a:gd name="T30" fmla="*/ 2147483646 w 75"/>
                <a:gd name="T31" fmla="*/ 2147483646 h 56"/>
                <a:gd name="T32" fmla="*/ 2147483646 w 75"/>
                <a:gd name="T33" fmla="*/ 2147483646 h 56"/>
                <a:gd name="T34" fmla="*/ 2147483646 w 75"/>
                <a:gd name="T35" fmla="*/ 2147483646 h 56"/>
                <a:gd name="T36" fmla="*/ 2147483646 w 75"/>
                <a:gd name="T37" fmla="*/ 2147483646 h 56"/>
                <a:gd name="T38" fmla="*/ 2147483646 w 75"/>
                <a:gd name="T39" fmla="*/ 2147483646 h 56"/>
                <a:gd name="T40" fmla="*/ 2147483646 w 75"/>
                <a:gd name="T41" fmla="*/ 2147483646 h 56"/>
                <a:gd name="T42" fmla="*/ 2147483646 w 75"/>
                <a:gd name="T43" fmla="*/ 2147483646 h 56"/>
                <a:gd name="T44" fmla="*/ 2147483646 w 75"/>
                <a:gd name="T45" fmla="*/ 2147483646 h 56"/>
                <a:gd name="T46" fmla="*/ 2147483646 w 75"/>
                <a:gd name="T47" fmla="*/ 2147483646 h 56"/>
                <a:gd name="T48" fmla="*/ 2147483646 w 75"/>
                <a:gd name="T49" fmla="*/ 2147483646 h 56"/>
                <a:gd name="T50" fmla="*/ 2147483646 w 75"/>
                <a:gd name="T51" fmla="*/ 2147483646 h 56"/>
                <a:gd name="T52" fmla="*/ 2147483646 w 75"/>
                <a:gd name="T53" fmla="*/ 2147483646 h 56"/>
                <a:gd name="T54" fmla="*/ 2147483646 w 75"/>
                <a:gd name="T55" fmla="*/ 2147483646 h 56"/>
                <a:gd name="T56" fmla="*/ 2147483646 w 75"/>
                <a:gd name="T57" fmla="*/ 2147483646 h 56"/>
                <a:gd name="T58" fmla="*/ 2147483646 w 75"/>
                <a:gd name="T59" fmla="*/ 2147483646 h 56"/>
                <a:gd name="T60" fmla="*/ 2147483646 w 75"/>
                <a:gd name="T61" fmla="*/ 2147483646 h 56"/>
                <a:gd name="T62" fmla="*/ 2147483646 w 75"/>
                <a:gd name="T63" fmla="*/ 2147483646 h 56"/>
                <a:gd name="T64" fmla="*/ 2147483646 w 75"/>
                <a:gd name="T65" fmla="*/ 2147483646 h 56"/>
                <a:gd name="T66" fmla="*/ 0 w 75"/>
                <a:gd name="T67" fmla="*/ 2147483646 h 56"/>
                <a:gd name="T68" fmla="*/ 0 w 75"/>
                <a:gd name="T69" fmla="*/ 0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5" h="56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9" y="0"/>
                  </a:cubicBezTo>
                  <a:cubicBezTo>
                    <a:pt x="19" y="0"/>
                    <a:pt x="19" y="0"/>
                    <a:pt x="28" y="0"/>
                  </a:cubicBezTo>
                  <a:cubicBezTo>
                    <a:pt x="28" y="0"/>
                    <a:pt x="28" y="0"/>
                    <a:pt x="37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46" y="0"/>
                  </a:cubicBezTo>
                  <a:cubicBezTo>
                    <a:pt x="46" y="0"/>
                    <a:pt x="46" y="0"/>
                    <a:pt x="55" y="0"/>
                  </a:cubicBezTo>
                  <a:cubicBezTo>
                    <a:pt x="64" y="0"/>
                    <a:pt x="74" y="9"/>
                    <a:pt x="74" y="19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19"/>
                    <a:pt x="64" y="19"/>
                    <a:pt x="64" y="19"/>
                  </a:cubicBezTo>
                  <a:lnTo>
                    <a:pt x="64" y="9"/>
                  </a:lnTo>
                  <a:cubicBezTo>
                    <a:pt x="55" y="9"/>
                    <a:pt x="55" y="9"/>
                    <a:pt x="5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7" y="9"/>
                    <a:pt x="37" y="19"/>
                    <a:pt x="37" y="19"/>
                  </a:cubicBezTo>
                  <a:cubicBezTo>
                    <a:pt x="37" y="19"/>
                    <a:pt x="37" y="19"/>
                    <a:pt x="37" y="28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28" y="9"/>
                  </a:cubicBezTo>
                  <a:cubicBezTo>
                    <a:pt x="28" y="9"/>
                    <a:pt x="28" y="9"/>
                    <a:pt x="19" y="9"/>
                  </a:cubicBezTo>
                  <a:lnTo>
                    <a:pt x="9" y="9"/>
                  </a:lnTo>
                  <a:lnTo>
                    <a:pt x="9" y="19"/>
                  </a:lnTo>
                  <a:cubicBezTo>
                    <a:pt x="9" y="19"/>
                    <a:pt x="9" y="19"/>
                    <a:pt x="9" y="28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1" name="Freeform 475">
              <a:extLst>
                <a:ext uri="{FF2B5EF4-FFF2-40B4-BE49-F238E27FC236}">
                  <a16:creationId xmlns:a16="http://schemas.microsoft.com/office/drawing/2014/main" id="{DA9CC7AC-5A29-9448-AEEE-F08F8CD4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734" y="2941480"/>
              <a:ext cx="4769" cy="7942"/>
            </a:xfrm>
            <a:custGeom>
              <a:avLst/>
              <a:gdLst>
                <a:gd name="T0" fmla="*/ 0 w 39"/>
                <a:gd name="T1" fmla="*/ 2147483646 h 56"/>
                <a:gd name="T2" fmla="*/ 0 w 39"/>
                <a:gd name="T3" fmla="*/ 2147483646 h 56"/>
                <a:gd name="T4" fmla="*/ 0 w 39"/>
                <a:gd name="T5" fmla="*/ 2147483646 h 56"/>
                <a:gd name="T6" fmla="*/ 2147483646 w 39"/>
                <a:gd name="T7" fmla="*/ 2147483646 h 56"/>
                <a:gd name="T8" fmla="*/ 2147483646 w 39"/>
                <a:gd name="T9" fmla="*/ 2147483646 h 56"/>
                <a:gd name="T10" fmla="*/ 2147483646 w 39"/>
                <a:gd name="T11" fmla="*/ 2147483646 h 56"/>
                <a:gd name="T12" fmla="*/ 2147483646 w 39"/>
                <a:gd name="T13" fmla="*/ 2147483646 h 56"/>
                <a:gd name="T14" fmla="*/ 2147483646 w 39"/>
                <a:gd name="T15" fmla="*/ 2147483646 h 56"/>
                <a:gd name="T16" fmla="*/ 2147483646 w 39"/>
                <a:gd name="T17" fmla="*/ 2147483646 h 56"/>
                <a:gd name="T18" fmla="*/ 2147483646 w 39"/>
                <a:gd name="T19" fmla="*/ 2147483646 h 56"/>
                <a:gd name="T20" fmla="*/ 2147483646 w 39"/>
                <a:gd name="T21" fmla="*/ 2147483646 h 56"/>
                <a:gd name="T22" fmla="*/ 2147483646 w 39"/>
                <a:gd name="T23" fmla="*/ 2147483646 h 56"/>
                <a:gd name="T24" fmla="*/ 0 w 39"/>
                <a:gd name="T25" fmla="*/ 2147483646 h 56"/>
                <a:gd name="T26" fmla="*/ 0 w 39"/>
                <a:gd name="T27" fmla="*/ 2147483646 h 56"/>
                <a:gd name="T28" fmla="*/ 0 w 39"/>
                <a:gd name="T29" fmla="*/ 2147483646 h 56"/>
                <a:gd name="T30" fmla="*/ 0 w 39"/>
                <a:gd name="T31" fmla="*/ 2147483646 h 56"/>
                <a:gd name="T32" fmla="*/ 0 w 39"/>
                <a:gd name="T33" fmla="*/ 2147483646 h 56"/>
                <a:gd name="T34" fmla="*/ 2147483646 w 39"/>
                <a:gd name="T35" fmla="*/ 0 h 56"/>
                <a:gd name="T36" fmla="*/ 2147483646 w 39"/>
                <a:gd name="T37" fmla="*/ 0 h 56"/>
                <a:gd name="T38" fmla="*/ 2147483646 w 39"/>
                <a:gd name="T39" fmla="*/ 0 h 56"/>
                <a:gd name="T40" fmla="*/ 2147483646 w 39"/>
                <a:gd name="T41" fmla="*/ 2147483646 h 56"/>
                <a:gd name="T42" fmla="*/ 2147483646 w 39"/>
                <a:gd name="T43" fmla="*/ 2147483646 h 56"/>
                <a:gd name="T44" fmla="*/ 2147483646 w 39"/>
                <a:gd name="T45" fmla="*/ 2147483646 h 56"/>
                <a:gd name="T46" fmla="*/ 0 w 39"/>
                <a:gd name="T47" fmla="*/ 2147483646 h 56"/>
                <a:gd name="T48" fmla="*/ 2147483646 w 39"/>
                <a:gd name="T49" fmla="*/ 2147483646 h 56"/>
                <a:gd name="T50" fmla="*/ 2147483646 w 39"/>
                <a:gd name="T51" fmla="*/ 2147483646 h 56"/>
                <a:gd name="T52" fmla="*/ 2147483646 w 39"/>
                <a:gd name="T53" fmla="*/ 2147483646 h 56"/>
                <a:gd name="T54" fmla="*/ 2147483646 w 39"/>
                <a:gd name="T55" fmla="*/ 2147483646 h 56"/>
                <a:gd name="T56" fmla="*/ 2147483646 w 39"/>
                <a:gd name="T57" fmla="*/ 2147483646 h 56"/>
                <a:gd name="T58" fmla="*/ 2147483646 w 39"/>
                <a:gd name="T59" fmla="*/ 2147483646 h 56"/>
                <a:gd name="T60" fmla="*/ 2147483646 w 39"/>
                <a:gd name="T61" fmla="*/ 2147483646 h 56"/>
                <a:gd name="T62" fmla="*/ 2147483646 w 39"/>
                <a:gd name="T63" fmla="*/ 2147483646 h 56"/>
                <a:gd name="T64" fmla="*/ 0 w 39"/>
                <a:gd name="T65" fmla="*/ 2147483646 h 56"/>
                <a:gd name="T66" fmla="*/ 0 w 39"/>
                <a:gd name="T67" fmla="*/ 2147483646 h 56"/>
                <a:gd name="T68" fmla="*/ 2147483646 w 39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9" h="56">
                  <a:moveTo>
                    <a:pt x="0" y="28"/>
                  </a:moveTo>
                  <a:lnTo>
                    <a:pt x="0" y="28"/>
                  </a:lnTo>
                  <a:lnTo>
                    <a:pt x="0" y="37"/>
                  </a:lnTo>
                  <a:cubicBezTo>
                    <a:pt x="0" y="37"/>
                    <a:pt x="0" y="37"/>
                    <a:pt x="9" y="46"/>
                  </a:cubicBezTo>
                  <a:lnTo>
                    <a:pt x="18" y="46"/>
                  </a:lnTo>
                  <a:lnTo>
                    <a:pt x="29" y="46"/>
                  </a:lnTo>
                  <a:lnTo>
                    <a:pt x="38" y="37"/>
                  </a:lnTo>
                  <a:lnTo>
                    <a:pt x="38" y="46"/>
                  </a:lnTo>
                  <a:cubicBezTo>
                    <a:pt x="29" y="55"/>
                    <a:pt x="29" y="55"/>
                    <a:pt x="18" y="55"/>
                  </a:cubicBezTo>
                  <a:lnTo>
                    <a:pt x="9" y="55"/>
                  </a:lnTo>
                  <a:cubicBezTo>
                    <a:pt x="9" y="46"/>
                    <a:pt x="0" y="46"/>
                    <a:pt x="0" y="46"/>
                  </a:cubicBezTo>
                  <a:lnTo>
                    <a:pt x="0" y="37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0" y="9"/>
                  </a:lnTo>
                  <a:cubicBezTo>
                    <a:pt x="0" y="9"/>
                    <a:pt x="9" y="9"/>
                    <a:pt x="9" y="0"/>
                  </a:cubicBezTo>
                  <a:lnTo>
                    <a:pt x="18" y="0"/>
                  </a:lnTo>
                  <a:lnTo>
                    <a:pt x="29" y="0"/>
                  </a:lnTo>
                  <a:cubicBezTo>
                    <a:pt x="29" y="9"/>
                    <a:pt x="38" y="9"/>
                    <a:pt x="38" y="9"/>
                  </a:cubicBezTo>
                  <a:lnTo>
                    <a:pt x="38" y="19"/>
                  </a:lnTo>
                  <a:lnTo>
                    <a:pt x="38" y="28"/>
                  </a:lnTo>
                  <a:lnTo>
                    <a:pt x="0" y="28"/>
                  </a:lnTo>
                  <a:close/>
                  <a:moveTo>
                    <a:pt x="38" y="28"/>
                  </a:moveTo>
                  <a:lnTo>
                    <a:pt x="38" y="28"/>
                  </a:lnTo>
                  <a:cubicBezTo>
                    <a:pt x="38" y="19"/>
                    <a:pt x="38" y="19"/>
                    <a:pt x="29" y="19"/>
                  </a:cubicBezTo>
                  <a:lnTo>
                    <a:pt x="29" y="9"/>
                  </a:lnTo>
                  <a:cubicBezTo>
                    <a:pt x="18" y="9"/>
                    <a:pt x="18" y="9"/>
                    <a:pt x="18" y="9"/>
                  </a:cubicBezTo>
                  <a:lnTo>
                    <a:pt x="9" y="9"/>
                  </a:lnTo>
                  <a:lnTo>
                    <a:pt x="0" y="19"/>
                  </a:lnTo>
                  <a:cubicBezTo>
                    <a:pt x="0" y="19"/>
                    <a:pt x="0" y="19"/>
                    <a:pt x="0" y="28"/>
                  </a:cubicBezTo>
                  <a:lnTo>
                    <a:pt x="38" y="2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2" name="Freeform 476">
              <a:extLst>
                <a:ext uri="{FF2B5EF4-FFF2-40B4-BE49-F238E27FC236}">
                  <a16:creationId xmlns:a16="http://schemas.microsoft.com/office/drawing/2014/main" id="{F58E21D9-A56E-2441-9954-5B11FB07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93" y="2941480"/>
              <a:ext cx="1589" cy="7942"/>
            </a:xfrm>
            <a:custGeom>
              <a:avLst/>
              <a:gdLst>
                <a:gd name="T0" fmla="*/ 2147483646 w 19"/>
                <a:gd name="T1" fmla="*/ 2147483646 h 65"/>
                <a:gd name="T2" fmla="*/ 2147483646 w 19"/>
                <a:gd name="T3" fmla="*/ 2147483646 h 65"/>
                <a:gd name="T4" fmla="*/ 2147483646 w 19"/>
                <a:gd name="T5" fmla="*/ 2147483646 h 65"/>
                <a:gd name="T6" fmla="*/ 2147483646 w 19"/>
                <a:gd name="T7" fmla="*/ 2147483646 h 65"/>
                <a:gd name="T8" fmla="*/ 2147483646 w 19"/>
                <a:gd name="T9" fmla="*/ 2147483646 h 65"/>
                <a:gd name="T10" fmla="*/ 2147483646 w 19"/>
                <a:gd name="T11" fmla="*/ 2147483646 h 65"/>
                <a:gd name="T12" fmla="*/ 2147483646 w 19"/>
                <a:gd name="T13" fmla="*/ 2147483646 h 65"/>
                <a:gd name="T14" fmla="*/ 2147483646 w 19"/>
                <a:gd name="T15" fmla="*/ 2147483646 h 65"/>
                <a:gd name="T16" fmla="*/ 2147483646 w 19"/>
                <a:gd name="T17" fmla="*/ 2147483646 h 65"/>
                <a:gd name="T18" fmla="*/ 2147483646 w 19"/>
                <a:gd name="T19" fmla="*/ 2147483646 h 65"/>
                <a:gd name="T20" fmla="*/ 2147483646 w 19"/>
                <a:gd name="T21" fmla="*/ 2147483646 h 65"/>
                <a:gd name="T22" fmla="*/ 2147483646 w 19"/>
                <a:gd name="T23" fmla="*/ 2147483646 h 65"/>
                <a:gd name="T24" fmla="*/ 2147483646 w 19"/>
                <a:gd name="T25" fmla="*/ 2147483646 h 65"/>
                <a:gd name="T26" fmla="*/ 2147483646 w 19"/>
                <a:gd name="T27" fmla="*/ 2147483646 h 65"/>
                <a:gd name="T28" fmla="*/ 2147483646 w 19"/>
                <a:gd name="T29" fmla="*/ 2147483646 h 65"/>
                <a:gd name="T30" fmla="*/ 0 w 19"/>
                <a:gd name="T31" fmla="*/ 2147483646 h 65"/>
                <a:gd name="T32" fmla="*/ 0 w 19"/>
                <a:gd name="T33" fmla="*/ 2147483646 h 65"/>
                <a:gd name="T34" fmla="*/ 2147483646 w 19"/>
                <a:gd name="T35" fmla="*/ 2147483646 h 65"/>
                <a:gd name="T36" fmla="*/ 2147483646 w 19"/>
                <a:gd name="T37" fmla="*/ 0 h 65"/>
                <a:gd name="T38" fmla="*/ 2147483646 w 19"/>
                <a:gd name="T39" fmla="*/ 0 h 65"/>
                <a:gd name="T40" fmla="*/ 2147483646 w 19"/>
                <a:gd name="T41" fmla="*/ 2147483646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" h="65">
                  <a:moveTo>
                    <a:pt x="9" y="9"/>
                  </a:moveTo>
                  <a:lnTo>
                    <a:pt x="9" y="9"/>
                  </a:lnTo>
                  <a:cubicBezTo>
                    <a:pt x="18" y="9"/>
                    <a:pt x="18" y="9"/>
                    <a:pt x="18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9" y="55"/>
                    <a:pt x="18" y="55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9" y="64"/>
                    <a:pt x="9" y="64"/>
                    <a:pt x="9" y="55"/>
                  </a:cubicBezTo>
                  <a:cubicBezTo>
                    <a:pt x="9" y="55"/>
                    <a:pt x="9" y="55"/>
                    <a:pt x="9" y="4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3" name="Freeform 477">
              <a:extLst>
                <a:ext uri="{FF2B5EF4-FFF2-40B4-BE49-F238E27FC236}">
                  <a16:creationId xmlns:a16="http://schemas.microsoft.com/office/drawing/2014/main" id="{166B0ACF-26F6-7541-8D2A-11B32D8BE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862" y="2946245"/>
              <a:ext cx="0" cy="3177"/>
            </a:xfrm>
            <a:custGeom>
              <a:avLst/>
              <a:gdLst>
                <a:gd name="T0" fmla="*/ 0 w 1"/>
                <a:gd name="T1" fmla="*/ 0 h 28"/>
                <a:gd name="T2" fmla="*/ 0 w 1"/>
                <a:gd name="T3" fmla="*/ 0 h 28"/>
                <a:gd name="T4" fmla="*/ 0 w 1"/>
                <a:gd name="T5" fmla="*/ 2147483646 h 28"/>
                <a:gd name="T6" fmla="*/ 0 w 1"/>
                <a:gd name="T7" fmla="*/ 2147483646 h 28"/>
                <a:gd name="T8" fmla="*/ 0 w 1"/>
                <a:gd name="T9" fmla="*/ 2147483646 h 28"/>
                <a:gd name="T10" fmla="*/ 0 w 1"/>
                <a:gd name="T11" fmla="*/ 2147483646 h 28"/>
                <a:gd name="T12" fmla="*/ 0 w 1"/>
                <a:gd name="T13" fmla="*/ 2147483646 h 28"/>
                <a:gd name="T14" fmla="*/ 0 w 1"/>
                <a:gd name="T15" fmla="*/ 2147483646 h 28"/>
                <a:gd name="T16" fmla="*/ 0 w 1"/>
                <a:gd name="T17" fmla="*/ 2147483646 h 28"/>
                <a:gd name="T18" fmla="*/ 0 w 1"/>
                <a:gd name="T19" fmla="*/ 2147483646 h 28"/>
                <a:gd name="T20" fmla="*/ 0 w 1"/>
                <a:gd name="T21" fmla="*/ 2147483646 h 28"/>
                <a:gd name="T22" fmla="*/ 0 w 1"/>
                <a:gd name="T23" fmla="*/ 2147483646 h 28"/>
                <a:gd name="T24" fmla="*/ 0 w 1"/>
                <a:gd name="T25" fmla="*/ 2147483646 h 28"/>
                <a:gd name="T26" fmla="*/ 0 w 1"/>
                <a:gd name="T27" fmla="*/ 0 h 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lnTo>
                    <a:pt x="0" y="0"/>
                  </a:lnTo>
                  <a:cubicBezTo>
                    <a:pt x="0" y="18"/>
                    <a:pt x="0" y="18"/>
                    <a:pt x="0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4" name="Freeform 478">
              <a:extLst>
                <a:ext uri="{FF2B5EF4-FFF2-40B4-BE49-F238E27FC236}">
                  <a16:creationId xmlns:a16="http://schemas.microsoft.com/office/drawing/2014/main" id="{46B68D05-2EDC-4A47-9632-20E3C016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220" y="2941480"/>
              <a:ext cx="4770" cy="7942"/>
            </a:xfrm>
            <a:custGeom>
              <a:avLst/>
              <a:gdLst>
                <a:gd name="T0" fmla="*/ 2147483646 w 38"/>
                <a:gd name="T1" fmla="*/ 2147483646 h 56"/>
                <a:gd name="T2" fmla="*/ 2147483646 w 38"/>
                <a:gd name="T3" fmla="*/ 2147483646 h 56"/>
                <a:gd name="T4" fmla="*/ 2147483646 w 38"/>
                <a:gd name="T5" fmla="*/ 2147483646 h 56"/>
                <a:gd name="T6" fmla="*/ 2147483646 w 38"/>
                <a:gd name="T7" fmla="*/ 2147483646 h 56"/>
                <a:gd name="T8" fmla="*/ 2147483646 w 38"/>
                <a:gd name="T9" fmla="*/ 2147483646 h 56"/>
                <a:gd name="T10" fmla="*/ 2147483646 w 38"/>
                <a:gd name="T11" fmla="*/ 2147483646 h 56"/>
                <a:gd name="T12" fmla="*/ 0 w 38"/>
                <a:gd name="T13" fmla="*/ 2147483646 h 56"/>
                <a:gd name="T14" fmla="*/ 0 w 38"/>
                <a:gd name="T15" fmla="*/ 2147483646 h 56"/>
                <a:gd name="T16" fmla="*/ 0 w 38"/>
                <a:gd name="T17" fmla="*/ 2147483646 h 56"/>
                <a:gd name="T18" fmla="*/ 2147483646 w 38"/>
                <a:gd name="T19" fmla="*/ 2147483646 h 56"/>
                <a:gd name="T20" fmla="*/ 2147483646 w 38"/>
                <a:gd name="T21" fmla="*/ 2147483646 h 56"/>
                <a:gd name="T22" fmla="*/ 2147483646 w 38"/>
                <a:gd name="T23" fmla="*/ 2147483646 h 56"/>
                <a:gd name="T24" fmla="*/ 2147483646 w 38"/>
                <a:gd name="T25" fmla="*/ 2147483646 h 56"/>
                <a:gd name="T26" fmla="*/ 2147483646 w 38"/>
                <a:gd name="T27" fmla="*/ 2147483646 h 56"/>
                <a:gd name="T28" fmla="*/ 2147483646 w 38"/>
                <a:gd name="T29" fmla="*/ 2147483646 h 56"/>
                <a:gd name="T30" fmla="*/ 2147483646 w 38"/>
                <a:gd name="T31" fmla="*/ 2147483646 h 56"/>
                <a:gd name="T32" fmla="*/ 2147483646 w 38"/>
                <a:gd name="T33" fmla="*/ 2147483646 h 56"/>
                <a:gd name="T34" fmla="*/ 2147483646 w 38"/>
                <a:gd name="T35" fmla="*/ 2147483646 h 56"/>
                <a:gd name="T36" fmla="*/ 2147483646 w 38"/>
                <a:gd name="T37" fmla="*/ 2147483646 h 56"/>
                <a:gd name="T38" fmla="*/ 2147483646 w 38"/>
                <a:gd name="T39" fmla="*/ 2147483646 h 56"/>
                <a:gd name="T40" fmla="*/ 0 w 38"/>
                <a:gd name="T41" fmla="*/ 2147483646 h 56"/>
                <a:gd name="T42" fmla="*/ 0 w 38"/>
                <a:gd name="T43" fmla="*/ 2147483646 h 56"/>
                <a:gd name="T44" fmla="*/ 0 w 38"/>
                <a:gd name="T45" fmla="*/ 2147483646 h 56"/>
                <a:gd name="T46" fmla="*/ 0 w 38"/>
                <a:gd name="T47" fmla="*/ 2147483646 h 56"/>
                <a:gd name="T48" fmla="*/ 0 w 38"/>
                <a:gd name="T49" fmla="*/ 2147483646 h 56"/>
                <a:gd name="T50" fmla="*/ 2147483646 w 38"/>
                <a:gd name="T51" fmla="*/ 0 h 56"/>
                <a:gd name="T52" fmla="*/ 2147483646 w 38"/>
                <a:gd name="T53" fmla="*/ 0 h 56"/>
                <a:gd name="T54" fmla="*/ 2147483646 w 38"/>
                <a:gd name="T55" fmla="*/ 2147483646 h 56"/>
                <a:gd name="T56" fmla="*/ 2147483646 w 38"/>
                <a:gd name="T57" fmla="*/ 2147483646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8" h="56">
                  <a:moveTo>
                    <a:pt x="37" y="19"/>
                  </a:moveTo>
                  <a:lnTo>
                    <a:pt x="37" y="19"/>
                  </a:lnTo>
                  <a:cubicBezTo>
                    <a:pt x="37" y="9"/>
                    <a:pt x="28" y="9"/>
                    <a:pt x="28" y="9"/>
                  </a:cubicBezTo>
                  <a:cubicBezTo>
                    <a:pt x="28" y="9"/>
                    <a:pt x="28" y="9"/>
                    <a:pt x="19" y="9"/>
                  </a:cubicBezTo>
                  <a:cubicBezTo>
                    <a:pt x="19" y="9"/>
                    <a:pt x="19" y="9"/>
                    <a:pt x="10" y="9"/>
                  </a:cubicBezTo>
                  <a:cubicBezTo>
                    <a:pt x="10" y="19"/>
                    <a:pt x="10" y="19"/>
                    <a:pt x="0" y="19"/>
                  </a:cubicBezTo>
                  <a:lnTo>
                    <a:pt x="0" y="28"/>
                  </a:lnTo>
                  <a:cubicBezTo>
                    <a:pt x="0" y="28"/>
                    <a:pt x="0" y="28"/>
                    <a:pt x="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28" y="46"/>
                  </a:lnTo>
                  <a:cubicBezTo>
                    <a:pt x="28" y="46"/>
                    <a:pt x="28" y="37"/>
                    <a:pt x="37" y="37"/>
                  </a:cubicBezTo>
                  <a:lnTo>
                    <a:pt x="37" y="46"/>
                  </a:lnTo>
                  <a:cubicBezTo>
                    <a:pt x="28" y="55"/>
                    <a:pt x="28" y="55"/>
                    <a:pt x="19" y="55"/>
                  </a:cubicBezTo>
                  <a:cubicBezTo>
                    <a:pt x="19" y="55"/>
                    <a:pt x="10" y="55"/>
                    <a:pt x="10" y="46"/>
                  </a:cubicBezTo>
                  <a:cubicBezTo>
                    <a:pt x="10" y="46"/>
                    <a:pt x="10" y="46"/>
                    <a:pt x="0" y="46"/>
                  </a:cubicBezTo>
                  <a:lnTo>
                    <a:pt x="0" y="37"/>
                  </a:lnTo>
                  <a:lnTo>
                    <a:pt x="0" y="28"/>
                  </a:lnTo>
                  <a:lnTo>
                    <a:pt x="0" y="19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10" y="9"/>
                    <a:pt x="10" y="0"/>
                    <a:pt x="10" y="0"/>
                  </a:cubicBezTo>
                  <a:lnTo>
                    <a:pt x="19" y="0"/>
                  </a:lnTo>
                  <a:cubicBezTo>
                    <a:pt x="28" y="0"/>
                    <a:pt x="28" y="0"/>
                    <a:pt x="37" y="9"/>
                  </a:cubicBezTo>
                  <a:cubicBezTo>
                    <a:pt x="37" y="9"/>
                    <a:pt x="37" y="9"/>
                    <a:pt x="37" y="19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5" name="Freeform 479">
              <a:extLst>
                <a:ext uri="{FF2B5EF4-FFF2-40B4-BE49-F238E27FC236}">
                  <a16:creationId xmlns:a16="http://schemas.microsoft.com/office/drawing/2014/main" id="{36787961-AE79-D64F-BCBC-3A425522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579" y="2941480"/>
              <a:ext cx="4770" cy="7942"/>
            </a:xfrm>
            <a:custGeom>
              <a:avLst/>
              <a:gdLst>
                <a:gd name="T0" fmla="*/ 2147483646 w 49"/>
                <a:gd name="T1" fmla="*/ 0 h 56"/>
                <a:gd name="T2" fmla="*/ 2147483646 w 49"/>
                <a:gd name="T3" fmla="*/ 0 h 56"/>
                <a:gd name="T4" fmla="*/ 2147483646 w 49"/>
                <a:gd name="T5" fmla="*/ 0 h 56"/>
                <a:gd name="T6" fmla="*/ 2147483646 w 49"/>
                <a:gd name="T7" fmla="*/ 2147483646 h 56"/>
                <a:gd name="T8" fmla="*/ 2147483646 w 49"/>
                <a:gd name="T9" fmla="*/ 2147483646 h 56"/>
                <a:gd name="T10" fmla="*/ 2147483646 w 49"/>
                <a:gd name="T11" fmla="*/ 2147483646 h 56"/>
                <a:gd name="T12" fmla="*/ 2147483646 w 49"/>
                <a:gd name="T13" fmla="*/ 2147483646 h 56"/>
                <a:gd name="T14" fmla="*/ 2147483646 w 49"/>
                <a:gd name="T15" fmla="*/ 2147483646 h 56"/>
                <a:gd name="T16" fmla="*/ 2147483646 w 49"/>
                <a:gd name="T17" fmla="*/ 2147483646 h 56"/>
                <a:gd name="T18" fmla="*/ 2147483646 w 49"/>
                <a:gd name="T19" fmla="*/ 2147483646 h 56"/>
                <a:gd name="T20" fmla="*/ 2147483646 w 49"/>
                <a:gd name="T21" fmla="*/ 2147483646 h 56"/>
                <a:gd name="T22" fmla="*/ 2147483646 w 49"/>
                <a:gd name="T23" fmla="*/ 2147483646 h 56"/>
                <a:gd name="T24" fmla="*/ 0 w 49"/>
                <a:gd name="T25" fmla="*/ 2147483646 h 56"/>
                <a:gd name="T26" fmla="*/ 0 w 49"/>
                <a:gd name="T27" fmla="*/ 2147483646 h 56"/>
                <a:gd name="T28" fmla="*/ 0 w 49"/>
                <a:gd name="T29" fmla="*/ 2147483646 h 56"/>
                <a:gd name="T30" fmla="*/ 2147483646 w 49"/>
                <a:gd name="T31" fmla="*/ 2147483646 h 56"/>
                <a:gd name="T32" fmla="*/ 2147483646 w 49"/>
                <a:gd name="T33" fmla="*/ 0 h 56"/>
                <a:gd name="T34" fmla="*/ 2147483646 w 49"/>
                <a:gd name="T35" fmla="*/ 0 h 56"/>
                <a:gd name="T36" fmla="*/ 2147483646 w 49"/>
                <a:gd name="T37" fmla="*/ 2147483646 h 56"/>
                <a:gd name="T38" fmla="*/ 2147483646 w 49"/>
                <a:gd name="T39" fmla="*/ 2147483646 h 56"/>
                <a:gd name="T40" fmla="*/ 2147483646 w 49"/>
                <a:gd name="T41" fmla="*/ 2147483646 h 56"/>
                <a:gd name="T42" fmla="*/ 2147483646 w 49"/>
                <a:gd name="T43" fmla="*/ 2147483646 h 56"/>
                <a:gd name="T44" fmla="*/ 2147483646 w 49"/>
                <a:gd name="T45" fmla="*/ 2147483646 h 56"/>
                <a:gd name="T46" fmla="*/ 2147483646 w 49"/>
                <a:gd name="T47" fmla="*/ 2147483646 h 56"/>
                <a:gd name="T48" fmla="*/ 2147483646 w 49"/>
                <a:gd name="T49" fmla="*/ 2147483646 h 56"/>
                <a:gd name="T50" fmla="*/ 2147483646 w 49"/>
                <a:gd name="T51" fmla="*/ 2147483646 h 56"/>
                <a:gd name="T52" fmla="*/ 2147483646 w 49"/>
                <a:gd name="T53" fmla="*/ 2147483646 h 56"/>
                <a:gd name="T54" fmla="*/ 2147483646 w 49"/>
                <a:gd name="T55" fmla="*/ 2147483646 h 56"/>
                <a:gd name="T56" fmla="*/ 2147483646 w 49"/>
                <a:gd name="T57" fmla="*/ 2147483646 h 56"/>
                <a:gd name="T58" fmla="*/ 2147483646 w 49"/>
                <a:gd name="T59" fmla="*/ 2147483646 h 56"/>
                <a:gd name="T60" fmla="*/ 2147483646 w 49"/>
                <a:gd name="T61" fmla="*/ 2147483646 h 56"/>
                <a:gd name="T62" fmla="*/ 2147483646 w 49"/>
                <a:gd name="T63" fmla="*/ 2147483646 h 56"/>
                <a:gd name="T64" fmla="*/ 2147483646 w 49"/>
                <a:gd name="T65" fmla="*/ 2147483646 h 56"/>
                <a:gd name="T66" fmla="*/ 2147483646 w 49"/>
                <a:gd name="T67" fmla="*/ 2147483646 h 56"/>
                <a:gd name="T68" fmla="*/ 2147483646 w 49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" h="56">
                  <a:moveTo>
                    <a:pt x="29" y="0"/>
                  </a:moveTo>
                  <a:lnTo>
                    <a:pt x="29" y="0"/>
                  </a:lnTo>
                  <a:cubicBezTo>
                    <a:pt x="29" y="0"/>
                    <a:pt x="29" y="0"/>
                    <a:pt x="38" y="0"/>
                  </a:cubicBezTo>
                  <a:lnTo>
                    <a:pt x="38" y="9"/>
                  </a:lnTo>
                  <a:cubicBezTo>
                    <a:pt x="48" y="9"/>
                    <a:pt x="48" y="9"/>
                    <a:pt x="48" y="19"/>
                  </a:cubicBezTo>
                  <a:cubicBezTo>
                    <a:pt x="48" y="19"/>
                    <a:pt x="48" y="19"/>
                    <a:pt x="48" y="28"/>
                  </a:cubicBezTo>
                  <a:lnTo>
                    <a:pt x="48" y="37"/>
                  </a:lnTo>
                  <a:cubicBezTo>
                    <a:pt x="48" y="37"/>
                    <a:pt x="48" y="46"/>
                    <a:pt x="38" y="46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0" y="55"/>
                    <a:pt x="20" y="55"/>
                    <a:pt x="11" y="46"/>
                  </a:cubicBezTo>
                  <a:cubicBezTo>
                    <a:pt x="0" y="46"/>
                    <a:pt x="0" y="37"/>
                    <a:pt x="0" y="37"/>
                  </a:cubicBezTo>
                  <a:lnTo>
                    <a:pt x="0" y="28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11" y="9"/>
                  </a:cubicBezTo>
                  <a:lnTo>
                    <a:pt x="11" y="0"/>
                  </a:lnTo>
                  <a:cubicBezTo>
                    <a:pt x="20" y="0"/>
                    <a:pt x="20" y="0"/>
                    <a:pt x="29" y="0"/>
                  </a:cubicBezTo>
                  <a:close/>
                  <a:moveTo>
                    <a:pt x="29" y="9"/>
                  </a:moveTo>
                  <a:lnTo>
                    <a:pt x="29" y="9"/>
                  </a:lnTo>
                  <a:cubicBezTo>
                    <a:pt x="20" y="9"/>
                    <a:pt x="20" y="9"/>
                    <a:pt x="2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11" y="28"/>
                  </a:lnTo>
                  <a:cubicBezTo>
                    <a:pt x="11" y="28"/>
                    <a:pt x="11" y="28"/>
                    <a:pt x="11" y="37"/>
                  </a:cubicBezTo>
                  <a:cubicBezTo>
                    <a:pt x="11" y="46"/>
                    <a:pt x="11" y="46"/>
                    <a:pt x="20" y="46"/>
                  </a:cubicBezTo>
                  <a:cubicBezTo>
                    <a:pt x="20" y="46"/>
                    <a:pt x="20" y="46"/>
                    <a:pt x="29" y="46"/>
                  </a:cubicBezTo>
                  <a:cubicBezTo>
                    <a:pt x="38" y="46"/>
                    <a:pt x="38" y="46"/>
                    <a:pt x="38" y="37"/>
                  </a:cubicBezTo>
                  <a:cubicBezTo>
                    <a:pt x="38" y="28"/>
                    <a:pt x="38" y="28"/>
                    <a:pt x="38" y="28"/>
                  </a:cubicBezTo>
                  <a:lnTo>
                    <a:pt x="38" y="19"/>
                  </a:lnTo>
                  <a:cubicBezTo>
                    <a:pt x="38" y="19"/>
                    <a:pt x="38" y="19"/>
                    <a:pt x="38" y="9"/>
                  </a:cubicBezTo>
                  <a:cubicBezTo>
                    <a:pt x="38" y="9"/>
                    <a:pt x="38" y="9"/>
                    <a:pt x="29" y="9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6" name="Freeform 480">
              <a:extLst>
                <a:ext uri="{FF2B5EF4-FFF2-40B4-BE49-F238E27FC236}">
                  <a16:creationId xmlns:a16="http://schemas.microsoft.com/office/drawing/2014/main" id="{FD37A027-4298-8F46-8D7E-665E76B42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938" y="2941480"/>
              <a:ext cx="4770" cy="7942"/>
            </a:xfrm>
            <a:custGeom>
              <a:avLst/>
              <a:gdLst>
                <a:gd name="T0" fmla="*/ 0 w 37"/>
                <a:gd name="T1" fmla="*/ 0 h 56"/>
                <a:gd name="T2" fmla="*/ 0 w 37"/>
                <a:gd name="T3" fmla="*/ 0 h 56"/>
                <a:gd name="T4" fmla="*/ 2147483646 w 37"/>
                <a:gd name="T5" fmla="*/ 0 h 56"/>
                <a:gd name="T6" fmla="*/ 2147483646 w 37"/>
                <a:gd name="T7" fmla="*/ 2147483646 h 56"/>
                <a:gd name="T8" fmla="*/ 2147483646 w 37"/>
                <a:gd name="T9" fmla="*/ 2147483646 h 56"/>
                <a:gd name="T10" fmla="*/ 2147483646 w 37"/>
                <a:gd name="T11" fmla="*/ 2147483646 h 56"/>
                <a:gd name="T12" fmla="*/ 2147483646 w 37"/>
                <a:gd name="T13" fmla="*/ 0 h 56"/>
                <a:gd name="T14" fmla="*/ 2147483646 w 37"/>
                <a:gd name="T15" fmla="*/ 0 h 56"/>
                <a:gd name="T16" fmla="*/ 2147483646 w 37"/>
                <a:gd name="T17" fmla="*/ 0 h 56"/>
                <a:gd name="T18" fmla="*/ 2147483646 w 37"/>
                <a:gd name="T19" fmla="*/ 0 h 56"/>
                <a:gd name="T20" fmla="*/ 2147483646 w 37"/>
                <a:gd name="T21" fmla="*/ 2147483646 h 56"/>
                <a:gd name="T22" fmla="*/ 2147483646 w 37"/>
                <a:gd name="T23" fmla="*/ 2147483646 h 56"/>
                <a:gd name="T24" fmla="*/ 2147483646 w 37"/>
                <a:gd name="T25" fmla="*/ 2147483646 h 56"/>
                <a:gd name="T26" fmla="*/ 2147483646 w 37"/>
                <a:gd name="T27" fmla="*/ 2147483646 h 56"/>
                <a:gd name="T28" fmla="*/ 2147483646 w 37"/>
                <a:gd name="T29" fmla="*/ 2147483646 h 56"/>
                <a:gd name="T30" fmla="*/ 2147483646 w 37"/>
                <a:gd name="T31" fmla="*/ 2147483646 h 56"/>
                <a:gd name="T32" fmla="*/ 2147483646 w 37"/>
                <a:gd name="T33" fmla="*/ 2147483646 h 56"/>
                <a:gd name="T34" fmla="*/ 2147483646 w 37"/>
                <a:gd name="T35" fmla="*/ 2147483646 h 56"/>
                <a:gd name="T36" fmla="*/ 2147483646 w 37"/>
                <a:gd name="T37" fmla="*/ 2147483646 h 56"/>
                <a:gd name="T38" fmla="*/ 2147483646 w 37"/>
                <a:gd name="T39" fmla="*/ 2147483646 h 56"/>
                <a:gd name="T40" fmla="*/ 2147483646 w 37"/>
                <a:gd name="T41" fmla="*/ 2147483646 h 56"/>
                <a:gd name="T42" fmla="*/ 2147483646 w 37"/>
                <a:gd name="T43" fmla="*/ 2147483646 h 56"/>
                <a:gd name="T44" fmla="*/ 2147483646 w 37"/>
                <a:gd name="T45" fmla="*/ 2147483646 h 56"/>
                <a:gd name="T46" fmla="*/ 2147483646 w 37"/>
                <a:gd name="T47" fmla="*/ 2147483646 h 56"/>
                <a:gd name="T48" fmla="*/ 2147483646 w 37"/>
                <a:gd name="T49" fmla="*/ 2147483646 h 56"/>
                <a:gd name="T50" fmla="*/ 0 w 37"/>
                <a:gd name="T51" fmla="*/ 2147483646 h 56"/>
                <a:gd name="T52" fmla="*/ 0 w 37"/>
                <a:gd name="T53" fmla="*/ 0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7" h="56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9" y="0"/>
                  </a:lnTo>
                  <a:lnTo>
                    <a:pt x="18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36" y="0"/>
                    <a:pt x="36" y="0"/>
                    <a:pt x="36" y="9"/>
                  </a:cubicBezTo>
                  <a:lnTo>
                    <a:pt x="36" y="19"/>
                  </a:lnTo>
                  <a:cubicBezTo>
                    <a:pt x="36" y="55"/>
                    <a:pt x="36" y="55"/>
                    <a:pt x="36" y="55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36" y="9"/>
                    <a:pt x="27" y="9"/>
                  </a:cubicBezTo>
                  <a:cubicBezTo>
                    <a:pt x="27" y="9"/>
                    <a:pt x="27" y="9"/>
                    <a:pt x="1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1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7" name="Freeform 481">
              <a:extLst>
                <a:ext uri="{FF2B5EF4-FFF2-40B4-BE49-F238E27FC236}">
                  <a16:creationId xmlns:a16="http://schemas.microsoft.com/office/drawing/2014/main" id="{DC903AB7-4556-AF4C-A2BE-3DCE6CEDE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887" y="2941480"/>
              <a:ext cx="4769" cy="7942"/>
            </a:xfrm>
            <a:custGeom>
              <a:avLst/>
              <a:gdLst>
                <a:gd name="T0" fmla="*/ 2147483646 w 46"/>
                <a:gd name="T1" fmla="*/ 2147483646 h 56"/>
                <a:gd name="T2" fmla="*/ 2147483646 w 46"/>
                <a:gd name="T3" fmla="*/ 2147483646 h 56"/>
                <a:gd name="T4" fmla="*/ 2147483646 w 46"/>
                <a:gd name="T5" fmla="*/ 2147483646 h 56"/>
                <a:gd name="T6" fmla="*/ 2147483646 w 46"/>
                <a:gd name="T7" fmla="*/ 2147483646 h 56"/>
                <a:gd name="T8" fmla="*/ 2147483646 w 46"/>
                <a:gd name="T9" fmla="*/ 2147483646 h 56"/>
                <a:gd name="T10" fmla="*/ 2147483646 w 46"/>
                <a:gd name="T11" fmla="*/ 2147483646 h 56"/>
                <a:gd name="T12" fmla="*/ 2147483646 w 46"/>
                <a:gd name="T13" fmla="*/ 2147483646 h 56"/>
                <a:gd name="T14" fmla="*/ 2147483646 w 46"/>
                <a:gd name="T15" fmla="*/ 2147483646 h 56"/>
                <a:gd name="T16" fmla="*/ 2147483646 w 46"/>
                <a:gd name="T17" fmla="*/ 2147483646 h 56"/>
                <a:gd name="T18" fmla="*/ 2147483646 w 46"/>
                <a:gd name="T19" fmla="*/ 2147483646 h 56"/>
                <a:gd name="T20" fmla="*/ 2147483646 w 46"/>
                <a:gd name="T21" fmla="*/ 2147483646 h 56"/>
                <a:gd name="T22" fmla="*/ 2147483646 w 46"/>
                <a:gd name="T23" fmla="*/ 2147483646 h 56"/>
                <a:gd name="T24" fmla="*/ 2147483646 w 46"/>
                <a:gd name="T25" fmla="*/ 2147483646 h 56"/>
                <a:gd name="T26" fmla="*/ 2147483646 w 46"/>
                <a:gd name="T27" fmla="*/ 2147483646 h 56"/>
                <a:gd name="T28" fmla="*/ 2147483646 w 46"/>
                <a:gd name="T29" fmla="*/ 2147483646 h 56"/>
                <a:gd name="T30" fmla="*/ 2147483646 w 46"/>
                <a:gd name="T31" fmla="*/ 2147483646 h 56"/>
                <a:gd name="T32" fmla="*/ 2147483646 w 46"/>
                <a:gd name="T33" fmla="*/ 2147483646 h 56"/>
                <a:gd name="T34" fmla="*/ 2147483646 w 46"/>
                <a:gd name="T35" fmla="*/ 2147483646 h 56"/>
                <a:gd name="T36" fmla="*/ 2147483646 w 46"/>
                <a:gd name="T37" fmla="*/ 2147483646 h 56"/>
                <a:gd name="T38" fmla="*/ 2147483646 w 46"/>
                <a:gd name="T39" fmla="*/ 2147483646 h 56"/>
                <a:gd name="T40" fmla="*/ 2147483646 w 46"/>
                <a:gd name="T41" fmla="*/ 2147483646 h 56"/>
                <a:gd name="T42" fmla="*/ 2147483646 w 46"/>
                <a:gd name="T43" fmla="*/ 2147483646 h 56"/>
                <a:gd name="T44" fmla="*/ 2147483646 w 46"/>
                <a:gd name="T45" fmla="*/ 2147483646 h 56"/>
                <a:gd name="T46" fmla="*/ 2147483646 w 46"/>
                <a:gd name="T47" fmla="*/ 2147483646 h 56"/>
                <a:gd name="T48" fmla="*/ 0 w 46"/>
                <a:gd name="T49" fmla="*/ 2147483646 h 56"/>
                <a:gd name="T50" fmla="*/ 2147483646 w 46"/>
                <a:gd name="T51" fmla="*/ 2147483646 h 56"/>
                <a:gd name="T52" fmla="*/ 2147483646 w 46"/>
                <a:gd name="T53" fmla="*/ 2147483646 h 56"/>
                <a:gd name="T54" fmla="*/ 2147483646 w 46"/>
                <a:gd name="T55" fmla="*/ 2147483646 h 56"/>
                <a:gd name="T56" fmla="*/ 2147483646 w 46"/>
                <a:gd name="T57" fmla="*/ 2147483646 h 56"/>
                <a:gd name="T58" fmla="*/ 2147483646 w 46"/>
                <a:gd name="T59" fmla="*/ 2147483646 h 56"/>
                <a:gd name="T60" fmla="*/ 2147483646 w 46"/>
                <a:gd name="T61" fmla="*/ 2147483646 h 56"/>
                <a:gd name="T62" fmla="*/ 2147483646 w 46"/>
                <a:gd name="T63" fmla="*/ 2147483646 h 56"/>
                <a:gd name="T64" fmla="*/ 2147483646 w 46"/>
                <a:gd name="T65" fmla="*/ 2147483646 h 56"/>
                <a:gd name="T66" fmla="*/ 2147483646 w 46"/>
                <a:gd name="T67" fmla="*/ 2147483646 h 56"/>
                <a:gd name="T68" fmla="*/ 2147483646 w 46"/>
                <a:gd name="T69" fmla="*/ 2147483646 h 56"/>
                <a:gd name="T70" fmla="*/ 2147483646 w 46"/>
                <a:gd name="T71" fmla="*/ 2147483646 h 56"/>
                <a:gd name="T72" fmla="*/ 2147483646 w 46"/>
                <a:gd name="T73" fmla="*/ 2147483646 h 56"/>
                <a:gd name="T74" fmla="*/ 2147483646 w 46"/>
                <a:gd name="T75" fmla="*/ 2147483646 h 56"/>
                <a:gd name="T76" fmla="*/ 2147483646 w 46"/>
                <a:gd name="T77" fmla="*/ 2147483646 h 56"/>
                <a:gd name="T78" fmla="*/ 2147483646 w 46"/>
                <a:gd name="T79" fmla="*/ 2147483646 h 56"/>
                <a:gd name="T80" fmla="*/ 0 w 46"/>
                <a:gd name="T81" fmla="*/ 2147483646 h 56"/>
                <a:gd name="T82" fmla="*/ 2147483646 w 46"/>
                <a:gd name="T83" fmla="*/ 2147483646 h 56"/>
                <a:gd name="T84" fmla="*/ 2147483646 w 46"/>
                <a:gd name="T85" fmla="*/ 0 h 56"/>
                <a:gd name="T86" fmla="*/ 2147483646 w 46"/>
                <a:gd name="T87" fmla="*/ 0 h 56"/>
                <a:gd name="T88" fmla="*/ 2147483646 w 46"/>
                <a:gd name="T89" fmla="*/ 0 h 56"/>
                <a:gd name="T90" fmla="*/ 2147483646 w 46"/>
                <a:gd name="T91" fmla="*/ 0 h 56"/>
                <a:gd name="T92" fmla="*/ 2147483646 w 46"/>
                <a:gd name="T93" fmla="*/ 0 h 56"/>
                <a:gd name="T94" fmla="*/ 2147483646 w 46"/>
                <a:gd name="T95" fmla="*/ 2147483646 h 56"/>
                <a:gd name="T96" fmla="*/ 2147483646 w 46"/>
                <a:gd name="T97" fmla="*/ 2147483646 h 5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" h="56">
                  <a:moveTo>
                    <a:pt x="36" y="19"/>
                  </a:moveTo>
                  <a:lnTo>
                    <a:pt x="36" y="19"/>
                  </a:lnTo>
                  <a:lnTo>
                    <a:pt x="36" y="9"/>
                  </a:lnTo>
                  <a:lnTo>
                    <a:pt x="27" y="9"/>
                  </a:lnTo>
                  <a:cubicBezTo>
                    <a:pt x="27" y="9"/>
                    <a:pt x="27" y="9"/>
                    <a:pt x="1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7" y="28"/>
                    <a:pt x="36" y="28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46"/>
                    <a:pt x="36" y="46"/>
                  </a:cubicBezTo>
                  <a:lnTo>
                    <a:pt x="27" y="55"/>
                  </a:lnTo>
                  <a:cubicBezTo>
                    <a:pt x="27" y="55"/>
                    <a:pt x="27" y="55"/>
                    <a:pt x="18" y="55"/>
                  </a:cubicBezTo>
                  <a:cubicBezTo>
                    <a:pt x="18" y="55"/>
                    <a:pt x="9" y="55"/>
                    <a:pt x="9" y="46"/>
                  </a:cubicBezTo>
                  <a:lnTo>
                    <a:pt x="0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9" y="46"/>
                  </a:lnTo>
                  <a:cubicBezTo>
                    <a:pt x="18" y="46"/>
                    <a:pt x="18" y="46"/>
                    <a:pt x="18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9" y="28"/>
                  </a:cubicBezTo>
                  <a:cubicBezTo>
                    <a:pt x="9" y="28"/>
                    <a:pt x="9" y="28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9"/>
                    <a:pt x="9" y="9"/>
                  </a:cubicBezTo>
                  <a:lnTo>
                    <a:pt x="9" y="0"/>
                  </a:lnTo>
                  <a:cubicBezTo>
                    <a:pt x="9" y="0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36" y="0"/>
                  </a:ln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6" y="9"/>
                    <a:pt x="36" y="19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8" name="Freeform 482">
              <a:extLst>
                <a:ext uri="{FF2B5EF4-FFF2-40B4-BE49-F238E27FC236}">
                  <a16:creationId xmlns:a16="http://schemas.microsoft.com/office/drawing/2014/main" id="{FEF92486-8D3D-E544-82D8-9E96A61BE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655" y="2941480"/>
              <a:ext cx="6359" cy="7942"/>
            </a:xfrm>
            <a:custGeom>
              <a:avLst/>
              <a:gdLst>
                <a:gd name="T0" fmla="*/ 2147483646 w 49"/>
                <a:gd name="T1" fmla="*/ 2147483646 h 56"/>
                <a:gd name="T2" fmla="*/ 2147483646 w 49"/>
                <a:gd name="T3" fmla="*/ 2147483646 h 56"/>
                <a:gd name="T4" fmla="*/ 2147483646 w 49"/>
                <a:gd name="T5" fmla="*/ 2147483646 h 56"/>
                <a:gd name="T6" fmla="*/ 2147483646 w 49"/>
                <a:gd name="T7" fmla="*/ 2147483646 h 56"/>
                <a:gd name="T8" fmla="*/ 2147483646 w 49"/>
                <a:gd name="T9" fmla="*/ 2147483646 h 56"/>
                <a:gd name="T10" fmla="*/ 2147483646 w 49"/>
                <a:gd name="T11" fmla="*/ 2147483646 h 56"/>
                <a:gd name="T12" fmla="*/ 2147483646 w 49"/>
                <a:gd name="T13" fmla="*/ 2147483646 h 56"/>
                <a:gd name="T14" fmla="*/ 2147483646 w 49"/>
                <a:gd name="T15" fmla="*/ 2147483646 h 56"/>
                <a:gd name="T16" fmla="*/ 2147483646 w 49"/>
                <a:gd name="T17" fmla="*/ 2147483646 h 56"/>
                <a:gd name="T18" fmla="*/ 2147483646 w 49"/>
                <a:gd name="T19" fmla="*/ 2147483646 h 56"/>
                <a:gd name="T20" fmla="*/ 2147483646 w 49"/>
                <a:gd name="T21" fmla="*/ 2147483646 h 56"/>
                <a:gd name="T22" fmla="*/ 2147483646 w 49"/>
                <a:gd name="T23" fmla="*/ 2147483646 h 56"/>
                <a:gd name="T24" fmla="*/ 2147483646 w 49"/>
                <a:gd name="T25" fmla="*/ 2147483646 h 56"/>
                <a:gd name="T26" fmla="*/ 0 w 49"/>
                <a:gd name="T27" fmla="*/ 2147483646 h 56"/>
                <a:gd name="T28" fmla="*/ 0 w 49"/>
                <a:gd name="T29" fmla="*/ 2147483646 h 56"/>
                <a:gd name="T30" fmla="*/ 0 w 49"/>
                <a:gd name="T31" fmla="*/ 2147483646 h 56"/>
                <a:gd name="T32" fmla="*/ 2147483646 w 49"/>
                <a:gd name="T33" fmla="*/ 2147483646 h 56"/>
                <a:gd name="T34" fmla="*/ 2147483646 w 49"/>
                <a:gd name="T35" fmla="*/ 0 h 56"/>
                <a:gd name="T36" fmla="*/ 2147483646 w 49"/>
                <a:gd name="T37" fmla="*/ 0 h 56"/>
                <a:gd name="T38" fmla="*/ 2147483646 w 49"/>
                <a:gd name="T39" fmla="*/ 0 h 56"/>
                <a:gd name="T40" fmla="*/ 2147483646 w 49"/>
                <a:gd name="T41" fmla="*/ 2147483646 h 56"/>
                <a:gd name="T42" fmla="*/ 2147483646 w 49"/>
                <a:gd name="T43" fmla="*/ 2147483646 h 56"/>
                <a:gd name="T44" fmla="*/ 2147483646 w 49"/>
                <a:gd name="T45" fmla="*/ 2147483646 h 56"/>
                <a:gd name="T46" fmla="*/ 2147483646 w 49"/>
                <a:gd name="T47" fmla="*/ 2147483646 h 56"/>
                <a:gd name="T48" fmla="*/ 2147483646 w 49"/>
                <a:gd name="T49" fmla="*/ 2147483646 h 56"/>
                <a:gd name="T50" fmla="*/ 2147483646 w 49"/>
                <a:gd name="T51" fmla="*/ 2147483646 h 56"/>
                <a:gd name="T52" fmla="*/ 2147483646 w 49"/>
                <a:gd name="T53" fmla="*/ 2147483646 h 56"/>
                <a:gd name="T54" fmla="*/ 2147483646 w 49"/>
                <a:gd name="T55" fmla="*/ 2147483646 h 56"/>
                <a:gd name="T56" fmla="*/ 2147483646 w 49"/>
                <a:gd name="T57" fmla="*/ 2147483646 h 56"/>
                <a:gd name="T58" fmla="*/ 2147483646 w 49"/>
                <a:gd name="T59" fmla="*/ 2147483646 h 56"/>
                <a:gd name="T60" fmla="*/ 2147483646 w 49"/>
                <a:gd name="T61" fmla="*/ 2147483646 h 56"/>
                <a:gd name="T62" fmla="*/ 2147483646 w 49"/>
                <a:gd name="T63" fmla="*/ 2147483646 h 56"/>
                <a:gd name="T64" fmla="*/ 2147483646 w 49"/>
                <a:gd name="T65" fmla="*/ 2147483646 h 56"/>
                <a:gd name="T66" fmla="*/ 2147483646 w 49"/>
                <a:gd name="T67" fmla="*/ 2147483646 h 56"/>
                <a:gd name="T68" fmla="*/ 2147483646 w 49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" h="56">
                  <a:moveTo>
                    <a:pt x="11" y="28"/>
                  </a:moveTo>
                  <a:lnTo>
                    <a:pt x="11" y="28"/>
                  </a:lnTo>
                  <a:cubicBezTo>
                    <a:pt x="11" y="28"/>
                    <a:pt x="11" y="28"/>
                    <a:pt x="11" y="37"/>
                  </a:cubicBezTo>
                  <a:cubicBezTo>
                    <a:pt x="11" y="46"/>
                    <a:pt x="20" y="46"/>
                    <a:pt x="20" y="46"/>
                  </a:cubicBezTo>
                  <a:cubicBezTo>
                    <a:pt x="20" y="46"/>
                    <a:pt x="20" y="46"/>
                    <a:pt x="29" y="46"/>
                  </a:cubicBezTo>
                  <a:lnTo>
                    <a:pt x="39" y="46"/>
                  </a:lnTo>
                  <a:cubicBezTo>
                    <a:pt x="39" y="37"/>
                    <a:pt x="39" y="37"/>
                    <a:pt x="39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46"/>
                    <a:pt x="39" y="46"/>
                  </a:cubicBezTo>
                  <a:lnTo>
                    <a:pt x="29" y="55"/>
                  </a:lnTo>
                  <a:cubicBezTo>
                    <a:pt x="20" y="55"/>
                    <a:pt x="20" y="55"/>
                    <a:pt x="20" y="46"/>
                  </a:cubicBezTo>
                  <a:cubicBezTo>
                    <a:pt x="11" y="46"/>
                    <a:pt x="11" y="46"/>
                    <a:pt x="11" y="46"/>
                  </a:cubicBezTo>
                  <a:lnTo>
                    <a:pt x="0" y="37"/>
                  </a:lnTo>
                  <a:lnTo>
                    <a:pt x="0" y="28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11" y="9"/>
                    <a:pt x="11" y="9"/>
                  </a:cubicBezTo>
                  <a:cubicBezTo>
                    <a:pt x="11" y="9"/>
                    <a:pt x="11" y="0"/>
                    <a:pt x="20" y="0"/>
                  </a:cubicBezTo>
                  <a:cubicBezTo>
                    <a:pt x="20" y="0"/>
                    <a:pt x="20" y="0"/>
                    <a:pt x="29" y="0"/>
                  </a:cubicBezTo>
                  <a:cubicBezTo>
                    <a:pt x="29" y="0"/>
                    <a:pt x="29" y="0"/>
                    <a:pt x="39" y="0"/>
                  </a:cubicBezTo>
                  <a:lnTo>
                    <a:pt x="39" y="9"/>
                  </a:lnTo>
                  <a:cubicBezTo>
                    <a:pt x="48" y="9"/>
                    <a:pt x="48" y="19"/>
                    <a:pt x="48" y="19"/>
                  </a:cubicBezTo>
                  <a:lnTo>
                    <a:pt x="48" y="28"/>
                  </a:lnTo>
                  <a:lnTo>
                    <a:pt x="11" y="28"/>
                  </a:lnTo>
                  <a:close/>
                  <a:moveTo>
                    <a:pt x="39" y="19"/>
                  </a:moveTo>
                  <a:lnTo>
                    <a:pt x="39" y="19"/>
                  </a:ln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2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11" y="9"/>
                  </a:cubicBezTo>
                  <a:lnTo>
                    <a:pt x="11" y="1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9" name="Freeform 483">
              <a:extLst>
                <a:ext uri="{FF2B5EF4-FFF2-40B4-BE49-F238E27FC236}">
                  <a16:creationId xmlns:a16="http://schemas.microsoft.com/office/drawing/2014/main" id="{3EB5B6FE-4712-D64C-B499-1E23EA7D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604" y="2941480"/>
              <a:ext cx="4769" cy="7942"/>
            </a:xfrm>
            <a:custGeom>
              <a:avLst/>
              <a:gdLst>
                <a:gd name="T0" fmla="*/ 2147483646 w 38"/>
                <a:gd name="T1" fmla="*/ 2147483646 h 56"/>
                <a:gd name="T2" fmla="*/ 2147483646 w 38"/>
                <a:gd name="T3" fmla="*/ 2147483646 h 56"/>
                <a:gd name="T4" fmla="*/ 2147483646 w 38"/>
                <a:gd name="T5" fmla="*/ 2147483646 h 56"/>
                <a:gd name="T6" fmla="*/ 2147483646 w 38"/>
                <a:gd name="T7" fmla="*/ 2147483646 h 56"/>
                <a:gd name="T8" fmla="*/ 2147483646 w 38"/>
                <a:gd name="T9" fmla="*/ 2147483646 h 56"/>
                <a:gd name="T10" fmla="*/ 2147483646 w 38"/>
                <a:gd name="T11" fmla="*/ 2147483646 h 56"/>
                <a:gd name="T12" fmla="*/ 0 w 38"/>
                <a:gd name="T13" fmla="*/ 2147483646 h 56"/>
                <a:gd name="T14" fmla="*/ 0 w 38"/>
                <a:gd name="T15" fmla="*/ 2147483646 h 56"/>
                <a:gd name="T16" fmla="*/ 0 w 38"/>
                <a:gd name="T17" fmla="*/ 2147483646 h 56"/>
                <a:gd name="T18" fmla="*/ 2147483646 w 38"/>
                <a:gd name="T19" fmla="*/ 2147483646 h 56"/>
                <a:gd name="T20" fmla="*/ 2147483646 w 38"/>
                <a:gd name="T21" fmla="*/ 2147483646 h 56"/>
                <a:gd name="T22" fmla="*/ 2147483646 w 38"/>
                <a:gd name="T23" fmla="*/ 2147483646 h 56"/>
                <a:gd name="T24" fmla="*/ 2147483646 w 38"/>
                <a:gd name="T25" fmla="*/ 2147483646 h 56"/>
                <a:gd name="T26" fmla="*/ 2147483646 w 38"/>
                <a:gd name="T27" fmla="*/ 2147483646 h 56"/>
                <a:gd name="T28" fmla="*/ 2147483646 w 38"/>
                <a:gd name="T29" fmla="*/ 2147483646 h 56"/>
                <a:gd name="T30" fmla="*/ 2147483646 w 38"/>
                <a:gd name="T31" fmla="*/ 2147483646 h 56"/>
                <a:gd name="T32" fmla="*/ 2147483646 w 38"/>
                <a:gd name="T33" fmla="*/ 2147483646 h 56"/>
                <a:gd name="T34" fmla="*/ 2147483646 w 38"/>
                <a:gd name="T35" fmla="*/ 2147483646 h 56"/>
                <a:gd name="T36" fmla="*/ 2147483646 w 38"/>
                <a:gd name="T37" fmla="*/ 2147483646 h 56"/>
                <a:gd name="T38" fmla="*/ 2147483646 w 38"/>
                <a:gd name="T39" fmla="*/ 2147483646 h 56"/>
                <a:gd name="T40" fmla="*/ 0 w 38"/>
                <a:gd name="T41" fmla="*/ 2147483646 h 56"/>
                <a:gd name="T42" fmla="*/ 0 w 38"/>
                <a:gd name="T43" fmla="*/ 2147483646 h 56"/>
                <a:gd name="T44" fmla="*/ 0 w 38"/>
                <a:gd name="T45" fmla="*/ 2147483646 h 56"/>
                <a:gd name="T46" fmla="*/ 0 w 38"/>
                <a:gd name="T47" fmla="*/ 2147483646 h 56"/>
                <a:gd name="T48" fmla="*/ 0 w 38"/>
                <a:gd name="T49" fmla="*/ 2147483646 h 56"/>
                <a:gd name="T50" fmla="*/ 2147483646 w 38"/>
                <a:gd name="T51" fmla="*/ 0 h 56"/>
                <a:gd name="T52" fmla="*/ 2147483646 w 38"/>
                <a:gd name="T53" fmla="*/ 0 h 56"/>
                <a:gd name="T54" fmla="*/ 2147483646 w 38"/>
                <a:gd name="T55" fmla="*/ 0 h 56"/>
                <a:gd name="T56" fmla="*/ 2147483646 w 38"/>
                <a:gd name="T57" fmla="*/ 2147483646 h 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8" h="56">
                  <a:moveTo>
                    <a:pt x="37" y="19"/>
                  </a:moveTo>
                  <a:lnTo>
                    <a:pt x="37" y="19"/>
                  </a:lnTo>
                  <a:cubicBezTo>
                    <a:pt x="37" y="9"/>
                    <a:pt x="27" y="9"/>
                    <a:pt x="27" y="9"/>
                  </a:cubicBezTo>
                  <a:cubicBezTo>
                    <a:pt x="27" y="9"/>
                    <a:pt x="27" y="9"/>
                    <a:pt x="18" y="9"/>
                  </a:cubicBezTo>
                  <a:cubicBezTo>
                    <a:pt x="18" y="9"/>
                    <a:pt x="18" y="9"/>
                    <a:pt x="9" y="9"/>
                  </a:cubicBezTo>
                  <a:lnTo>
                    <a:pt x="0" y="19"/>
                  </a:lnTo>
                  <a:lnTo>
                    <a:pt x="0" y="28"/>
                  </a:lnTo>
                  <a:cubicBezTo>
                    <a:pt x="0" y="28"/>
                    <a:pt x="0" y="28"/>
                    <a:pt x="0" y="37"/>
                  </a:cubicBezTo>
                  <a:lnTo>
                    <a:pt x="9" y="37"/>
                  </a:lnTo>
                  <a:cubicBezTo>
                    <a:pt x="9" y="46"/>
                    <a:pt x="9" y="46"/>
                    <a:pt x="9" y="46"/>
                  </a:cubicBezTo>
                  <a:cubicBezTo>
                    <a:pt x="18" y="46"/>
                    <a:pt x="18" y="46"/>
                    <a:pt x="18" y="46"/>
                  </a:cubicBezTo>
                  <a:lnTo>
                    <a:pt x="27" y="46"/>
                  </a:lnTo>
                  <a:cubicBezTo>
                    <a:pt x="27" y="46"/>
                    <a:pt x="27" y="37"/>
                    <a:pt x="37" y="37"/>
                  </a:cubicBezTo>
                  <a:lnTo>
                    <a:pt x="37" y="46"/>
                  </a:lnTo>
                  <a:cubicBezTo>
                    <a:pt x="27" y="46"/>
                    <a:pt x="27" y="55"/>
                    <a:pt x="18" y="55"/>
                  </a:cubicBezTo>
                  <a:cubicBezTo>
                    <a:pt x="18" y="55"/>
                    <a:pt x="9" y="55"/>
                    <a:pt x="9" y="46"/>
                  </a:cubicBezTo>
                  <a:lnTo>
                    <a:pt x="0" y="46"/>
                  </a:lnTo>
                  <a:lnTo>
                    <a:pt x="0" y="37"/>
                  </a:lnTo>
                  <a:lnTo>
                    <a:pt x="0" y="28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lnTo>
                    <a:pt x="18" y="0"/>
                  </a:lnTo>
                  <a:cubicBezTo>
                    <a:pt x="27" y="0"/>
                    <a:pt x="27" y="0"/>
                    <a:pt x="37" y="0"/>
                  </a:cubicBezTo>
                  <a:cubicBezTo>
                    <a:pt x="37" y="9"/>
                    <a:pt x="37" y="9"/>
                    <a:pt x="37" y="19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0" name="Freeform 484">
              <a:extLst>
                <a:ext uri="{FF2B5EF4-FFF2-40B4-BE49-F238E27FC236}">
                  <a16:creationId xmlns:a16="http://schemas.microsoft.com/office/drawing/2014/main" id="{6C32A88C-99FA-2941-8A0E-90B1F4BB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963" y="2941480"/>
              <a:ext cx="1589" cy="7942"/>
            </a:xfrm>
            <a:custGeom>
              <a:avLst/>
              <a:gdLst>
                <a:gd name="T0" fmla="*/ 2147483646 w 19"/>
                <a:gd name="T1" fmla="*/ 2147483646 h 65"/>
                <a:gd name="T2" fmla="*/ 2147483646 w 19"/>
                <a:gd name="T3" fmla="*/ 2147483646 h 65"/>
                <a:gd name="T4" fmla="*/ 2147483646 w 19"/>
                <a:gd name="T5" fmla="*/ 2147483646 h 65"/>
                <a:gd name="T6" fmla="*/ 2147483646 w 19"/>
                <a:gd name="T7" fmla="*/ 2147483646 h 65"/>
                <a:gd name="T8" fmla="*/ 2147483646 w 19"/>
                <a:gd name="T9" fmla="*/ 2147483646 h 65"/>
                <a:gd name="T10" fmla="*/ 2147483646 w 19"/>
                <a:gd name="T11" fmla="*/ 2147483646 h 65"/>
                <a:gd name="T12" fmla="*/ 2147483646 w 19"/>
                <a:gd name="T13" fmla="*/ 2147483646 h 65"/>
                <a:gd name="T14" fmla="*/ 2147483646 w 19"/>
                <a:gd name="T15" fmla="*/ 2147483646 h 65"/>
                <a:gd name="T16" fmla="*/ 2147483646 w 19"/>
                <a:gd name="T17" fmla="*/ 2147483646 h 65"/>
                <a:gd name="T18" fmla="*/ 2147483646 w 19"/>
                <a:gd name="T19" fmla="*/ 2147483646 h 65"/>
                <a:gd name="T20" fmla="*/ 2147483646 w 19"/>
                <a:gd name="T21" fmla="*/ 2147483646 h 65"/>
                <a:gd name="T22" fmla="*/ 2147483646 w 19"/>
                <a:gd name="T23" fmla="*/ 2147483646 h 65"/>
                <a:gd name="T24" fmla="*/ 2147483646 w 19"/>
                <a:gd name="T25" fmla="*/ 2147483646 h 65"/>
                <a:gd name="T26" fmla="*/ 2147483646 w 19"/>
                <a:gd name="T27" fmla="*/ 2147483646 h 65"/>
                <a:gd name="T28" fmla="*/ 2147483646 w 19"/>
                <a:gd name="T29" fmla="*/ 2147483646 h 65"/>
                <a:gd name="T30" fmla="*/ 0 w 19"/>
                <a:gd name="T31" fmla="*/ 2147483646 h 65"/>
                <a:gd name="T32" fmla="*/ 0 w 19"/>
                <a:gd name="T33" fmla="*/ 2147483646 h 65"/>
                <a:gd name="T34" fmla="*/ 2147483646 w 19"/>
                <a:gd name="T35" fmla="*/ 2147483646 h 65"/>
                <a:gd name="T36" fmla="*/ 2147483646 w 19"/>
                <a:gd name="T37" fmla="*/ 0 h 65"/>
                <a:gd name="T38" fmla="*/ 2147483646 w 19"/>
                <a:gd name="T39" fmla="*/ 0 h 65"/>
                <a:gd name="T40" fmla="*/ 2147483646 w 19"/>
                <a:gd name="T41" fmla="*/ 2147483646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" h="65">
                  <a:moveTo>
                    <a:pt x="9" y="9"/>
                  </a:moveTo>
                  <a:lnTo>
                    <a:pt x="9" y="9"/>
                  </a:lnTo>
                  <a:cubicBezTo>
                    <a:pt x="18" y="9"/>
                    <a:pt x="18" y="9"/>
                    <a:pt x="18" y="9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46"/>
                    <a:pt x="9" y="46"/>
                    <a:pt x="9" y="46"/>
                  </a:cubicBezTo>
                  <a:lnTo>
                    <a:pt x="9" y="55"/>
                  </a:lnTo>
                  <a:lnTo>
                    <a:pt x="18" y="55"/>
                  </a:lnTo>
                  <a:cubicBezTo>
                    <a:pt x="18" y="64"/>
                    <a:pt x="18" y="64"/>
                    <a:pt x="18" y="64"/>
                  </a:cubicBezTo>
                  <a:cubicBezTo>
                    <a:pt x="9" y="64"/>
                    <a:pt x="9" y="55"/>
                    <a:pt x="9" y="55"/>
                  </a:cubicBezTo>
                  <a:cubicBezTo>
                    <a:pt x="9" y="55"/>
                    <a:pt x="9" y="55"/>
                    <a:pt x="9" y="4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1" name="Freeform 485">
              <a:extLst>
                <a:ext uri="{FF2B5EF4-FFF2-40B4-BE49-F238E27FC236}">
                  <a16:creationId xmlns:a16="http://schemas.microsoft.com/office/drawing/2014/main" id="{7A196ADF-C6DB-944D-9406-4FFB4360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142" y="2941480"/>
              <a:ext cx="6359" cy="7942"/>
            </a:xfrm>
            <a:custGeom>
              <a:avLst/>
              <a:gdLst>
                <a:gd name="T0" fmla="*/ 2147483646 w 48"/>
                <a:gd name="T1" fmla="*/ 2147483646 h 56"/>
                <a:gd name="T2" fmla="*/ 2147483646 w 48"/>
                <a:gd name="T3" fmla="*/ 2147483646 h 56"/>
                <a:gd name="T4" fmla="*/ 2147483646 w 48"/>
                <a:gd name="T5" fmla="*/ 2147483646 h 56"/>
                <a:gd name="T6" fmla="*/ 2147483646 w 48"/>
                <a:gd name="T7" fmla="*/ 2147483646 h 56"/>
                <a:gd name="T8" fmla="*/ 2147483646 w 48"/>
                <a:gd name="T9" fmla="*/ 2147483646 h 56"/>
                <a:gd name="T10" fmla="*/ 2147483646 w 48"/>
                <a:gd name="T11" fmla="*/ 2147483646 h 56"/>
                <a:gd name="T12" fmla="*/ 2147483646 w 48"/>
                <a:gd name="T13" fmla="*/ 2147483646 h 56"/>
                <a:gd name="T14" fmla="*/ 2147483646 w 48"/>
                <a:gd name="T15" fmla="*/ 2147483646 h 56"/>
                <a:gd name="T16" fmla="*/ 2147483646 w 48"/>
                <a:gd name="T17" fmla="*/ 2147483646 h 56"/>
                <a:gd name="T18" fmla="*/ 2147483646 w 48"/>
                <a:gd name="T19" fmla="*/ 2147483646 h 56"/>
                <a:gd name="T20" fmla="*/ 2147483646 w 48"/>
                <a:gd name="T21" fmla="*/ 2147483646 h 56"/>
                <a:gd name="T22" fmla="*/ 2147483646 w 48"/>
                <a:gd name="T23" fmla="*/ 2147483646 h 56"/>
                <a:gd name="T24" fmla="*/ 2147483646 w 48"/>
                <a:gd name="T25" fmla="*/ 2147483646 h 56"/>
                <a:gd name="T26" fmla="*/ 0 w 48"/>
                <a:gd name="T27" fmla="*/ 2147483646 h 56"/>
                <a:gd name="T28" fmla="*/ 0 w 48"/>
                <a:gd name="T29" fmla="*/ 2147483646 h 56"/>
                <a:gd name="T30" fmla="*/ 0 w 48"/>
                <a:gd name="T31" fmla="*/ 2147483646 h 56"/>
                <a:gd name="T32" fmla="*/ 2147483646 w 48"/>
                <a:gd name="T33" fmla="*/ 2147483646 h 56"/>
                <a:gd name="T34" fmla="*/ 2147483646 w 48"/>
                <a:gd name="T35" fmla="*/ 0 h 56"/>
                <a:gd name="T36" fmla="*/ 2147483646 w 48"/>
                <a:gd name="T37" fmla="*/ 0 h 56"/>
                <a:gd name="T38" fmla="*/ 2147483646 w 48"/>
                <a:gd name="T39" fmla="*/ 0 h 56"/>
                <a:gd name="T40" fmla="*/ 2147483646 w 48"/>
                <a:gd name="T41" fmla="*/ 2147483646 h 56"/>
                <a:gd name="T42" fmla="*/ 2147483646 w 48"/>
                <a:gd name="T43" fmla="*/ 2147483646 h 56"/>
                <a:gd name="T44" fmla="*/ 2147483646 w 48"/>
                <a:gd name="T45" fmla="*/ 2147483646 h 56"/>
                <a:gd name="T46" fmla="*/ 2147483646 w 48"/>
                <a:gd name="T47" fmla="*/ 2147483646 h 56"/>
                <a:gd name="T48" fmla="*/ 2147483646 w 48"/>
                <a:gd name="T49" fmla="*/ 2147483646 h 56"/>
                <a:gd name="T50" fmla="*/ 2147483646 w 48"/>
                <a:gd name="T51" fmla="*/ 2147483646 h 56"/>
                <a:gd name="T52" fmla="*/ 2147483646 w 48"/>
                <a:gd name="T53" fmla="*/ 2147483646 h 56"/>
                <a:gd name="T54" fmla="*/ 2147483646 w 48"/>
                <a:gd name="T55" fmla="*/ 2147483646 h 56"/>
                <a:gd name="T56" fmla="*/ 2147483646 w 48"/>
                <a:gd name="T57" fmla="*/ 2147483646 h 56"/>
                <a:gd name="T58" fmla="*/ 2147483646 w 48"/>
                <a:gd name="T59" fmla="*/ 2147483646 h 56"/>
                <a:gd name="T60" fmla="*/ 2147483646 w 48"/>
                <a:gd name="T61" fmla="*/ 2147483646 h 56"/>
                <a:gd name="T62" fmla="*/ 2147483646 w 48"/>
                <a:gd name="T63" fmla="*/ 2147483646 h 56"/>
                <a:gd name="T64" fmla="*/ 2147483646 w 48"/>
                <a:gd name="T65" fmla="*/ 2147483646 h 56"/>
                <a:gd name="T66" fmla="*/ 2147483646 w 48"/>
                <a:gd name="T67" fmla="*/ 2147483646 h 56"/>
                <a:gd name="T68" fmla="*/ 2147483646 w 48"/>
                <a:gd name="T69" fmla="*/ 2147483646 h 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8" h="56">
                  <a:moveTo>
                    <a:pt x="9" y="28"/>
                  </a:moveTo>
                  <a:lnTo>
                    <a:pt x="9" y="28"/>
                  </a:lnTo>
                  <a:cubicBezTo>
                    <a:pt x="9" y="28"/>
                    <a:pt x="9" y="28"/>
                    <a:pt x="9" y="37"/>
                  </a:cubicBezTo>
                  <a:cubicBezTo>
                    <a:pt x="9" y="46"/>
                    <a:pt x="9" y="46"/>
                    <a:pt x="18" y="46"/>
                  </a:cubicBezTo>
                  <a:cubicBezTo>
                    <a:pt x="29" y="46"/>
                    <a:pt x="29" y="46"/>
                    <a:pt x="38" y="4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8" y="46"/>
                  </a:lnTo>
                  <a:cubicBezTo>
                    <a:pt x="38" y="46"/>
                    <a:pt x="29" y="55"/>
                    <a:pt x="18" y="55"/>
                  </a:cubicBezTo>
                  <a:cubicBezTo>
                    <a:pt x="18" y="55"/>
                    <a:pt x="18" y="55"/>
                    <a:pt x="9" y="46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0" y="28"/>
                  </a:ln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9" y="9"/>
                  </a:cubicBezTo>
                  <a:lnTo>
                    <a:pt x="9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8" y="0"/>
                    <a:pt x="38" y="9"/>
                    <a:pt x="38" y="9"/>
                  </a:cubicBezTo>
                  <a:cubicBezTo>
                    <a:pt x="38" y="9"/>
                    <a:pt x="47" y="9"/>
                    <a:pt x="47" y="19"/>
                  </a:cubicBezTo>
                  <a:lnTo>
                    <a:pt x="47" y="28"/>
                  </a:lnTo>
                  <a:lnTo>
                    <a:pt x="9" y="28"/>
                  </a:lnTo>
                  <a:close/>
                  <a:moveTo>
                    <a:pt x="38" y="19"/>
                  </a:moveTo>
                  <a:lnTo>
                    <a:pt x="38" y="19"/>
                  </a:lnTo>
                  <a:cubicBezTo>
                    <a:pt x="38" y="9"/>
                    <a:pt x="38" y="9"/>
                    <a:pt x="38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1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19"/>
                  </a:cubicBezTo>
                  <a:lnTo>
                    <a:pt x="38" y="19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2" name="Freeform 486">
              <a:extLst>
                <a:ext uri="{FF2B5EF4-FFF2-40B4-BE49-F238E27FC236}">
                  <a16:creationId xmlns:a16="http://schemas.microsoft.com/office/drawing/2014/main" id="{9680CA82-A906-D344-BC10-6E32DD63F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501" y="2941480"/>
              <a:ext cx="4769" cy="6354"/>
            </a:xfrm>
            <a:custGeom>
              <a:avLst/>
              <a:gdLst>
                <a:gd name="T0" fmla="*/ 2147483646 w 29"/>
                <a:gd name="T1" fmla="*/ 2147483646 h 56"/>
                <a:gd name="T2" fmla="*/ 2147483646 w 29"/>
                <a:gd name="T3" fmla="*/ 2147483646 h 56"/>
                <a:gd name="T4" fmla="*/ 2147483646 w 29"/>
                <a:gd name="T5" fmla="*/ 2147483646 h 56"/>
                <a:gd name="T6" fmla="*/ 2147483646 w 29"/>
                <a:gd name="T7" fmla="*/ 2147483646 h 56"/>
                <a:gd name="T8" fmla="*/ 2147483646 w 29"/>
                <a:gd name="T9" fmla="*/ 2147483646 h 56"/>
                <a:gd name="T10" fmla="*/ 2147483646 w 29"/>
                <a:gd name="T11" fmla="*/ 2147483646 h 56"/>
                <a:gd name="T12" fmla="*/ 2147483646 w 29"/>
                <a:gd name="T13" fmla="*/ 2147483646 h 56"/>
                <a:gd name="T14" fmla="*/ 2147483646 w 29"/>
                <a:gd name="T15" fmla="*/ 2147483646 h 56"/>
                <a:gd name="T16" fmla="*/ 2147483646 w 29"/>
                <a:gd name="T17" fmla="*/ 2147483646 h 56"/>
                <a:gd name="T18" fmla="*/ 2147483646 w 29"/>
                <a:gd name="T19" fmla="*/ 2147483646 h 56"/>
                <a:gd name="T20" fmla="*/ 2147483646 w 29"/>
                <a:gd name="T21" fmla="*/ 2147483646 h 56"/>
                <a:gd name="T22" fmla="*/ 2147483646 w 29"/>
                <a:gd name="T23" fmla="*/ 2147483646 h 56"/>
                <a:gd name="T24" fmla="*/ 2147483646 w 29"/>
                <a:gd name="T25" fmla="*/ 2147483646 h 56"/>
                <a:gd name="T26" fmla="*/ 2147483646 w 29"/>
                <a:gd name="T27" fmla="*/ 2147483646 h 56"/>
                <a:gd name="T28" fmla="*/ 2147483646 w 29"/>
                <a:gd name="T29" fmla="*/ 2147483646 h 56"/>
                <a:gd name="T30" fmla="*/ 0 w 29"/>
                <a:gd name="T31" fmla="*/ 2147483646 h 56"/>
                <a:gd name="T32" fmla="*/ 0 w 29"/>
                <a:gd name="T33" fmla="*/ 2147483646 h 56"/>
                <a:gd name="T34" fmla="*/ 2147483646 w 29"/>
                <a:gd name="T35" fmla="*/ 2147483646 h 56"/>
                <a:gd name="T36" fmla="*/ 2147483646 w 29"/>
                <a:gd name="T37" fmla="*/ 0 h 56"/>
                <a:gd name="T38" fmla="*/ 2147483646 w 29"/>
                <a:gd name="T39" fmla="*/ 0 h 56"/>
                <a:gd name="T40" fmla="*/ 2147483646 w 29"/>
                <a:gd name="T41" fmla="*/ 2147483646 h 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" h="56">
                  <a:moveTo>
                    <a:pt x="19" y="9"/>
                  </a:moveTo>
                  <a:lnTo>
                    <a:pt x="19" y="9"/>
                  </a:lnTo>
                  <a:cubicBezTo>
                    <a:pt x="28" y="9"/>
                    <a:pt x="28" y="9"/>
                    <a:pt x="28" y="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55"/>
                  </a:lnTo>
                  <a:lnTo>
                    <a:pt x="28" y="55"/>
                  </a:lnTo>
                  <a:cubicBezTo>
                    <a:pt x="19" y="55"/>
                    <a:pt x="19" y="55"/>
                    <a:pt x="19" y="55"/>
                  </a:cubicBezTo>
                  <a:lnTo>
                    <a:pt x="10" y="55"/>
                  </a:lnTo>
                  <a:cubicBezTo>
                    <a:pt x="10" y="55"/>
                    <a:pt x="10" y="55"/>
                    <a:pt x="10" y="4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3" name="Freeform 487">
              <a:extLst>
                <a:ext uri="{FF2B5EF4-FFF2-40B4-BE49-F238E27FC236}">
                  <a16:creationId xmlns:a16="http://schemas.microsoft.com/office/drawing/2014/main" id="{60902D5D-0D48-A744-861A-16D692C4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270" y="2941480"/>
              <a:ext cx="4770" cy="7942"/>
            </a:xfrm>
            <a:custGeom>
              <a:avLst/>
              <a:gdLst>
                <a:gd name="T0" fmla="*/ 2147483646 w 38"/>
                <a:gd name="T1" fmla="*/ 2147483646 h 56"/>
                <a:gd name="T2" fmla="*/ 2147483646 w 38"/>
                <a:gd name="T3" fmla="*/ 2147483646 h 56"/>
                <a:gd name="T4" fmla="*/ 2147483646 w 38"/>
                <a:gd name="T5" fmla="*/ 2147483646 h 56"/>
                <a:gd name="T6" fmla="*/ 2147483646 w 38"/>
                <a:gd name="T7" fmla="*/ 2147483646 h 56"/>
                <a:gd name="T8" fmla="*/ 2147483646 w 38"/>
                <a:gd name="T9" fmla="*/ 2147483646 h 56"/>
                <a:gd name="T10" fmla="*/ 2147483646 w 38"/>
                <a:gd name="T11" fmla="*/ 2147483646 h 56"/>
                <a:gd name="T12" fmla="*/ 2147483646 w 38"/>
                <a:gd name="T13" fmla="*/ 2147483646 h 56"/>
                <a:gd name="T14" fmla="*/ 2147483646 w 38"/>
                <a:gd name="T15" fmla="*/ 2147483646 h 56"/>
                <a:gd name="T16" fmla="*/ 0 w 38"/>
                <a:gd name="T17" fmla="*/ 2147483646 h 56"/>
                <a:gd name="T18" fmla="*/ 0 w 38"/>
                <a:gd name="T19" fmla="*/ 2147483646 h 56"/>
                <a:gd name="T20" fmla="*/ 0 w 38"/>
                <a:gd name="T21" fmla="*/ 2147483646 h 56"/>
                <a:gd name="T22" fmla="*/ 0 w 38"/>
                <a:gd name="T23" fmla="*/ 0 h 56"/>
                <a:gd name="T24" fmla="*/ 0 w 38"/>
                <a:gd name="T25" fmla="*/ 0 h 56"/>
                <a:gd name="T26" fmla="*/ 0 w 38"/>
                <a:gd name="T27" fmla="*/ 2147483646 h 56"/>
                <a:gd name="T28" fmla="*/ 2147483646 w 38"/>
                <a:gd name="T29" fmla="*/ 2147483646 h 56"/>
                <a:gd name="T30" fmla="*/ 2147483646 w 38"/>
                <a:gd name="T31" fmla="*/ 2147483646 h 56"/>
                <a:gd name="T32" fmla="*/ 2147483646 w 38"/>
                <a:gd name="T33" fmla="*/ 2147483646 h 56"/>
                <a:gd name="T34" fmla="*/ 2147483646 w 38"/>
                <a:gd name="T35" fmla="*/ 2147483646 h 56"/>
                <a:gd name="T36" fmla="*/ 2147483646 w 38"/>
                <a:gd name="T37" fmla="*/ 2147483646 h 56"/>
                <a:gd name="T38" fmla="*/ 2147483646 w 38"/>
                <a:gd name="T39" fmla="*/ 2147483646 h 56"/>
                <a:gd name="T40" fmla="*/ 2147483646 w 38"/>
                <a:gd name="T41" fmla="*/ 0 h 56"/>
                <a:gd name="T42" fmla="*/ 2147483646 w 38"/>
                <a:gd name="T43" fmla="*/ 0 h 56"/>
                <a:gd name="T44" fmla="*/ 2147483646 w 38"/>
                <a:gd name="T45" fmla="*/ 2147483646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8" h="56">
                  <a:moveTo>
                    <a:pt x="37" y="46"/>
                  </a:moveTo>
                  <a:lnTo>
                    <a:pt x="37" y="46"/>
                  </a:lnTo>
                  <a:cubicBezTo>
                    <a:pt x="28" y="46"/>
                    <a:pt x="28" y="46"/>
                    <a:pt x="28" y="46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18" y="46"/>
                    <a:pt x="18" y="55"/>
                    <a:pt x="18" y="55"/>
                  </a:cubicBezTo>
                  <a:cubicBezTo>
                    <a:pt x="9" y="55"/>
                    <a:pt x="9" y="55"/>
                    <a:pt x="9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9" y="46"/>
                  </a:cubicBezTo>
                  <a:cubicBezTo>
                    <a:pt x="9" y="46"/>
                    <a:pt x="9" y="46"/>
                    <a:pt x="18" y="46"/>
                  </a:cubicBezTo>
                  <a:cubicBezTo>
                    <a:pt x="28" y="46"/>
                    <a:pt x="28" y="46"/>
                    <a:pt x="28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46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4" name="Freeform 488">
              <a:extLst>
                <a:ext uri="{FF2B5EF4-FFF2-40B4-BE49-F238E27FC236}">
                  <a16:creationId xmlns:a16="http://schemas.microsoft.com/office/drawing/2014/main" id="{300280D1-FC47-FF4C-B730-5534E1E3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628" y="2941480"/>
              <a:ext cx="3179" cy="6354"/>
            </a:xfrm>
            <a:custGeom>
              <a:avLst/>
              <a:gdLst>
                <a:gd name="T0" fmla="*/ 0 w 28"/>
                <a:gd name="T1" fmla="*/ 0 h 47"/>
                <a:gd name="T2" fmla="*/ 0 w 28"/>
                <a:gd name="T3" fmla="*/ 0 h 47"/>
                <a:gd name="T4" fmla="*/ 2147483646 w 28"/>
                <a:gd name="T5" fmla="*/ 0 h 47"/>
                <a:gd name="T6" fmla="*/ 2147483646 w 28"/>
                <a:gd name="T7" fmla="*/ 2147483646 h 47"/>
                <a:gd name="T8" fmla="*/ 2147483646 w 28"/>
                <a:gd name="T9" fmla="*/ 2147483646 h 47"/>
                <a:gd name="T10" fmla="*/ 2147483646 w 28"/>
                <a:gd name="T11" fmla="*/ 0 h 47"/>
                <a:gd name="T12" fmla="*/ 2147483646 w 28"/>
                <a:gd name="T13" fmla="*/ 0 h 47"/>
                <a:gd name="T14" fmla="*/ 2147483646 w 28"/>
                <a:gd name="T15" fmla="*/ 2147483646 h 47"/>
                <a:gd name="T16" fmla="*/ 2147483646 w 28"/>
                <a:gd name="T17" fmla="*/ 2147483646 h 47"/>
                <a:gd name="T18" fmla="*/ 2147483646 w 28"/>
                <a:gd name="T19" fmla="*/ 2147483646 h 47"/>
                <a:gd name="T20" fmla="*/ 2147483646 w 28"/>
                <a:gd name="T21" fmla="*/ 2147483646 h 47"/>
                <a:gd name="T22" fmla="*/ 2147483646 w 28"/>
                <a:gd name="T23" fmla="*/ 2147483646 h 47"/>
                <a:gd name="T24" fmla="*/ 2147483646 w 28"/>
                <a:gd name="T25" fmla="*/ 2147483646 h 47"/>
                <a:gd name="T26" fmla="*/ 0 w 28"/>
                <a:gd name="T27" fmla="*/ 2147483646 h 47"/>
                <a:gd name="T28" fmla="*/ 0 w 28"/>
                <a:gd name="T29" fmla="*/ 0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47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8" y="0"/>
                  </a:cubicBezTo>
                  <a:cubicBezTo>
                    <a:pt x="18" y="0"/>
                    <a:pt x="18" y="0"/>
                    <a:pt x="27" y="0"/>
                  </a:cubicBezTo>
                  <a:cubicBezTo>
                    <a:pt x="27" y="9"/>
                    <a:pt x="27" y="9"/>
                    <a:pt x="27" y="9"/>
                  </a:cubicBezTo>
                  <a:lnTo>
                    <a:pt x="18" y="9"/>
                  </a:lnTo>
                  <a:cubicBezTo>
                    <a:pt x="18" y="9"/>
                    <a:pt x="18" y="9"/>
                    <a:pt x="9" y="9"/>
                  </a:cubicBezTo>
                  <a:lnTo>
                    <a:pt x="9" y="19"/>
                  </a:lnTo>
                  <a:cubicBezTo>
                    <a:pt x="9" y="19"/>
                    <a:pt x="9" y="19"/>
                    <a:pt x="9" y="28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5" name="Freeform 489">
              <a:extLst>
                <a:ext uri="{FF2B5EF4-FFF2-40B4-BE49-F238E27FC236}">
                  <a16:creationId xmlns:a16="http://schemas.microsoft.com/office/drawing/2014/main" id="{0CC6A0AF-CBDD-544E-BF6E-C43873D6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577" y="2941480"/>
              <a:ext cx="6359" cy="7942"/>
            </a:xfrm>
            <a:custGeom>
              <a:avLst/>
              <a:gdLst>
                <a:gd name="T0" fmla="*/ 0 w 47"/>
                <a:gd name="T1" fmla="*/ 2147483646 h 56"/>
                <a:gd name="T2" fmla="*/ 0 w 47"/>
                <a:gd name="T3" fmla="*/ 2147483646 h 56"/>
                <a:gd name="T4" fmla="*/ 2147483646 w 47"/>
                <a:gd name="T5" fmla="*/ 0 h 56"/>
                <a:gd name="T6" fmla="*/ 2147483646 w 47"/>
                <a:gd name="T7" fmla="*/ 0 h 56"/>
                <a:gd name="T8" fmla="*/ 2147483646 w 47"/>
                <a:gd name="T9" fmla="*/ 0 h 56"/>
                <a:gd name="T10" fmla="*/ 2147483646 w 47"/>
                <a:gd name="T11" fmla="*/ 0 h 56"/>
                <a:gd name="T12" fmla="*/ 2147483646 w 47"/>
                <a:gd name="T13" fmla="*/ 2147483646 h 56"/>
                <a:gd name="T14" fmla="*/ 2147483646 w 47"/>
                <a:gd name="T15" fmla="*/ 2147483646 h 56"/>
                <a:gd name="T16" fmla="*/ 2147483646 w 47"/>
                <a:gd name="T17" fmla="*/ 2147483646 h 56"/>
                <a:gd name="T18" fmla="*/ 2147483646 w 47"/>
                <a:gd name="T19" fmla="*/ 2147483646 h 56"/>
                <a:gd name="T20" fmla="*/ 2147483646 w 47"/>
                <a:gd name="T21" fmla="*/ 2147483646 h 56"/>
                <a:gd name="T22" fmla="*/ 2147483646 w 47"/>
                <a:gd name="T23" fmla="*/ 2147483646 h 56"/>
                <a:gd name="T24" fmla="*/ 2147483646 w 47"/>
                <a:gd name="T25" fmla="*/ 2147483646 h 56"/>
                <a:gd name="T26" fmla="*/ 2147483646 w 47"/>
                <a:gd name="T27" fmla="*/ 2147483646 h 56"/>
                <a:gd name="T28" fmla="*/ 2147483646 w 47"/>
                <a:gd name="T29" fmla="*/ 2147483646 h 56"/>
                <a:gd name="T30" fmla="*/ 2147483646 w 47"/>
                <a:gd name="T31" fmla="*/ 2147483646 h 56"/>
                <a:gd name="T32" fmla="*/ 2147483646 w 47"/>
                <a:gd name="T33" fmla="*/ 2147483646 h 56"/>
                <a:gd name="T34" fmla="*/ 2147483646 w 47"/>
                <a:gd name="T35" fmla="*/ 2147483646 h 56"/>
                <a:gd name="T36" fmla="*/ 2147483646 w 47"/>
                <a:gd name="T37" fmla="*/ 2147483646 h 56"/>
                <a:gd name="T38" fmla="*/ 2147483646 w 47"/>
                <a:gd name="T39" fmla="*/ 2147483646 h 56"/>
                <a:gd name="T40" fmla="*/ 2147483646 w 47"/>
                <a:gd name="T41" fmla="*/ 2147483646 h 56"/>
                <a:gd name="T42" fmla="*/ 2147483646 w 47"/>
                <a:gd name="T43" fmla="*/ 2147483646 h 56"/>
                <a:gd name="T44" fmla="*/ 2147483646 w 47"/>
                <a:gd name="T45" fmla="*/ 2147483646 h 56"/>
                <a:gd name="T46" fmla="*/ 2147483646 w 47"/>
                <a:gd name="T47" fmla="*/ 2147483646 h 56"/>
                <a:gd name="T48" fmla="*/ 2147483646 w 47"/>
                <a:gd name="T49" fmla="*/ 2147483646 h 56"/>
                <a:gd name="T50" fmla="*/ 0 w 47"/>
                <a:gd name="T51" fmla="*/ 2147483646 h 56"/>
                <a:gd name="T52" fmla="*/ 0 w 47"/>
                <a:gd name="T53" fmla="*/ 2147483646 h 56"/>
                <a:gd name="T54" fmla="*/ 0 w 47"/>
                <a:gd name="T55" fmla="*/ 2147483646 h 56"/>
                <a:gd name="T56" fmla="*/ 2147483646 w 47"/>
                <a:gd name="T57" fmla="*/ 2147483646 h 56"/>
                <a:gd name="T58" fmla="*/ 2147483646 w 47"/>
                <a:gd name="T59" fmla="*/ 2147483646 h 56"/>
                <a:gd name="T60" fmla="*/ 2147483646 w 47"/>
                <a:gd name="T61" fmla="*/ 2147483646 h 56"/>
                <a:gd name="T62" fmla="*/ 2147483646 w 47"/>
                <a:gd name="T63" fmla="*/ 2147483646 h 56"/>
                <a:gd name="T64" fmla="*/ 2147483646 w 47"/>
                <a:gd name="T65" fmla="*/ 2147483646 h 56"/>
                <a:gd name="T66" fmla="*/ 2147483646 w 47"/>
                <a:gd name="T67" fmla="*/ 2147483646 h 56"/>
                <a:gd name="T68" fmla="*/ 2147483646 w 47"/>
                <a:gd name="T69" fmla="*/ 2147483646 h 56"/>
                <a:gd name="T70" fmla="*/ 2147483646 w 47"/>
                <a:gd name="T71" fmla="*/ 2147483646 h 56"/>
                <a:gd name="T72" fmla="*/ 2147483646 w 47"/>
                <a:gd name="T73" fmla="*/ 2147483646 h 56"/>
                <a:gd name="T74" fmla="*/ 2147483646 w 47"/>
                <a:gd name="T75" fmla="*/ 0 h 56"/>
                <a:gd name="T76" fmla="*/ 2147483646 w 47"/>
                <a:gd name="T77" fmla="*/ 0 h 56"/>
                <a:gd name="T78" fmla="*/ 2147483646 w 47"/>
                <a:gd name="T79" fmla="*/ 2147483646 h 56"/>
                <a:gd name="T80" fmla="*/ 2147483646 w 47"/>
                <a:gd name="T81" fmla="*/ 2147483646 h 56"/>
                <a:gd name="T82" fmla="*/ 0 w 47"/>
                <a:gd name="T83" fmla="*/ 2147483646 h 56"/>
                <a:gd name="T84" fmla="*/ 2147483646 w 47"/>
                <a:gd name="T85" fmla="*/ 2147483646 h 56"/>
                <a:gd name="T86" fmla="*/ 2147483646 w 47"/>
                <a:gd name="T87" fmla="*/ 2147483646 h 56"/>
                <a:gd name="T88" fmla="*/ 2147483646 w 47"/>
                <a:gd name="T89" fmla="*/ 2147483646 h 56"/>
                <a:gd name="T90" fmla="*/ 2147483646 w 47"/>
                <a:gd name="T91" fmla="*/ 2147483646 h 56"/>
                <a:gd name="T92" fmla="*/ 2147483646 w 47"/>
                <a:gd name="T93" fmla="*/ 2147483646 h 56"/>
                <a:gd name="T94" fmla="*/ 2147483646 w 47"/>
                <a:gd name="T95" fmla="*/ 2147483646 h 56"/>
                <a:gd name="T96" fmla="*/ 2147483646 w 47"/>
                <a:gd name="T97" fmla="*/ 2147483646 h 56"/>
                <a:gd name="T98" fmla="*/ 2147483646 w 47"/>
                <a:gd name="T99" fmla="*/ 2147483646 h 56"/>
                <a:gd name="T100" fmla="*/ 2147483646 w 47"/>
                <a:gd name="T101" fmla="*/ 2147483646 h 56"/>
                <a:gd name="T102" fmla="*/ 2147483646 w 47"/>
                <a:gd name="T103" fmla="*/ 2147483646 h 56"/>
                <a:gd name="T104" fmla="*/ 2147483646 w 47"/>
                <a:gd name="T105" fmla="*/ 2147483646 h 56"/>
                <a:gd name="T106" fmla="*/ 2147483646 w 47"/>
                <a:gd name="T107" fmla="*/ 2147483646 h 56"/>
                <a:gd name="T108" fmla="*/ 2147483646 w 47"/>
                <a:gd name="T109" fmla="*/ 2147483646 h 56"/>
                <a:gd name="T110" fmla="*/ 2147483646 w 47"/>
                <a:gd name="T111" fmla="*/ 2147483646 h 56"/>
                <a:gd name="T112" fmla="*/ 2147483646 w 47"/>
                <a:gd name="T113" fmla="*/ 2147483646 h 56"/>
                <a:gd name="T114" fmla="*/ 2147483646 w 47"/>
                <a:gd name="T115" fmla="*/ 2147483646 h 56"/>
                <a:gd name="T116" fmla="*/ 2147483646 w 47"/>
                <a:gd name="T117" fmla="*/ 2147483646 h 56"/>
                <a:gd name="T118" fmla="*/ 2147483646 w 47"/>
                <a:gd name="T119" fmla="*/ 2147483646 h 5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7" h="56">
                  <a:moveTo>
                    <a:pt x="0" y="19"/>
                  </a:moveTo>
                  <a:lnTo>
                    <a:pt x="0" y="19"/>
                  </a:lnTo>
                  <a:cubicBezTo>
                    <a:pt x="0" y="9"/>
                    <a:pt x="10" y="9"/>
                    <a:pt x="10" y="0"/>
                  </a:cubicBezTo>
                  <a:lnTo>
                    <a:pt x="19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37" y="0"/>
                  </a:lnTo>
                  <a:lnTo>
                    <a:pt x="37" y="9"/>
                  </a:lnTo>
                  <a:cubicBezTo>
                    <a:pt x="37" y="9"/>
                    <a:pt x="37" y="9"/>
                    <a:pt x="37" y="19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46"/>
                    <a:pt x="46" y="46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37"/>
                  </a:cubicBezTo>
                  <a:cubicBezTo>
                    <a:pt x="37" y="46"/>
                    <a:pt x="37" y="46"/>
                    <a:pt x="28" y="4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0" y="55"/>
                    <a:pt x="1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0" y="28"/>
                  </a:lnTo>
                  <a:lnTo>
                    <a:pt x="10" y="28"/>
                  </a:lnTo>
                  <a:lnTo>
                    <a:pt x="19" y="19"/>
                  </a:lnTo>
                  <a:lnTo>
                    <a:pt x="28" y="19"/>
                  </a:ln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28" y="9"/>
                  </a:lnTo>
                  <a:cubicBezTo>
                    <a:pt x="28" y="9"/>
                    <a:pt x="28" y="9"/>
                    <a:pt x="28" y="0"/>
                  </a:cubicBezTo>
                  <a:cubicBezTo>
                    <a:pt x="28" y="0"/>
                    <a:pt x="28" y="0"/>
                    <a:pt x="19" y="0"/>
                  </a:cubicBezTo>
                  <a:cubicBezTo>
                    <a:pt x="19" y="0"/>
                    <a:pt x="19" y="9"/>
                    <a:pt x="10" y="9"/>
                  </a:cubicBezTo>
                  <a:cubicBezTo>
                    <a:pt x="10" y="9"/>
                    <a:pt x="10" y="9"/>
                    <a:pt x="10" y="19"/>
                  </a:cubicBezTo>
                  <a:lnTo>
                    <a:pt x="0" y="19"/>
                  </a:lnTo>
                  <a:close/>
                  <a:moveTo>
                    <a:pt x="37" y="19"/>
                  </a:moveTo>
                  <a:lnTo>
                    <a:pt x="37" y="19"/>
                  </a:lnTo>
                  <a:cubicBezTo>
                    <a:pt x="28" y="28"/>
                    <a:pt x="28" y="28"/>
                    <a:pt x="28" y="28"/>
                  </a:cubicBezTo>
                  <a:cubicBezTo>
                    <a:pt x="28" y="28"/>
                    <a:pt x="28" y="28"/>
                    <a:pt x="19" y="28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0" y="37"/>
                  </a:lnTo>
                  <a:cubicBezTo>
                    <a:pt x="10" y="46"/>
                    <a:pt x="10" y="46"/>
                    <a:pt x="10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28" y="46"/>
                  </a:cubicBezTo>
                  <a:cubicBezTo>
                    <a:pt x="28" y="37"/>
                    <a:pt x="28" y="37"/>
                    <a:pt x="37" y="37"/>
                  </a:cubicBezTo>
                  <a:cubicBezTo>
                    <a:pt x="37" y="37"/>
                    <a:pt x="37" y="37"/>
                    <a:pt x="37" y="28"/>
                  </a:cubicBezTo>
                  <a:lnTo>
                    <a:pt x="37" y="19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6" name="Freeform 490">
              <a:extLst>
                <a:ext uri="{FF2B5EF4-FFF2-40B4-BE49-F238E27FC236}">
                  <a16:creationId xmlns:a16="http://schemas.microsoft.com/office/drawing/2014/main" id="{19C8FCFB-5BBB-A149-9855-300C76B6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936" y="2939891"/>
              <a:ext cx="6359" cy="9531"/>
            </a:xfrm>
            <a:custGeom>
              <a:avLst/>
              <a:gdLst>
                <a:gd name="T0" fmla="*/ 2147483646 w 47"/>
                <a:gd name="T1" fmla="*/ 2147483646 h 74"/>
                <a:gd name="T2" fmla="*/ 2147483646 w 47"/>
                <a:gd name="T3" fmla="*/ 2147483646 h 74"/>
                <a:gd name="T4" fmla="*/ 2147483646 w 47"/>
                <a:gd name="T5" fmla="*/ 2147483646 h 74"/>
                <a:gd name="T6" fmla="*/ 2147483646 w 47"/>
                <a:gd name="T7" fmla="*/ 2147483646 h 74"/>
                <a:gd name="T8" fmla="*/ 2147483646 w 47"/>
                <a:gd name="T9" fmla="*/ 2147483646 h 74"/>
                <a:gd name="T10" fmla="*/ 2147483646 w 47"/>
                <a:gd name="T11" fmla="*/ 2147483646 h 74"/>
                <a:gd name="T12" fmla="*/ 2147483646 w 47"/>
                <a:gd name="T13" fmla="*/ 2147483646 h 74"/>
                <a:gd name="T14" fmla="*/ 2147483646 w 47"/>
                <a:gd name="T15" fmla="*/ 2147483646 h 74"/>
                <a:gd name="T16" fmla="*/ 2147483646 w 47"/>
                <a:gd name="T17" fmla="*/ 2147483646 h 74"/>
                <a:gd name="T18" fmla="*/ 2147483646 w 47"/>
                <a:gd name="T19" fmla="*/ 2147483646 h 74"/>
                <a:gd name="T20" fmla="*/ 2147483646 w 47"/>
                <a:gd name="T21" fmla="*/ 2147483646 h 74"/>
                <a:gd name="T22" fmla="*/ 2147483646 w 47"/>
                <a:gd name="T23" fmla="*/ 2147483646 h 74"/>
                <a:gd name="T24" fmla="*/ 0 w 47"/>
                <a:gd name="T25" fmla="*/ 2147483646 h 74"/>
                <a:gd name="T26" fmla="*/ 2147483646 w 47"/>
                <a:gd name="T27" fmla="*/ 2147483646 h 74"/>
                <a:gd name="T28" fmla="*/ 2147483646 w 47"/>
                <a:gd name="T29" fmla="*/ 2147483646 h 74"/>
                <a:gd name="T30" fmla="*/ 2147483646 w 47"/>
                <a:gd name="T31" fmla="*/ 2147483646 h 74"/>
                <a:gd name="T32" fmla="*/ 2147483646 w 47"/>
                <a:gd name="T33" fmla="*/ 2147483646 h 74"/>
                <a:gd name="T34" fmla="*/ 2147483646 w 47"/>
                <a:gd name="T35" fmla="*/ 2147483646 h 74"/>
                <a:gd name="T36" fmla="*/ 2147483646 w 47"/>
                <a:gd name="T37" fmla="*/ 2147483646 h 74"/>
                <a:gd name="T38" fmla="*/ 2147483646 w 47"/>
                <a:gd name="T39" fmla="*/ 2147483646 h 74"/>
                <a:gd name="T40" fmla="*/ 2147483646 w 47"/>
                <a:gd name="T41" fmla="*/ 2147483646 h 74"/>
                <a:gd name="T42" fmla="*/ 2147483646 w 47"/>
                <a:gd name="T43" fmla="*/ 2147483646 h 74"/>
                <a:gd name="T44" fmla="*/ 2147483646 w 47"/>
                <a:gd name="T45" fmla="*/ 0 h 74"/>
                <a:gd name="T46" fmla="*/ 2147483646 w 47"/>
                <a:gd name="T47" fmla="*/ 0 h 74"/>
                <a:gd name="T48" fmla="*/ 2147483646 w 47"/>
                <a:gd name="T49" fmla="*/ 2147483646 h 74"/>
                <a:gd name="T50" fmla="*/ 2147483646 w 47"/>
                <a:gd name="T51" fmla="*/ 2147483646 h 74"/>
                <a:gd name="T52" fmla="*/ 2147483646 w 47"/>
                <a:gd name="T53" fmla="*/ 2147483646 h 74"/>
                <a:gd name="T54" fmla="*/ 2147483646 w 47"/>
                <a:gd name="T55" fmla="*/ 2147483646 h 74"/>
                <a:gd name="T56" fmla="*/ 2147483646 w 47"/>
                <a:gd name="T57" fmla="*/ 2147483646 h 74"/>
                <a:gd name="T58" fmla="*/ 2147483646 w 47"/>
                <a:gd name="T59" fmla="*/ 2147483646 h 74"/>
                <a:gd name="T60" fmla="*/ 2147483646 w 47"/>
                <a:gd name="T61" fmla="*/ 2147483646 h 74"/>
                <a:gd name="T62" fmla="*/ 2147483646 w 47"/>
                <a:gd name="T63" fmla="*/ 2147483646 h 74"/>
                <a:gd name="T64" fmla="*/ 2147483646 w 47"/>
                <a:gd name="T65" fmla="*/ 2147483646 h 74"/>
                <a:gd name="T66" fmla="*/ 2147483646 w 47"/>
                <a:gd name="T67" fmla="*/ 2147483646 h 74"/>
                <a:gd name="T68" fmla="*/ 2147483646 w 47"/>
                <a:gd name="T69" fmla="*/ 2147483646 h 74"/>
                <a:gd name="T70" fmla="*/ 2147483646 w 47"/>
                <a:gd name="T71" fmla="*/ 2147483646 h 74"/>
                <a:gd name="T72" fmla="*/ 2147483646 w 47"/>
                <a:gd name="T73" fmla="*/ 2147483646 h 74"/>
                <a:gd name="T74" fmla="*/ 2147483646 w 47"/>
                <a:gd name="T75" fmla="*/ 2147483646 h 74"/>
                <a:gd name="T76" fmla="*/ 2147483646 w 47"/>
                <a:gd name="T77" fmla="*/ 2147483646 h 74"/>
                <a:gd name="T78" fmla="*/ 2147483646 w 47"/>
                <a:gd name="T79" fmla="*/ 2147483646 h 74"/>
                <a:gd name="T80" fmla="*/ 2147483646 w 47"/>
                <a:gd name="T81" fmla="*/ 2147483646 h 74"/>
                <a:gd name="T82" fmla="*/ 2147483646 w 47"/>
                <a:gd name="T83" fmla="*/ 2147483646 h 74"/>
                <a:gd name="T84" fmla="*/ 2147483646 w 47"/>
                <a:gd name="T85" fmla="*/ 2147483646 h 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" h="74">
                  <a:moveTo>
                    <a:pt x="46" y="64"/>
                  </a:moveTo>
                  <a:lnTo>
                    <a:pt x="46" y="64"/>
                  </a:lnTo>
                  <a:cubicBezTo>
                    <a:pt x="46" y="55"/>
                    <a:pt x="46" y="55"/>
                    <a:pt x="46" y="55"/>
                  </a:cubicBezTo>
                  <a:cubicBezTo>
                    <a:pt x="46" y="64"/>
                    <a:pt x="46" y="64"/>
                    <a:pt x="37" y="64"/>
                  </a:cubicBezTo>
                  <a:cubicBezTo>
                    <a:pt x="37" y="64"/>
                    <a:pt x="37" y="64"/>
                    <a:pt x="28" y="64"/>
                  </a:cubicBezTo>
                  <a:lnTo>
                    <a:pt x="28" y="73"/>
                  </a:lnTo>
                  <a:cubicBezTo>
                    <a:pt x="19" y="73"/>
                    <a:pt x="19" y="64"/>
                    <a:pt x="1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46"/>
                    <a:pt x="0" y="46"/>
                    <a:pt x="0" y="46"/>
                  </a:cubicBezTo>
                  <a:cubicBezTo>
                    <a:pt x="0" y="37"/>
                    <a:pt x="9" y="37"/>
                    <a:pt x="9" y="3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18"/>
                    <a:pt x="9" y="18"/>
                    <a:pt x="19" y="18"/>
                  </a:cubicBezTo>
                  <a:cubicBezTo>
                    <a:pt x="19" y="18"/>
                    <a:pt x="19" y="18"/>
                    <a:pt x="28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6" y="64"/>
                  </a:lnTo>
                  <a:close/>
                  <a:moveTo>
                    <a:pt x="9" y="46"/>
                  </a:moveTo>
                  <a:lnTo>
                    <a:pt x="9" y="46"/>
                  </a:lnTo>
                  <a:cubicBezTo>
                    <a:pt x="9" y="46"/>
                    <a:pt x="9" y="46"/>
                    <a:pt x="9" y="55"/>
                  </a:cubicBezTo>
                  <a:cubicBezTo>
                    <a:pt x="9" y="55"/>
                    <a:pt x="9" y="55"/>
                    <a:pt x="19" y="55"/>
                  </a:cubicBezTo>
                  <a:lnTo>
                    <a:pt x="19" y="64"/>
                  </a:lnTo>
                  <a:lnTo>
                    <a:pt x="28" y="64"/>
                  </a:lnTo>
                  <a:cubicBezTo>
                    <a:pt x="28" y="64"/>
                    <a:pt x="28" y="64"/>
                    <a:pt x="37" y="64"/>
                  </a:cubicBezTo>
                  <a:lnTo>
                    <a:pt x="37" y="55"/>
                  </a:lnTo>
                  <a:lnTo>
                    <a:pt x="46" y="55"/>
                  </a:lnTo>
                  <a:cubicBezTo>
                    <a:pt x="46" y="46"/>
                    <a:pt x="46" y="46"/>
                    <a:pt x="46" y="46"/>
                  </a:cubicBezTo>
                  <a:cubicBezTo>
                    <a:pt x="46" y="37"/>
                    <a:pt x="46" y="37"/>
                    <a:pt x="46" y="37"/>
                  </a:cubicBezTo>
                  <a:lnTo>
                    <a:pt x="37" y="27"/>
                  </a:ln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19" y="18"/>
                    <a:pt x="19" y="27"/>
                  </a:cubicBezTo>
                  <a:cubicBezTo>
                    <a:pt x="9" y="27"/>
                    <a:pt x="9" y="37"/>
                    <a:pt x="9" y="37"/>
                  </a:cubicBezTo>
                  <a:cubicBezTo>
                    <a:pt x="9" y="37"/>
                    <a:pt x="9" y="37"/>
                    <a:pt x="9" y="46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7" name="Freeform 491">
              <a:extLst>
                <a:ext uri="{FF2B5EF4-FFF2-40B4-BE49-F238E27FC236}">
                  <a16:creationId xmlns:a16="http://schemas.microsoft.com/office/drawing/2014/main" id="{DF48485D-C934-3441-8D28-122EADD2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474" y="2939891"/>
              <a:ext cx="0" cy="7943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0 h 65"/>
                <a:gd name="T4" fmla="*/ 0 w 1"/>
                <a:gd name="T5" fmla="*/ 2147483646 h 65"/>
                <a:gd name="T6" fmla="*/ 0 w 1"/>
                <a:gd name="T7" fmla="*/ 2147483646 h 65"/>
                <a:gd name="T8" fmla="*/ 0 w 1"/>
                <a:gd name="T9" fmla="*/ 0 h 65"/>
                <a:gd name="T10" fmla="*/ 0 w 1"/>
                <a:gd name="T11" fmla="*/ 2147483646 h 65"/>
                <a:gd name="T12" fmla="*/ 0 w 1"/>
                <a:gd name="T13" fmla="*/ 2147483646 h 65"/>
                <a:gd name="T14" fmla="*/ 0 w 1"/>
                <a:gd name="T15" fmla="*/ 2147483646 h 65"/>
                <a:gd name="T16" fmla="*/ 0 w 1"/>
                <a:gd name="T17" fmla="*/ 2147483646 h 65"/>
                <a:gd name="T18" fmla="*/ 0 w 1"/>
                <a:gd name="T19" fmla="*/ 21474836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6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8" name="Freeform 492">
              <a:extLst>
                <a:ext uri="{FF2B5EF4-FFF2-40B4-BE49-F238E27FC236}">
                  <a16:creationId xmlns:a16="http://schemas.microsoft.com/office/drawing/2014/main" id="{41C466C8-9A6C-1148-B752-81D0E4A5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063" y="2941480"/>
              <a:ext cx="4770" cy="9531"/>
            </a:xfrm>
            <a:custGeom>
              <a:avLst/>
              <a:gdLst>
                <a:gd name="T0" fmla="*/ 0 w 37"/>
                <a:gd name="T1" fmla="*/ 0 h 65"/>
                <a:gd name="T2" fmla="*/ 0 w 37"/>
                <a:gd name="T3" fmla="*/ 0 h 65"/>
                <a:gd name="T4" fmla="*/ 0 w 37"/>
                <a:gd name="T5" fmla="*/ 0 h 65"/>
                <a:gd name="T6" fmla="*/ 0 w 37"/>
                <a:gd name="T7" fmla="*/ 2147483646 h 65"/>
                <a:gd name="T8" fmla="*/ 0 w 37"/>
                <a:gd name="T9" fmla="*/ 2147483646 h 65"/>
                <a:gd name="T10" fmla="*/ 2147483646 w 37"/>
                <a:gd name="T11" fmla="*/ 0 h 65"/>
                <a:gd name="T12" fmla="*/ 2147483646 w 37"/>
                <a:gd name="T13" fmla="*/ 0 h 65"/>
                <a:gd name="T14" fmla="*/ 2147483646 w 37"/>
                <a:gd name="T15" fmla="*/ 0 h 65"/>
                <a:gd name="T16" fmla="*/ 2147483646 w 37"/>
                <a:gd name="T17" fmla="*/ 2147483646 h 65"/>
                <a:gd name="T18" fmla="*/ 2147483646 w 37"/>
                <a:gd name="T19" fmla="*/ 2147483646 h 65"/>
                <a:gd name="T20" fmla="*/ 2147483646 w 37"/>
                <a:gd name="T21" fmla="*/ 2147483646 h 65"/>
                <a:gd name="T22" fmla="*/ 2147483646 w 37"/>
                <a:gd name="T23" fmla="*/ 2147483646 h 65"/>
                <a:gd name="T24" fmla="*/ 2147483646 w 37"/>
                <a:gd name="T25" fmla="*/ 2147483646 h 65"/>
                <a:gd name="T26" fmla="*/ 2147483646 w 37"/>
                <a:gd name="T27" fmla="*/ 2147483646 h 65"/>
                <a:gd name="T28" fmla="*/ 2147483646 w 37"/>
                <a:gd name="T29" fmla="*/ 2147483646 h 65"/>
                <a:gd name="T30" fmla="*/ 2147483646 w 37"/>
                <a:gd name="T31" fmla="*/ 2147483646 h 65"/>
                <a:gd name="T32" fmla="*/ 2147483646 w 37"/>
                <a:gd name="T33" fmla="*/ 2147483646 h 65"/>
                <a:gd name="T34" fmla="*/ 0 w 37"/>
                <a:gd name="T35" fmla="*/ 2147483646 h 65"/>
                <a:gd name="T36" fmla="*/ 0 w 37"/>
                <a:gd name="T37" fmla="*/ 2147483646 h 65"/>
                <a:gd name="T38" fmla="*/ 0 w 37"/>
                <a:gd name="T39" fmla="*/ 2147483646 h 65"/>
                <a:gd name="T40" fmla="*/ 0 w 37"/>
                <a:gd name="T41" fmla="*/ 2147483646 h 65"/>
                <a:gd name="T42" fmla="*/ 0 w 37"/>
                <a:gd name="T43" fmla="*/ 2147483646 h 65"/>
                <a:gd name="T44" fmla="*/ 0 w 37"/>
                <a:gd name="T45" fmla="*/ 0 h 65"/>
                <a:gd name="T46" fmla="*/ 2147483646 w 37"/>
                <a:gd name="T47" fmla="*/ 2147483646 h 65"/>
                <a:gd name="T48" fmla="*/ 2147483646 w 37"/>
                <a:gd name="T49" fmla="*/ 2147483646 h 65"/>
                <a:gd name="T50" fmla="*/ 2147483646 w 37"/>
                <a:gd name="T51" fmla="*/ 2147483646 h 65"/>
                <a:gd name="T52" fmla="*/ 2147483646 w 37"/>
                <a:gd name="T53" fmla="*/ 2147483646 h 65"/>
                <a:gd name="T54" fmla="*/ 2147483646 w 37"/>
                <a:gd name="T55" fmla="*/ 2147483646 h 65"/>
                <a:gd name="T56" fmla="*/ 2147483646 w 37"/>
                <a:gd name="T57" fmla="*/ 0 h 65"/>
                <a:gd name="T58" fmla="*/ 2147483646 w 37"/>
                <a:gd name="T59" fmla="*/ 2147483646 h 65"/>
                <a:gd name="T60" fmla="*/ 2147483646 w 37"/>
                <a:gd name="T61" fmla="*/ 2147483646 h 65"/>
                <a:gd name="T62" fmla="*/ 0 w 37"/>
                <a:gd name="T63" fmla="*/ 2147483646 h 65"/>
                <a:gd name="T64" fmla="*/ 0 w 37"/>
                <a:gd name="T65" fmla="*/ 2147483646 h 65"/>
                <a:gd name="T66" fmla="*/ 0 w 37"/>
                <a:gd name="T67" fmla="*/ 2147483646 h 65"/>
                <a:gd name="T68" fmla="*/ 2147483646 w 37"/>
                <a:gd name="T69" fmla="*/ 2147483646 h 65"/>
                <a:gd name="T70" fmla="*/ 2147483646 w 37"/>
                <a:gd name="T71" fmla="*/ 2147483646 h 65"/>
                <a:gd name="T72" fmla="*/ 2147483646 w 37"/>
                <a:gd name="T73" fmla="*/ 2147483646 h 65"/>
                <a:gd name="T74" fmla="*/ 2147483646 w 37"/>
                <a:gd name="T75" fmla="*/ 2147483646 h 65"/>
                <a:gd name="T76" fmla="*/ 2147483646 w 37"/>
                <a:gd name="T77" fmla="*/ 2147483646 h 65"/>
                <a:gd name="T78" fmla="*/ 2147483646 w 37"/>
                <a:gd name="T79" fmla="*/ 2147483646 h 6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7" h="65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lnTo>
                    <a:pt x="18" y="0"/>
                  </a:lnTo>
                  <a:lnTo>
                    <a:pt x="27" y="0"/>
                  </a:lnTo>
                  <a:cubicBezTo>
                    <a:pt x="27" y="0"/>
                    <a:pt x="36" y="0"/>
                    <a:pt x="36" y="9"/>
                  </a:cubicBezTo>
                  <a:cubicBezTo>
                    <a:pt x="36" y="9"/>
                    <a:pt x="36" y="9"/>
                    <a:pt x="36" y="19"/>
                  </a:cubicBezTo>
                  <a:cubicBezTo>
                    <a:pt x="36" y="19"/>
                    <a:pt x="36" y="19"/>
                    <a:pt x="36" y="28"/>
                  </a:cubicBezTo>
                  <a:cubicBezTo>
                    <a:pt x="36" y="28"/>
                    <a:pt x="36" y="28"/>
                    <a:pt x="36" y="37"/>
                  </a:cubicBezTo>
                  <a:cubicBezTo>
                    <a:pt x="36" y="37"/>
                    <a:pt x="36" y="37"/>
                    <a:pt x="36" y="46"/>
                  </a:cubicBezTo>
                  <a:lnTo>
                    <a:pt x="27" y="46"/>
                  </a:lnTo>
                  <a:lnTo>
                    <a:pt x="18" y="46"/>
                  </a:lnTo>
                  <a:cubicBezTo>
                    <a:pt x="18" y="46"/>
                    <a:pt x="18" y="46"/>
                    <a:pt x="9" y="46"/>
                  </a:cubicBezTo>
                  <a:cubicBezTo>
                    <a:pt x="9" y="46"/>
                    <a:pt x="9" y="46"/>
                    <a:pt x="0" y="46"/>
                  </a:cubicBezTo>
                  <a:cubicBezTo>
                    <a:pt x="0" y="46"/>
                    <a:pt x="0" y="46"/>
                    <a:pt x="0" y="37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0" y="0"/>
                  </a:lnTo>
                  <a:close/>
                  <a:moveTo>
                    <a:pt x="36" y="28"/>
                  </a:moveTo>
                  <a:lnTo>
                    <a:pt x="36" y="28"/>
                  </a:lnTo>
                  <a:cubicBezTo>
                    <a:pt x="36" y="19"/>
                    <a:pt x="36" y="19"/>
                    <a:pt x="36" y="19"/>
                  </a:cubicBezTo>
                  <a:lnTo>
                    <a:pt x="27" y="9"/>
                  </a:lnTo>
                  <a:cubicBezTo>
                    <a:pt x="27" y="0"/>
                    <a:pt x="18" y="0"/>
                    <a:pt x="18" y="0"/>
                  </a:cubicBezTo>
                  <a:cubicBezTo>
                    <a:pt x="18" y="0"/>
                    <a:pt x="9" y="0"/>
                    <a:pt x="9" y="9"/>
                  </a:cubicBezTo>
                  <a:cubicBezTo>
                    <a:pt x="0" y="9"/>
                    <a:pt x="0" y="19"/>
                    <a:pt x="0" y="19"/>
                  </a:cubicBezTo>
                  <a:cubicBezTo>
                    <a:pt x="0" y="19"/>
                    <a:pt x="0" y="19"/>
                    <a:pt x="0" y="28"/>
                  </a:cubicBezTo>
                  <a:cubicBezTo>
                    <a:pt x="0" y="37"/>
                    <a:pt x="0" y="37"/>
                    <a:pt x="9" y="37"/>
                  </a:cubicBezTo>
                  <a:lnTo>
                    <a:pt x="9" y="46"/>
                  </a:lnTo>
                  <a:lnTo>
                    <a:pt x="18" y="46"/>
                  </a:lnTo>
                  <a:lnTo>
                    <a:pt x="27" y="46"/>
                  </a:lnTo>
                  <a:lnTo>
                    <a:pt x="27" y="37"/>
                  </a:lnTo>
                  <a:cubicBezTo>
                    <a:pt x="36" y="37"/>
                    <a:pt x="36" y="37"/>
                    <a:pt x="36" y="28"/>
                  </a:cubicBez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9" name="Freeform 493">
              <a:extLst>
                <a:ext uri="{FF2B5EF4-FFF2-40B4-BE49-F238E27FC236}">
                  <a16:creationId xmlns:a16="http://schemas.microsoft.com/office/drawing/2014/main" id="{BF80D1F5-8C92-5549-8BF9-65D03C89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422" y="2939891"/>
              <a:ext cx="0" cy="7943"/>
            </a:xfrm>
            <a:custGeom>
              <a:avLst/>
              <a:gdLst>
                <a:gd name="T0" fmla="*/ 0 w 10"/>
                <a:gd name="T1" fmla="*/ 0 h 65"/>
                <a:gd name="T2" fmla="*/ 0 w 10"/>
                <a:gd name="T3" fmla="*/ 0 h 65"/>
                <a:gd name="T4" fmla="*/ 0 w 10"/>
                <a:gd name="T5" fmla="*/ 2147483646 h 65"/>
                <a:gd name="T6" fmla="*/ 0 w 10"/>
                <a:gd name="T7" fmla="*/ 2147483646 h 65"/>
                <a:gd name="T8" fmla="*/ 0 w 10"/>
                <a:gd name="T9" fmla="*/ 0 h 65"/>
                <a:gd name="T10" fmla="*/ 0 w 10"/>
                <a:gd name="T11" fmla="*/ 2147483646 h 65"/>
                <a:gd name="T12" fmla="*/ 0 w 10"/>
                <a:gd name="T13" fmla="*/ 2147483646 h 65"/>
                <a:gd name="T14" fmla="*/ 0 w 10"/>
                <a:gd name="T15" fmla="*/ 2147483646 h 65"/>
                <a:gd name="T16" fmla="*/ 0 w 10"/>
                <a:gd name="T17" fmla="*/ 2147483646 h 65"/>
                <a:gd name="T18" fmla="*/ 0 w 10"/>
                <a:gd name="T19" fmla="*/ 21474836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65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8"/>
                  </a:moveTo>
                  <a:lnTo>
                    <a:pt x="9" y="18"/>
                  </a:lnTo>
                  <a:lnTo>
                    <a:pt x="9" y="64"/>
                  </a:lnTo>
                  <a:lnTo>
                    <a:pt x="0" y="6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0" name="Freeform 494">
              <a:extLst>
                <a:ext uri="{FF2B5EF4-FFF2-40B4-BE49-F238E27FC236}">
                  <a16:creationId xmlns:a16="http://schemas.microsoft.com/office/drawing/2014/main" id="{E5C742B7-BE3E-7A40-B766-2DCD6DFF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601" y="2941480"/>
              <a:ext cx="4770" cy="6354"/>
            </a:xfrm>
            <a:custGeom>
              <a:avLst/>
              <a:gdLst>
                <a:gd name="T0" fmla="*/ 2147483646 w 38"/>
                <a:gd name="T1" fmla="*/ 2147483646 h 47"/>
                <a:gd name="T2" fmla="*/ 2147483646 w 38"/>
                <a:gd name="T3" fmla="*/ 2147483646 h 47"/>
                <a:gd name="T4" fmla="*/ 2147483646 w 38"/>
                <a:gd name="T5" fmla="*/ 2147483646 h 47"/>
                <a:gd name="T6" fmla="*/ 2147483646 w 38"/>
                <a:gd name="T7" fmla="*/ 2147483646 h 47"/>
                <a:gd name="T8" fmla="*/ 2147483646 w 38"/>
                <a:gd name="T9" fmla="*/ 0 h 47"/>
                <a:gd name="T10" fmla="*/ 2147483646 w 38"/>
                <a:gd name="T11" fmla="*/ 0 h 47"/>
                <a:gd name="T12" fmla="*/ 2147483646 w 38"/>
                <a:gd name="T13" fmla="*/ 0 h 47"/>
                <a:gd name="T14" fmla="*/ 2147483646 w 38"/>
                <a:gd name="T15" fmla="*/ 2147483646 h 47"/>
                <a:gd name="T16" fmla="*/ 2147483646 w 38"/>
                <a:gd name="T17" fmla="*/ 2147483646 h 47"/>
                <a:gd name="T18" fmla="*/ 2147483646 w 38"/>
                <a:gd name="T19" fmla="*/ 2147483646 h 47"/>
                <a:gd name="T20" fmla="*/ 2147483646 w 38"/>
                <a:gd name="T21" fmla="*/ 2147483646 h 47"/>
                <a:gd name="T22" fmla="*/ 2147483646 w 38"/>
                <a:gd name="T23" fmla="*/ 2147483646 h 47"/>
                <a:gd name="T24" fmla="*/ 2147483646 w 38"/>
                <a:gd name="T25" fmla="*/ 2147483646 h 47"/>
                <a:gd name="T26" fmla="*/ 2147483646 w 38"/>
                <a:gd name="T27" fmla="*/ 2147483646 h 47"/>
                <a:gd name="T28" fmla="*/ 2147483646 w 38"/>
                <a:gd name="T29" fmla="*/ 2147483646 h 47"/>
                <a:gd name="T30" fmla="*/ 2147483646 w 38"/>
                <a:gd name="T31" fmla="*/ 2147483646 h 47"/>
                <a:gd name="T32" fmla="*/ 2147483646 w 38"/>
                <a:gd name="T33" fmla="*/ 2147483646 h 47"/>
                <a:gd name="T34" fmla="*/ 2147483646 w 38"/>
                <a:gd name="T35" fmla="*/ 2147483646 h 47"/>
                <a:gd name="T36" fmla="*/ 2147483646 w 38"/>
                <a:gd name="T37" fmla="*/ 2147483646 h 47"/>
                <a:gd name="T38" fmla="*/ 2147483646 w 38"/>
                <a:gd name="T39" fmla="*/ 2147483646 h 47"/>
                <a:gd name="T40" fmla="*/ 2147483646 w 38"/>
                <a:gd name="T41" fmla="*/ 2147483646 h 47"/>
                <a:gd name="T42" fmla="*/ 2147483646 w 38"/>
                <a:gd name="T43" fmla="*/ 2147483646 h 47"/>
                <a:gd name="T44" fmla="*/ 2147483646 w 38"/>
                <a:gd name="T45" fmla="*/ 2147483646 h 47"/>
                <a:gd name="T46" fmla="*/ 2147483646 w 38"/>
                <a:gd name="T47" fmla="*/ 2147483646 h 47"/>
                <a:gd name="T48" fmla="*/ 0 w 38"/>
                <a:gd name="T49" fmla="*/ 2147483646 h 47"/>
                <a:gd name="T50" fmla="*/ 2147483646 w 38"/>
                <a:gd name="T51" fmla="*/ 2147483646 h 47"/>
                <a:gd name="T52" fmla="*/ 2147483646 w 38"/>
                <a:gd name="T53" fmla="*/ 2147483646 h 47"/>
                <a:gd name="T54" fmla="*/ 2147483646 w 38"/>
                <a:gd name="T55" fmla="*/ 2147483646 h 47"/>
                <a:gd name="T56" fmla="*/ 2147483646 w 38"/>
                <a:gd name="T57" fmla="*/ 2147483646 h 47"/>
                <a:gd name="T58" fmla="*/ 2147483646 w 38"/>
                <a:gd name="T59" fmla="*/ 2147483646 h 47"/>
                <a:gd name="T60" fmla="*/ 2147483646 w 38"/>
                <a:gd name="T61" fmla="*/ 2147483646 h 47"/>
                <a:gd name="T62" fmla="*/ 2147483646 w 38"/>
                <a:gd name="T63" fmla="*/ 2147483646 h 47"/>
                <a:gd name="T64" fmla="*/ 2147483646 w 38"/>
                <a:gd name="T65" fmla="*/ 2147483646 h 47"/>
                <a:gd name="T66" fmla="*/ 2147483646 w 38"/>
                <a:gd name="T67" fmla="*/ 2147483646 h 47"/>
                <a:gd name="T68" fmla="*/ 2147483646 w 38"/>
                <a:gd name="T69" fmla="*/ 2147483646 h 47"/>
                <a:gd name="T70" fmla="*/ 2147483646 w 38"/>
                <a:gd name="T71" fmla="*/ 2147483646 h 47"/>
                <a:gd name="T72" fmla="*/ 2147483646 w 38"/>
                <a:gd name="T73" fmla="*/ 2147483646 h 47"/>
                <a:gd name="T74" fmla="*/ 2147483646 w 38"/>
                <a:gd name="T75" fmla="*/ 2147483646 h 47"/>
                <a:gd name="T76" fmla="*/ 2147483646 w 38"/>
                <a:gd name="T77" fmla="*/ 2147483646 h 47"/>
                <a:gd name="T78" fmla="*/ 0 w 38"/>
                <a:gd name="T79" fmla="*/ 2147483646 h 47"/>
                <a:gd name="T80" fmla="*/ 0 w 38"/>
                <a:gd name="T81" fmla="*/ 2147483646 h 47"/>
                <a:gd name="T82" fmla="*/ 0 w 38"/>
                <a:gd name="T83" fmla="*/ 2147483646 h 47"/>
                <a:gd name="T84" fmla="*/ 2147483646 w 38"/>
                <a:gd name="T85" fmla="*/ 0 h 47"/>
                <a:gd name="T86" fmla="*/ 2147483646 w 38"/>
                <a:gd name="T87" fmla="*/ 0 h 47"/>
                <a:gd name="T88" fmla="*/ 2147483646 w 38"/>
                <a:gd name="T89" fmla="*/ 0 h 47"/>
                <a:gd name="T90" fmla="*/ 2147483646 w 38"/>
                <a:gd name="T91" fmla="*/ 0 h 47"/>
                <a:gd name="T92" fmla="*/ 2147483646 w 38"/>
                <a:gd name="T93" fmla="*/ 0 h 47"/>
                <a:gd name="T94" fmla="*/ 2147483646 w 38"/>
                <a:gd name="T95" fmla="*/ 2147483646 h 47"/>
                <a:gd name="T96" fmla="*/ 2147483646 w 38"/>
                <a:gd name="T97" fmla="*/ 2147483646 h 4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8" h="47">
                  <a:moveTo>
                    <a:pt x="37" y="19"/>
                  </a:moveTo>
                  <a:lnTo>
                    <a:pt x="37" y="19"/>
                  </a:lnTo>
                  <a:cubicBezTo>
                    <a:pt x="37" y="9"/>
                    <a:pt x="28" y="9"/>
                    <a:pt x="28" y="9"/>
                  </a:cubicBezTo>
                  <a:lnTo>
                    <a:pt x="28" y="0"/>
                  </a:lnTo>
                  <a:cubicBezTo>
                    <a:pt x="19" y="0"/>
                    <a:pt x="19" y="0"/>
                    <a:pt x="19" y="0"/>
                  </a:cubicBezTo>
                  <a:lnTo>
                    <a:pt x="9" y="9"/>
                  </a:lnTo>
                  <a:lnTo>
                    <a:pt x="9" y="19"/>
                  </a:lnTo>
                  <a:cubicBezTo>
                    <a:pt x="9" y="19"/>
                    <a:pt x="9" y="19"/>
                    <a:pt x="19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28"/>
                  </a:cubicBezTo>
                  <a:cubicBezTo>
                    <a:pt x="37" y="28"/>
                    <a:pt x="37" y="28"/>
                    <a:pt x="37" y="28"/>
                  </a:cubicBezTo>
                  <a:lnTo>
                    <a:pt x="37" y="37"/>
                  </a:lnTo>
                  <a:cubicBezTo>
                    <a:pt x="37" y="37"/>
                    <a:pt x="37" y="37"/>
                    <a:pt x="37" y="46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46"/>
                  </a:lnTo>
                  <a:lnTo>
                    <a:pt x="9" y="46"/>
                  </a:lnTo>
                  <a:cubicBezTo>
                    <a:pt x="0" y="46"/>
                    <a:pt x="0" y="37"/>
                    <a:pt x="0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46"/>
                  </a:cubicBezTo>
                  <a:lnTo>
                    <a:pt x="19" y="46"/>
                  </a:lnTo>
                  <a:lnTo>
                    <a:pt x="28" y="46"/>
                  </a:lnTo>
                  <a:cubicBezTo>
                    <a:pt x="28" y="46"/>
                    <a:pt x="28" y="37"/>
                    <a:pt x="37" y="37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19"/>
                    <a:pt x="9" y="19"/>
                    <a:pt x="9" y="19"/>
                  </a:cubicBezTo>
                  <a:lnTo>
                    <a:pt x="0" y="19"/>
                  </a:lnTo>
                  <a:cubicBezTo>
                    <a:pt x="0" y="19"/>
                    <a:pt x="0" y="19"/>
                    <a:pt x="0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19" y="0"/>
                  </a:cubicBezTo>
                  <a:lnTo>
                    <a:pt x="28" y="0"/>
                  </a:lnTo>
                  <a:cubicBezTo>
                    <a:pt x="28" y="0"/>
                    <a:pt x="28" y="0"/>
                    <a:pt x="37" y="0"/>
                  </a:cubicBezTo>
                  <a:lnTo>
                    <a:pt x="37" y="9"/>
                  </a:lnTo>
                  <a:cubicBezTo>
                    <a:pt x="37" y="9"/>
                    <a:pt x="37" y="9"/>
                    <a:pt x="37" y="19"/>
                  </a:cubicBez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1" name="Freeform 495">
              <a:extLst>
                <a:ext uri="{FF2B5EF4-FFF2-40B4-BE49-F238E27FC236}">
                  <a16:creationId xmlns:a16="http://schemas.microsoft.com/office/drawing/2014/main" id="{11FBD19F-96A0-2B42-8C29-95FBB7DB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371" y="2939891"/>
              <a:ext cx="1589" cy="7943"/>
            </a:xfrm>
            <a:custGeom>
              <a:avLst/>
              <a:gdLst>
                <a:gd name="T0" fmla="*/ 0 w 10"/>
                <a:gd name="T1" fmla="*/ 0 h 65"/>
                <a:gd name="T2" fmla="*/ 2147483646 w 10"/>
                <a:gd name="T3" fmla="*/ 0 h 65"/>
                <a:gd name="T4" fmla="*/ 2147483646 w 10"/>
                <a:gd name="T5" fmla="*/ 2147483646 h 65"/>
                <a:gd name="T6" fmla="*/ 0 w 10"/>
                <a:gd name="T7" fmla="*/ 2147483646 h 65"/>
                <a:gd name="T8" fmla="*/ 0 w 10"/>
                <a:gd name="T9" fmla="*/ 0 h 65"/>
                <a:gd name="T10" fmla="*/ 0 w 10"/>
                <a:gd name="T11" fmla="*/ 2147483646 h 65"/>
                <a:gd name="T12" fmla="*/ 2147483646 w 10"/>
                <a:gd name="T13" fmla="*/ 2147483646 h 65"/>
                <a:gd name="T14" fmla="*/ 2147483646 w 10"/>
                <a:gd name="T15" fmla="*/ 2147483646 h 65"/>
                <a:gd name="T16" fmla="*/ 0 w 10"/>
                <a:gd name="T17" fmla="*/ 2147483646 h 65"/>
                <a:gd name="T18" fmla="*/ 0 w 10"/>
                <a:gd name="T19" fmla="*/ 21474836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" h="65">
                  <a:moveTo>
                    <a:pt x="0" y="0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8"/>
                  </a:moveTo>
                  <a:lnTo>
                    <a:pt x="9" y="18"/>
                  </a:lnTo>
                  <a:lnTo>
                    <a:pt x="9" y="64"/>
                  </a:lnTo>
                  <a:lnTo>
                    <a:pt x="0" y="6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2" name="Freeform 496">
              <a:extLst>
                <a:ext uri="{FF2B5EF4-FFF2-40B4-BE49-F238E27FC236}">
                  <a16:creationId xmlns:a16="http://schemas.microsoft.com/office/drawing/2014/main" id="{F71453DA-2D27-8C42-9DB5-4557F8173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550" y="2941480"/>
              <a:ext cx="6359" cy="6354"/>
            </a:xfrm>
            <a:custGeom>
              <a:avLst/>
              <a:gdLst>
                <a:gd name="T0" fmla="*/ 2147483646 w 47"/>
                <a:gd name="T1" fmla="*/ 2147483646 h 47"/>
                <a:gd name="T2" fmla="*/ 2147483646 w 47"/>
                <a:gd name="T3" fmla="*/ 2147483646 h 47"/>
                <a:gd name="T4" fmla="*/ 2147483646 w 47"/>
                <a:gd name="T5" fmla="*/ 2147483646 h 47"/>
                <a:gd name="T6" fmla="*/ 2147483646 w 47"/>
                <a:gd name="T7" fmla="*/ 0 h 47"/>
                <a:gd name="T8" fmla="*/ 2147483646 w 47"/>
                <a:gd name="T9" fmla="*/ 2147483646 h 47"/>
                <a:gd name="T10" fmla="*/ 2147483646 w 47"/>
                <a:gd name="T11" fmla="*/ 2147483646 h 47"/>
                <a:gd name="T12" fmla="*/ 2147483646 w 47"/>
                <a:gd name="T13" fmla="*/ 2147483646 h 47"/>
                <a:gd name="T14" fmla="*/ 2147483646 w 47"/>
                <a:gd name="T15" fmla="*/ 2147483646 h 47"/>
                <a:gd name="T16" fmla="*/ 2147483646 w 47"/>
                <a:gd name="T17" fmla="*/ 2147483646 h 47"/>
                <a:gd name="T18" fmla="*/ 2147483646 w 47"/>
                <a:gd name="T19" fmla="*/ 2147483646 h 47"/>
                <a:gd name="T20" fmla="*/ 2147483646 w 47"/>
                <a:gd name="T21" fmla="*/ 2147483646 h 47"/>
                <a:gd name="T22" fmla="*/ 2147483646 w 47"/>
                <a:gd name="T23" fmla="*/ 2147483646 h 47"/>
                <a:gd name="T24" fmla="*/ 2147483646 w 47"/>
                <a:gd name="T25" fmla="*/ 2147483646 h 47"/>
                <a:gd name="T26" fmla="*/ 2147483646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2147483646 w 47"/>
                <a:gd name="T35" fmla="*/ 2147483646 h 47"/>
                <a:gd name="T36" fmla="*/ 2147483646 w 47"/>
                <a:gd name="T37" fmla="*/ 2147483646 h 47"/>
                <a:gd name="T38" fmla="*/ 2147483646 w 47"/>
                <a:gd name="T39" fmla="*/ 2147483646 h 47"/>
                <a:gd name="T40" fmla="*/ 2147483646 w 47"/>
                <a:gd name="T41" fmla="*/ 2147483646 h 47"/>
                <a:gd name="T42" fmla="*/ 0 w 47"/>
                <a:gd name="T43" fmla="*/ 2147483646 h 47"/>
                <a:gd name="T44" fmla="*/ 0 w 47"/>
                <a:gd name="T45" fmla="*/ 2147483646 h 47"/>
                <a:gd name="T46" fmla="*/ 0 w 47"/>
                <a:gd name="T47" fmla="*/ 2147483646 h 47"/>
                <a:gd name="T48" fmla="*/ 2147483646 w 47"/>
                <a:gd name="T49" fmla="*/ 2147483646 h 47"/>
                <a:gd name="T50" fmla="*/ 2147483646 w 47"/>
                <a:gd name="T51" fmla="*/ 0 h 47"/>
                <a:gd name="T52" fmla="*/ 2147483646 w 47"/>
                <a:gd name="T53" fmla="*/ 0 h 47"/>
                <a:gd name="T54" fmla="*/ 2147483646 w 47"/>
                <a:gd name="T55" fmla="*/ 0 h 47"/>
                <a:gd name="T56" fmla="*/ 2147483646 w 47"/>
                <a:gd name="T57" fmla="*/ 2147483646 h 47"/>
                <a:gd name="T58" fmla="*/ 2147483646 w 47"/>
                <a:gd name="T59" fmla="*/ 2147483646 h 4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7">
                  <a:moveTo>
                    <a:pt x="37" y="19"/>
                  </a:moveTo>
                  <a:lnTo>
                    <a:pt x="37" y="19"/>
                  </a:lnTo>
                  <a:cubicBezTo>
                    <a:pt x="37" y="9"/>
                    <a:pt x="37" y="9"/>
                    <a:pt x="28" y="9"/>
                  </a:cubicBezTo>
                  <a:cubicBezTo>
                    <a:pt x="28" y="0"/>
                    <a:pt x="28" y="0"/>
                    <a:pt x="19" y="0"/>
                  </a:cubicBezTo>
                  <a:cubicBezTo>
                    <a:pt x="19" y="0"/>
                    <a:pt x="19" y="0"/>
                    <a:pt x="19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19"/>
                  </a:lnTo>
                  <a:cubicBezTo>
                    <a:pt x="10" y="19"/>
                    <a:pt x="10" y="19"/>
                    <a:pt x="10" y="28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46"/>
                    <a:pt x="1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6"/>
                    <a:pt x="37" y="37"/>
                  </a:cubicBezTo>
                  <a:cubicBezTo>
                    <a:pt x="37" y="37"/>
                    <a:pt x="37" y="37"/>
                    <a:pt x="37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7"/>
                    <a:pt x="37" y="46"/>
                    <a:pt x="37" y="46"/>
                  </a:cubicBezTo>
                  <a:cubicBezTo>
                    <a:pt x="37" y="46"/>
                    <a:pt x="28" y="46"/>
                    <a:pt x="19" y="46"/>
                  </a:cubicBezTo>
                  <a:cubicBezTo>
                    <a:pt x="19" y="46"/>
                    <a:pt x="19" y="46"/>
                    <a:pt x="10" y="4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1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8" y="0"/>
                    <a:pt x="37" y="0"/>
                    <a:pt x="37" y="0"/>
                  </a:cubicBezTo>
                  <a:cubicBezTo>
                    <a:pt x="37" y="9"/>
                    <a:pt x="46" y="9"/>
                    <a:pt x="46" y="19"/>
                  </a:cubicBezTo>
                  <a:lnTo>
                    <a:pt x="37" y="1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3" name="Freeform 497">
              <a:extLst>
                <a:ext uri="{FF2B5EF4-FFF2-40B4-BE49-F238E27FC236}">
                  <a16:creationId xmlns:a16="http://schemas.microsoft.com/office/drawing/2014/main" id="{458FB4F5-29F9-A044-87E6-DA338F8C9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498" y="2939891"/>
              <a:ext cx="0" cy="7943"/>
            </a:xfrm>
            <a:custGeom>
              <a:avLst/>
              <a:gdLst>
                <a:gd name="T0" fmla="*/ 0 w 1"/>
                <a:gd name="T1" fmla="*/ 0 h 65"/>
                <a:gd name="T2" fmla="*/ 0 w 1"/>
                <a:gd name="T3" fmla="*/ 0 h 65"/>
                <a:gd name="T4" fmla="*/ 0 w 1"/>
                <a:gd name="T5" fmla="*/ 2147483646 h 65"/>
                <a:gd name="T6" fmla="*/ 0 w 1"/>
                <a:gd name="T7" fmla="*/ 2147483646 h 65"/>
                <a:gd name="T8" fmla="*/ 0 w 1"/>
                <a:gd name="T9" fmla="*/ 0 h 65"/>
                <a:gd name="T10" fmla="*/ 0 w 1"/>
                <a:gd name="T11" fmla="*/ 2147483646 h 65"/>
                <a:gd name="T12" fmla="*/ 0 w 1"/>
                <a:gd name="T13" fmla="*/ 2147483646 h 65"/>
                <a:gd name="T14" fmla="*/ 0 w 1"/>
                <a:gd name="T15" fmla="*/ 2147483646 h 65"/>
                <a:gd name="T16" fmla="*/ 0 w 1"/>
                <a:gd name="T17" fmla="*/ 2147483646 h 65"/>
                <a:gd name="T18" fmla="*/ 0 w 1"/>
                <a:gd name="T19" fmla="*/ 2147483646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18"/>
                  </a:moveTo>
                  <a:lnTo>
                    <a:pt x="0" y="18"/>
                  </a:lnTo>
                  <a:lnTo>
                    <a:pt x="0" y="6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4" name="Freeform 498">
              <a:extLst>
                <a:ext uri="{FF2B5EF4-FFF2-40B4-BE49-F238E27FC236}">
                  <a16:creationId xmlns:a16="http://schemas.microsoft.com/office/drawing/2014/main" id="{FC1BC526-37DD-7843-A48C-6B27D473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088" y="2941480"/>
              <a:ext cx="4769" cy="6354"/>
            </a:xfrm>
            <a:custGeom>
              <a:avLst/>
              <a:gdLst>
                <a:gd name="T0" fmla="*/ 0 w 47"/>
                <a:gd name="T1" fmla="*/ 0 h 47"/>
                <a:gd name="T2" fmla="*/ 0 w 47"/>
                <a:gd name="T3" fmla="*/ 0 h 47"/>
                <a:gd name="T4" fmla="*/ 2147483646 w 47"/>
                <a:gd name="T5" fmla="*/ 0 h 47"/>
                <a:gd name="T6" fmla="*/ 2147483646 w 47"/>
                <a:gd name="T7" fmla="*/ 2147483646 h 47"/>
                <a:gd name="T8" fmla="*/ 2147483646 w 47"/>
                <a:gd name="T9" fmla="*/ 2147483646 h 47"/>
                <a:gd name="T10" fmla="*/ 2147483646 w 47"/>
                <a:gd name="T11" fmla="*/ 0 h 47"/>
                <a:gd name="T12" fmla="*/ 2147483646 w 47"/>
                <a:gd name="T13" fmla="*/ 0 h 47"/>
                <a:gd name="T14" fmla="*/ 2147483646 w 47"/>
                <a:gd name="T15" fmla="*/ 0 h 47"/>
                <a:gd name="T16" fmla="*/ 2147483646 w 47"/>
                <a:gd name="T17" fmla="*/ 0 h 47"/>
                <a:gd name="T18" fmla="*/ 2147483646 w 47"/>
                <a:gd name="T19" fmla="*/ 0 h 47"/>
                <a:gd name="T20" fmla="*/ 2147483646 w 47"/>
                <a:gd name="T21" fmla="*/ 0 h 47"/>
                <a:gd name="T22" fmla="*/ 2147483646 w 47"/>
                <a:gd name="T23" fmla="*/ 2147483646 h 47"/>
                <a:gd name="T24" fmla="*/ 2147483646 w 47"/>
                <a:gd name="T25" fmla="*/ 2147483646 h 47"/>
                <a:gd name="T26" fmla="*/ 2147483646 w 47"/>
                <a:gd name="T27" fmla="*/ 2147483646 h 47"/>
                <a:gd name="T28" fmla="*/ 2147483646 w 47"/>
                <a:gd name="T29" fmla="*/ 2147483646 h 47"/>
                <a:gd name="T30" fmla="*/ 2147483646 w 47"/>
                <a:gd name="T31" fmla="*/ 2147483646 h 47"/>
                <a:gd name="T32" fmla="*/ 2147483646 w 47"/>
                <a:gd name="T33" fmla="*/ 2147483646 h 47"/>
                <a:gd name="T34" fmla="*/ 2147483646 w 47"/>
                <a:gd name="T35" fmla="*/ 2147483646 h 47"/>
                <a:gd name="T36" fmla="*/ 2147483646 w 47"/>
                <a:gd name="T37" fmla="*/ 0 h 47"/>
                <a:gd name="T38" fmla="*/ 2147483646 w 47"/>
                <a:gd name="T39" fmla="*/ 0 h 47"/>
                <a:gd name="T40" fmla="*/ 2147483646 w 47"/>
                <a:gd name="T41" fmla="*/ 0 h 47"/>
                <a:gd name="T42" fmla="*/ 2147483646 w 47"/>
                <a:gd name="T43" fmla="*/ 2147483646 h 47"/>
                <a:gd name="T44" fmla="*/ 2147483646 w 47"/>
                <a:gd name="T45" fmla="*/ 2147483646 h 47"/>
                <a:gd name="T46" fmla="*/ 2147483646 w 47"/>
                <a:gd name="T47" fmla="*/ 2147483646 h 47"/>
                <a:gd name="T48" fmla="*/ 2147483646 w 47"/>
                <a:gd name="T49" fmla="*/ 2147483646 h 47"/>
                <a:gd name="T50" fmla="*/ 0 w 47"/>
                <a:gd name="T51" fmla="*/ 2147483646 h 47"/>
                <a:gd name="T52" fmla="*/ 0 w 47"/>
                <a:gd name="T53" fmla="*/ 0 h 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7" h="47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0"/>
                  </a:cubicBezTo>
                  <a:lnTo>
                    <a:pt x="18" y="0"/>
                  </a:lnTo>
                  <a:lnTo>
                    <a:pt x="28" y="0"/>
                  </a:lnTo>
                  <a:lnTo>
                    <a:pt x="37" y="0"/>
                  </a:lnTo>
                  <a:cubicBezTo>
                    <a:pt x="46" y="9"/>
                    <a:pt x="46" y="9"/>
                    <a:pt x="46" y="9"/>
                  </a:cubicBezTo>
                  <a:lnTo>
                    <a:pt x="46" y="19"/>
                  </a:lnTo>
                  <a:cubicBezTo>
                    <a:pt x="46" y="46"/>
                    <a:pt x="46" y="46"/>
                    <a:pt x="46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7" y="9"/>
                  </a:lnTo>
                  <a:cubicBezTo>
                    <a:pt x="37" y="9"/>
                    <a:pt x="37" y="9"/>
                    <a:pt x="28" y="0"/>
                  </a:cubicBezTo>
                  <a:lnTo>
                    <a:pt x="18" y="0"/>
                  </a:lnTo>
                  <a:cubicBezTo>
                    <a:pt x="18" y="9"/>
                    <a:pt x="18" y="9"/>
                    <a:pt x="1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0" y="0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5" name="Freeform 499">
              <a:extLst>
                <a:ext uri="{FF2B5EF4-FFF2-40B4-BE49-F238E27FC236}">
                  <a16:creationId xmlns:a16="http://schemas.microsoft.com/office/drawing/2014/main" id="{15369344-910D-E740-9675-A1BAAF5D3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41408"/>
              <a:ext cx="9538" cy="7943"/>
            </a:xfrm>
            <a:custGeom>
              <a:avLst/>
              <a:gdLst>
                <a:gd name="T0" fmla="*/ 2147483646 w 65"/>
                <a:gd name="T1" fmla="*/ 2147483646 h 66"/>
                <a:gd name="T2" fmla="*/ 0 w 65"/>
                <a:gd name="T3" fmla="*/ 0 h 66"/>
                <a:gd name="T4" fmla="*/ 2147483646 w 65"/>
                <a:gd name="T5" fmla="*/ 0 h 66"/>
                <a:gd name="T6" fmla="*/ 2147483646 w 65"/>
                <a:gd name="T7" fmla="*/ 2147483646 h 66"/>
                <a:gd name="T8" fmla="*/ 2147483646 w 65"/>
                <a:gd name="T9" fmla="*/ 0 h 66"/>
                <a:gd name="T10" fmla="*/ 2147483646 w 65"/>
                <a:gd name="T11" fmla="*/ 0 h 66"/>
                <a:gd name="T12" fmla="*/ 2147483646 w 65"/>
                <a:gd name="T13" fmla="*/ 2147483646 h 66"/>
                <a:gd name="T14" fmla="*/ 2147483646 w 65"/>
                <a:gd name="T15" fmla="*/ 2147483646 h 66"/>
                <a:gd name="T16" fmla="*/ 2147483646 w 65"/>
                <a:gd name="T17" fmla="*/ 2147483646 h 66"/>
                <a:gd name="T18" fmla="*/ 2147483646 w 65"/>
                <a:gd name="T19" fmla="*/ 2147483646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5" h="66">
                  <a:moveTo>
                    <a:pt x="28" y="36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7" y="36"/>
                  </a:lnTo>
                  <a:lnTo>
                    <a:pt x="55" y="0"/>
                  </a:lnTo>
                  <a:lnTo>
                    <a:pt x="64" y="0"/>
                  </a:lnTo>
                  <a:lnTo>
                    <a:pt x="37" y="36"/>
                  </a:lnTo>
                  <a:lnTo>
                    <a:pt x="37" y="65"/>
                  </a:lnTo>
                  <a:lnTo>
                    <a:pt x="28" y="65"/>
                  </a:lnTo>
                  <a:lnTo>
                    <a:pt x="28" y="36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6" name="Freeform 500">
              <a:extLst>
                <a:ext uri="{FF2B5EF4-FFF2-40B4-BE49-F238E27FC236}">
                  <a16:creationId xmlns:a16="http://schemas.microsoft.com/office/drawing/2014/main" id="{54D4C8CE-13E9-2B45-BD17-DC9F537E8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11" y="2842997"/>
              <a:ext cx="6359" cy="6354"/>
            </a:xfrm>
            <a:custGeom>
              <a:avLst/>
              <a:gdLst>
                <a:gd name="T0" fmla="*/ 2147483646 w 47"/>
                <a:gd name="T1" fmla="*/ 0 h 48"/>
                <a:gd name="T2" fmla="*/ 2147483646 w 47"/>
                <a:gd name="T3" fmla="*/ 0 h 48"/>
                <a:gd name="T4" fmla="*/ 2147483646 w 47"/>
                <a:gd name="T5" fmla="*/ 0 h 48"/>
                <a:gd name="T6" fmla="*/ 2147483646 w 47"/>
                <a:gd name="T7" fmla="*/ 2147483646 h 48"/>
                <a:gd name="T8" fmla="*/ 2147483646 w 47"/>
                <a:gd name="T9" fmla="*/ 2147483646 h 48"/>
                <a:gd name="T10" fmla="*/ 2147483646 w 47"/>
                <a:gd name="T11" fmla="*/ 2147483646 h 48"/>
                <a:gd name="T12" fmla="*/ 2147483646 w 47"/>
                <a:gd name="T13" fmla="*/ 2147483646 h 48"/>
                <a:gd name="T14" fmla="*/ 2147483646 w 47"/>
                <a:gd name="T15" fmla="*/ 2147483646 h 48"/>
                <a:gd name="T16" fmla="*/ 2147483646 w 47"/>
                <a:gd name="T17" fmla="*/ 2147483646 h 48"/>
                <a:gd name="T18" fmla="*/ 2147483646 w 47"/>
                <a:gd name="T19" fmla="*/ 2147483646 h 48"/>
                <a:gd name="T20" fmla="*/ 2147483646 w 47"/>
                <a:gd name="T21" fmla="*/ 2147483646 h 48"/>
                <a:gd name="T22" fmla="*/ 2147483646 w 47"/>
                <a:gd name="T23" fmla="*/ 2147483646 h 48"/>
                <a:gd name="T24" fmla="*/ 0 w 47"/>
                <a:gd name="T25" fmla="*/ 2147483646 h 48"/>
                <a:gd name="T26" fmla="*/ 0 w 47"/>
                <a:gd name="T27" fmla="*/ 2147483646 h 48"/>
                <a:gd name="T28" fmla="*/ 0 w 47"/>
                <a:gd name="T29" fmla="*/ 2147483646 h 48"/>
                <a:gd name="T30" fmla="*/ 2147483646 w 47"/>
                <a:gd name="T31" fmla="*/ 2147483646 h 48"/>
                <a:gd name="T32" fmla="*/ 2147483646 w 47"/>
                <a:gd name="T33" fmla="*/ 0 h 48"/>
                <a:gd name="T34" fmla="*/ 2147483646 w 47"/>
                <a:gd name="T35" fmla="*/ 0 h 48"/>
                <a:gd name="T36" fmla="*/ 2147483646 w 47"/>
                <a:gd name="T37" fmla="*/ 0 h 48"/>
                <a:gd name="T38" fmla="*/ 2147483646 w 47"/>
                <a:gd name="T39" fmla="*/ 0 h 48"/>
                <a:gd name="T40" fmla="*/ 2147483646 w 47"/>
                <a:gd name="T41" fmla="*/ 2147483646 h 48"/>
                <a:gd name="T42" fmla="*/ 2147483646 w 47"/>
                <a:gd name="T43" fmla="*/ 2147483646 h 48"/>
                <a:gd name="T44" fmla="*/ 2147483646 w 47"/>
                <a:gd name="T45" fmla="*/ 2147483646 h 48"/>
                <a:gd name="T46" fmla="*/ 2147483646 w 47"/>
                <a:gd name="T47" fmla="*/ 2147483646 h 48"/>
                <a:gd name="T48" fmla="*/ 2147483646 w 47"/>
                <a:gd name="T49" fmla="*/ 2147483646 h 48"/>
                <a:gd name="T50" fmla="*/ 2147483646 w 47"/>
                <a:gd name="T51" fmla="*/ 2147483646 h 48"/>
                <a:gd name="T52" fmla="*/ 2147483646 w 47"/>
                <a:gd name="T53" fmla="*/ 2147483646 h 48"/>
                <a:gd name="T54" fmla="*/ 2147483646 w 47"/>
                <a:gd name="T55" fmla="*/ 2147483646 h 48"/>
                <a:gd name="T56" fmla="*/ 2147483646 w 47"/>
                <a:gd name="T57" fmla="*/ 2147483646 h 48"/>
                <a:gd name="T58" fmla="*/ 2147483646 w 47"/>
                <a:gd name="T59" fmla="*/ 2147483646 h 48"/>
                <a:gd name="T60" fmla="*/ 2147483646 w 47"/>
                <a:gd name="T61" fmla="*/ 2147483646 h 48"/>
                <a:gd name="T62" fmla="*/ 2147483646 w 47"/>
                <a:gd name="T63" fmla="*/ 2147483646 h 48"/>
                <a:gd name="T64" fmla="*/ 2147483646 w 47"/>
                <a:gd name="T65" fmla="*/ 2147483646 h 48"/>
                <a:gd name="T66" fmla="*/ 2147483646 w 47"/>
                <a:gd name="T67" fmla="*/ 2147483646 h 48"/>
                <a:gd name="T68" fmla="*/ 2147483646 w 47"/>
                <a:gd name="T69" fmla="*/ 2147483646 h 48"/>
                <a:gd name="T70" fmla="*/ 2147483646 w 47"/>
                <a:gd name="T71" fmla="*/ 0 h 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7" h="48">
                  <a:moveTo>
                    <a:pt x="28" y="0"/>
                  </a:moveTo>
                  <a:lnTo>
                    <a:pt x="28" y="0"/>
                  </a:lnTo>
                  <a:cubicBezTo>
                    <a:pt x="28" y="0"/>
                    <a:pt x="28" y="0"/>
                    <a:pt x="37" y="0"/>
                  </a:cubicBezTo>
                  <a:cubicBezTo>
                    <a:pt x="37" y="0"/>
                    <a:pt x="37" y="0"/>
                    <a:pt x="37" y="9"/>
                  </a:cubicBezTo>
                  <a:cubicBezTo>
                    <a:pt x="46" y="9"/>
                    <a:pt x="46" y="9"/>
                    <a:pt x="46" y="18"/>
                  </a:cubicBezTo>
                  <a:cubicBezTo>
                    <a:pt x="46" y="18"/>
                    <a:pt x="46" y="18"/>
                    <a:pt x="46" y="27"/>
                  </a:cubicBezTo>
                  <a:cubicBezTo>
                    <a:pt x="46" y="27"/>
                    <a:pt x="46" y="27"/>
                    <a:pt x="46" y="38"/>
                  </a:cubicBezTo>
                  <a:cubicBezTo>
                    <a:pt x="46" y="38"/>
                    <a:pt x="46" y="38"/>
                    <a:pt x="3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38"/>
                    <a:pt x="0" y="38"/>
                    <a:pt x="0" y="3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9"/>
                    <a:pt x="9" y="9"/>
                  </a:cubicBezTo>
                  <a:cubicBezTo>
                    <a:pt x="9" y="0"/>
                    <a:pt x="9" y="0"/>
                    <a:pt x="18" y="0"/>
                  </a:cubicBezTo>
                  <a:cubicBezTo>
                    <a:pt x="18" y="0"/>
                    <a:pt x="18" y="0"/>
                    <a:pt x="28" y="0"/>
                  </a:cubicBezTo>
                  <a:close/>
                  <a:moveTo>
                    <a:pt x="28" y="0"/>
                  </a:moveTo>
                  <a:lnTo>
                    <a:pt x="28" y="0"/>
                  </a:lnTo>
                  <a:cubicBezTo>
                    <a:pt x="18" y="0"/>
                    <a:pt x="18" y="0"/>
                    <a:pt x="18" y="9"/>
                  </a:cubicBezTo>
                  <a:lnTo>
                    <a:pt x="9" y="9"/>
                  </a:lnTo>
                  <a:lnTo>
                    <a:pt x="9" y="18"/>
                  </a:lnTo>
                  <a:cubicBezTo>
                    <a:pt x="9" y="18"/>
                    <a:pt x="9" y="18"/>
                    <a:pt x="9" y="27"/>
                  </a:cubicBezTo>
                  <a:cubicBezTo>
                    <a:pt x="9" y="27"/>
                    <a:pt x="9" y="27"/>
                    <a:pt x="9" y="38"/>
                  </a:cubicBezTo>
                  <a:lnTo>
                    <a:pt x="18" y="47"/>
                  </a:lnTo>
                  <a:cubicBezTo>
                    <a:pt x="18" y="47"/>
                    <a:pt x="18" y="47"/>
                    <a:pt x="28" y="47"/>
                  </a:cubicBezTo>
                  <a:cubicBezTo>
                    <a:pt x="37" y="47"/>
                    <a:pt x="37" y="38"/>
                    <a:pt x="37" y="38"/>
                  </a:cubicBezTo>
                  <a:cubicBezTo>
                    <a:pt x="37" y="38"/>
                    <a:pt x="37" y="38"/>
                    <a:pt x="37" y="27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9"/>
                  </a:lnTo>
                  <a:cubicBezTo>
                    <a:pt x="37" y="9"/>
                    <a:pt x="37" y="9"/>
                    <a:pt x="28" y="9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7" name="Freeform 501">
              <a:extLst>
                <a:ext uri="{FF2B5EF4-FFF2-40B4-BE49-F238E27FC236}">
                  <a16:creationId xmlns:a16="http://schemas.microsoft.com/office/drawing/2014/main" id="{13ADE66E-46C5-9E4C-B36C-85FA5A3A7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560" y="2842997"/>
              <a:ext cx="4769" cy="6354"/>
            </a:xfrm>
            <a:custGeom>
              <a:avLst/>
              <a:gdLst>
                <a:gd name="T0" fmla="*/ 2147483646 w 39"/>
                <a:gd name="T1" fmla="*/ 2147483646 h 48"/>
                <a:gd name="T2" fmla="*/ 2147483646 w 39"/>
                <a:gd name="T3" fmla="*/ 2147483646 h 48"/>
                <a:gd name="T4" fmla="*/ 2147483646 w 39"/>
                <a:gd name="T5" fmla="*/ 2147483646 h 48"/>
                <a:gd name="T6" fmla="*/ 2147483646 w 39"/>
                <a:gd name="T7" fmla="*/ 2147483646 h 48"/>
                <a:gd name="T8" fmla="*/ 2147483646 w 39"/>
                <a:gd name="T9" fmla="*/ 2147483646 h 48"/>
                <a:gd name="T10" fmla="*/ 2147483646 w 39"/>
                <a:gd name="T11" fmla="*/ 2147483646 h 48"/>
                <a:gd name="T12" fmla="*/ 2147483646 w 39"/>
                <a:gd name="T13" fmla="*/ 2147483646 h 48"/>
                <a:gd name="T14" fmla="*/ 2147483646 w 39"/>
                <a:gd name="T15" fmla="*/ 2147483646 h 48"/>
                <a:gd name="T16" fmla="*/ 2147483646 w 39"/>
                <a:gd name="T17" fmla="*/ 2147483646 h 48"/>
                <a:gd name="T18" fmla="*/ 0 w 39"/>
                <a:gd name="T19" fmla="*/ 2147483646 h 48"/>
                <a:gd name="T20" fmla="*/ 0 w 39"/>
                <a:gd name="T21" fmla="*/ 2147483646 h 48"/>
                <a:gd name="T22" fmla="*/ 0 w 39"/>
                <a:gd name="T23" fmla="*/ 0 h 48"/>
                <a:gd name="T24" fmla="*/ 2147483646 w 39"/>
                <a:gd name="T25" fmla="*/ 0 h 48"/>
                <a:gd name="T26" fmla="*/ 2147483646 w 39"/>
                <a:gd name="T27" fmla="*/ 2147483646 h 48"/>
                <a:gd name="T28" fmla="*/ 2147483646 w 39"/>
                <a:gd name="T29" fmla="*/ 2147483646 h 48"/>
                <a:gd name="T30" fmla="*/ 2147483646 w 39"/>
                <a:gd name="T31" fmla="*/ 2147483646 h 48"/>
                <a:gd name="T32" fmla="*/ 2147483646 w 39"/>
                <a:gd name="T33" fmla="*/ 2147483646 h 48"/>
                <a:gd name="T34" fmla="*/ 2147483646 w 39"/>
                <a:gd name="T35" fmla="*/ 2147483646 h 48"/>
                <a:gd name="T36" fmla="*/ 2147483646 w 39"/>
                <a:gd name="T37" fmla="*/ 2147483646 h 48"/>
                <a:gd name="T38" fmla="*/ 2147483646 w 39"/>
                <a:gd name="T39" fmla="*/ 2147483646 h 48"/>
                <a:gd name="T40" fmla="*/ 2147483646 w 39"/>
                <a:gd name="T41" fmla="*/ 0 h 48"/>
                <a:gd name="T42" fmla="*/ 2147483646 w 39"/>
                <a:gd name="T43" fmla="*/ 0 h 48"/>
                <a:gd name="T44" fmla="*/ 2147483646 w 39"/>
                <a:gd name="T45" fmla="*/ 2147483646 h 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9" h="48">
                  <a:moveTo>
                    <a:pt x="38" y="47"/>
                  </a:moveTo>
                  <a:lnTo>
                    <a:pt x="38" y="47"/>
                  </a:lnTo>
                  <a:cubicBezTo>
                    <a:pt x="38" y="38"/>
                    <a:pt x="38" y="38"/>
                    <a:pt x="38" y="38"/>
                  </a:cubicBezTo>
                  <a:cubicBezTo>
                    <a:pt x="38" y="47"/>
                    <a:pt x="29" y="47"/>
                    <a:pt x="29" y="47"/>
                  </a:cubicBezTo>
                  <a:lnTo>
                    <a:pt x="20" y="47"/>
                  </a:lnTo>
                  <a:lnTo>
                    <a:pt x="9" y="47"/>
                  </a:lnTo>
                  <a:cubicBezTo>
                    <a:pt x="0" y="47"/>
                    <a:pt x="0" y="47"/>
                    <a:pt x="0" y="38"/>
                  </a:cubicBezTo>
                  <a:cubicBezTo>
                    <a:pt x="0" y="38"/>
                    <a:pt x="0" y="38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38"/>
                    <a:pt x="9" y="38"/>
                    <a:pt x="9" y="47"/>
                  </a:cubicBezTo>
                  <a:lnTo>
                    <a:pt x="20" y="47"/>
                  </a:lnTo>
                  <a:lnTo>
                    <a:pt x="29" y="47"/>
                  </a:lnTo>
                  <a:lnTo>
                    <a:pt x="29" y="38"/>
                  </a:lnTo>
                  <a:cubicBezTo>
                    <a:pt x="38" y="38"/>
                    <a:pt x="38" y="38"/>
                    <a:pt x="38" y="38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38" y="47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8" name="Freeform 502">
              <a:extLst>
                <a:ext uri="{FF2B5EF4-FFF2-40B4-BE49-F238E27FC236}">
                  <a16:creationId xmlns:a16="http://schemas.microsoft.com/office/drawing/2014/main" id="{020867B4-D00F-544D-BB6F-A86880ABB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842997"/>
              <a:ext cx="1590" cy="6354"/>
            </a:xfrm>
            <a:custGeom>
              <a:avLst/>
              <a:gdLst>
                <a:gd name="T0" fmla="*/ 0 w 19"/>
                <a:gd name="T1" fmla="*/ 0 h 48"/>
                <a:gd name="T2" fmla="*/ 0 w 19"/>
                <a:gd name="T3" fmla="*/ 0 h 48"/>
                <a:gd name="T4" fmla="*/ 0 w 19"/>
                <a:gd name="T5" fmla="*/ 0 h 48"/>
                <a:gd name="T6" fmla="*/ 0 w 19"/>
                <a:gd name="T7" fmla="*/ 2147483646 h 48"/>
                <a:gd name="T8" fmla="*/ 0 w 19"/>
                <a:gd name="T9" fmla="*/ 2147483646 h 48"/>
                <a:gd name="T10" fmla="*/ 2147483646 w 19"/>
                <a:gd name="T11" fmla="*/ 0 h 48"/>
                <a:gd name="T12" fmla="*/ 2147483646 w 19"/>
                <a:gd name="T13" fmla="*/ 0 h 48"/>
                <a:gd name="T14" fmla="*/ 2147483646 w 19"/>
                <a:gd name="T15" fmla="*/ 2147483646 h 48"/>
                <a:gd name="T16" fmla="*/ 2147483646 w 19"/>
                <a:gd name="T17" fmla="*/ 2147483646 h 48"/>
                <a:gd name="T18" fmla="*/ 2147483646 w 19"/>
                <a:gd name="T19" fmla="*/ 2147483646 h 48"/>
                <a:gd name="T20" fmla="*/ 0 w 19"/>
                <a:gd name="T21" fmla="*/ 2147483646 h 48"/>
                <a:gd name="T22" fmla="*/ 0 w 19"/>
                <a:gd name="T23" fmla="*/ 2147483646 h 48"/>
                <a:gd name="T24" fmla="*/ 0 w 19"/>
                <a:gd name="T25" fmla="*/ 2147483646 h 48"/>
                <a:gd name="T26" fmla="*/ 0 w 19"/>
                <a:gd name="T27" fmla="*/ 2147483646 h 48"/>
                <a:gd name="T28" fmla="*/ 0 w 19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48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lnTo>
                    <a:pt x="9" y="0"/>
                  </a:lnTo>
                  <a:lnTo>
                    <a:pt x="18" y="0"/>
                  </a:ln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9" y="9"/>
                  </a:cubicBezTo>
                  <a:cubicBezTo>
                    <a:pt x="9" y="9"/>
                    <a:pt x="9" y="9"/>
                    <a:pt x="0" y="18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9" name="Freeform 503">
              <a:extLst>
                <a:ext uri="{FF2B5EF4-FFF2-40B4-BE49-F238E27FC236}">
                  <a16:creationId xmlns:a16="http://schemas.microsoft.com/office/drawing/2014/main" id="{31197B8F-077F-F44C-9AF1-8CD8643BE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867" y="2842997"/>
              <a:ext cx="4770" cy="6354"/>
            </a:xfrm>
            <a:custGeom>
              <a:avLst/>
              <a:gdLst>
                <a:gd name="T0" fmla="*/ 0 w 37"/>
                <a:gd name="T1" fmla="*/ 0 h 48"/>
                <a:gd name="T2" fmla="*/ 0 w 37"/>
                <a:gd name="T3" fmla="*/ 0 h 48"/>
                <a:gd name="T4" fmla="*/ 0 w 37"/>
                <a:gd name="T5" fmla="*/ 0 h 48"/>
                <a:gd name="T6" fmla="*/ 0 w 37"/>
                <a:gd name="T7" fmla="*/ 2147483646 h 48"/>
                <a:gd name="T8" fmla="*/ 0 w 37"/>
                <a:gd name="T9" fmla="*/ 2147483646 h 48"/>
                <a:gd name="T10" fmla="*/ 2147483646 w 37"/>
                <a:gd name="T11" fmla="*/ 0 h 48"/>
                <a:gd name="T12" fmla="*/ 2147483646 w 37"/>
                <a:gd name="T13" fmla="*/ 0 h 48"/>
                <a:gd name="T14" fmla="*/ 2147483646 w 37"/>
                <a:gd name="T15" fmla="*/ 0 h 48"/>
                <a:gd name="T16" fmla="*/ 2147483646 w 37"/>
                <a:gd name="T17" fmla="*/ 0 h 48"/>
                <a:gd name="T18" fmla="*/ 2147483646 w 37"/>
                <a:gd name="T19" fmla="*/ 0 h 48"/>
                <a:gd name="T20" fmla="*/ 2147483646 w 37"/>
                <a:gd name="T21" fmla="*/ 0 h 48"/>
                <a:gd name="T22" fmla="*/ 2147483646 w 37"/>
                <a:gd name="T23" fmla="*/ 2147483646 h 48"/>
                <a:gd name="T24" fmla="*/ 2147483646 w 37"/>
                <a:gd name="T25" fmla="*/ 2147483646 h 48"/>
                <a:gd name="T26" fmla="*/ 2147483646 w 37"/>
                <a:gd name="T27" fmla="*/ 2147483646 h 48"/>
                <a:gd name="T28" fmla="*/ 2147483646 w 37"/>
                <a:gd name="T29" fmla="*/ 2147483646 h 48"/>
                <a:gd name="T30" fmla="*/ 2147483646 w 37"/>
                <a:gd name="T31" fmla="*/ 2147483646 h 48"/>
                <a:gd name="T32" fmla="*/ 2147483646 w 37"/>
                <a:gd name="T33" fmla="*/ 2147483646 h 48"/>
                <a:gd name="T34" fmla="*/ 2147483646 w 37"/>
                <a:gd name="T35" fmla="*/ 2147483646 h 48"/>
                <a:gd name="T36" fmla="*/ 2147483646 w 37"/>
                <a:gd name="T37" fmla="*/ 0 h 48"/>
                <a:gd name="T38" fmla="*/ 2147483646 w 37"/>
                <a:gd name="T39" fmla="*/ 0 h 48"/>
                <a:gd name="T40" fmla="*/ 2147483646 w 37"/>
                <a:gd name="T41" fmla="*/ 0 h 48"/>
                <a:gd name="T42" fmla="*/ 2147483646 w 37"/>
                <a:gd name="T43" fmla="*/ 2147483646 h 48"/>
                <a:gd name="T44" fmla="*/ 2147483646 w 37"/>
                <a:gd name="T45" fmla="*/ 2147483646 h 48"/>
                <a:gd name="T46" fmla="*/ 0 w 37"/>
                <a:gd name="T47" fmla="*/ 2147483646 h 48"/>
                <a:gd name="T48" fmla="*/ 0 w 37"/>
                <a:gd name="T49" fmla="*/ 2147483646 h 48"/>
                <a:gd name="T50" fmla="*/ 0 w 37"/>
                <a:gd name="T51" fmla="*/ 2147483646 h 48"/>
                <a:gd name="T52" fmla="*/ 0 w 37"/>
                <a:gd name="T53" fmla="*/ 0 h 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7" h="48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9"/>
                    <a:pt x="9" y="0"/>
                  </a:cubicBezTo>
                  <a:cubicBezTo>
                    <a:pt x="9" y="0"/>
                    <a:pt x="9" y="0"/>
                    <a:pt x="18" y="0"/>
                  </a:cubicBezTo>
                  <a:lnTo>
                    <a:pt x="27" y="0"/>
                  </a:lnTo>
                  <a:lnTo>
                    <a:pt x="36" y="0"/>
                  </a:lnTo>
                  <a:cubicBezTo>
                    <a:pt x="36" y="9"/>
                    <a:pt x="36" y="9"/>
                    <a:pt x="36" y="9"/>
                  </a:cubicBezTo>
                  <a:lnTo>
                    <a:pt x="36" y="18"/>
                  </a:lnTo>
                  <a:cubicBezTo>
                    <a:pt x="36" y="47"/>
                    <a:pt x="36" y="47"/>
                    <a:pt x="36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9"/>
                  </a:cubicBezTo>
                  <a:cubicBezTo>
                    <a:pt x="27" y="9"/>
                    <a:pt x="27" y="9"/>
                    <a:pt x="27" y="0"/>
                  </a:cubicBezTo>
                  <a:lnTo>
                    <a:pt x="18" y="0"/>
                  </a:lnTo>
                  <a:cubicBezTo>
                    <a:pt x="18" y="0"/>
                    <a:pt x="18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0" name="Freeform 504">
              <a:extLst>
                <a:ext uri="{FF2B5EF4-FFF2-40B4-BE49-F238E27FC236}">
                  <a16:creationId xmlns:a16="http://schemas.microsoft.com/office/drawing/2014/main" id="{002F5694-68E7-234A-B6D7-6A285E3C9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225" y="2842997"/>
              <a:ext cx="6359" cy="6354"/>
            </a:xfrm>
            <a:custGeom>
              <a:avLst/>
              <a:gdLst>
                <a:gd name="T0" fmla="*/ 0 w 49"/>
                <a:gd name="T1" fmla="*/ 2147483646 h 48"/>
                <a:gd name="T2" fmla="*/ 0 w 49"/>
                <a:gd name="T3" fmla="*/ 2147483646 h 48"/>
                <a:gd name="T4" fmla="*/ 2147483646 w 49"/>
                <a:gd name="T5" fmla="*/ 0 h 48"/>
                <a:gd name="T6" fmla="*/ 2147483646 w 49"/>
                <a:gd name="T7" fmla="*/ 0 h 48"/>
                <a:gd name="T8" fmla="*/ 2147483646 w 49"/>
                <a:gd name="T9" fmla="*/ 0 h 48"/>
                <a:gd name="T10" fmla="*/ 2147483646 w 49"/>
                <a:gd name="T11" fmla="*/ 0 h 48"/>
                <a:gd name="T12" fmla="*/ 2147483646 w 49"/>
                <a:gd name="T13" fmla="*/ 2147483646 h 48"/>
                <a:gd name="T14" fmla="*/ 2147483646 w 49"/>
                <a:gd name="T15" fmla="*/ 2147483646 h 48"/>
                <a:gd name="T16" fmla="*/ 2147483646 w 49"/>
                <a:gd name="T17" fmla="*/ 2147483646 h 48"/>
                <a:gd name="T18" fmla="*/ 2147483646 w 49"/>
                <a:gd name="T19" fmla="*/ 2147483646 h 48"/>
                <a:gd name="T20" fmla="*/ 2147483646 w 49"/>
                <a:gd name="T21" fmla="*/ 2147483646 h 48"/>
                <a:gd name="T22" fmla="*/ 2147483646 w 49"/>
                <a:gd name="T23" fmla="*/ 2147483646 h 48"/>
                <a:gd name="T24" fmla="*/ 2147483646 w 49"/>
                <a:gd name="T25" fmla="*/ 2147483646 h 48"/>
                <a:gd name="T26" fmla="*/ 2147483646 w 49"/>
                <a:gd name="T27" fmla="*/ 2147483646 h 48"/>
                <a:gd name="T28" fmla="*/ 2147483646 w 49"/>
                <a:gd name="T29" fmla="*/ 2147483646 h 48"/>
                <a:gd name="T30" fmla="*/ 2147483646 w 49"/>
                <a:gd name="T31" fmla="*/ 2147483646 h 48"/>
                <a:gd name="T32" fmla="*/ 2147483646 w 49"/>
                <a:gd name="T33" fmla="*/ 2147483646 h 48"/>
                <a:gd name="T34" fmla="*/ 2147483646 w 49"/>
                <a:gd name="T35" fmla="*/ 2147483646 h 48"/>
                <a:gd name="T36" fmla="*/ 2147483646 w 49"/>
                <a:gd name="T37" fmla="*/ 2147483646 h 48"/>
                <a:gd name="T38" fmla="*/ 2147483646 w 49"/>
                <a:gd name="T39" fmla="*/ 2147483646 h 48"/>
                <a:gd name="T40" fmla="*/ 2147483646 w 49"/>
                <a:gd name="T41" fmla="*/ 2147483646 h 48"/>
                <a:gd name="T42" fmla="*/ 2147483646 w 49"/>
                <a:gd name="T43" fmla="*/ 2147483646 h 48"/>
                <a:gd name="T44" fmla="*/ 2147483646 w 49"/>
                <a:gd name="T45" fmla="*/ 2147483646 h 48"/>
                <a:gd name="T46" fmla="*/ 2147483646 w 49"/>
                <a:gd name="T47" fmla="*/ 2147483646 h 48"/>
                <a:gd name="T48" fmla="*/ 2147483646 w 49"/>
                <a:gd name="T49" fmla="*/ 2147483646 h 48"/>
                <a:gd name="T50" fmla="*/ 0 w 49"/>
                <a:gd name="T51" fmla="*/ 2147483646 h 48"/>
                <a:gd name="T52" fmla="*/ 0 w 49"/>
                <a:gd name="T53" fmla="*/ 2147483646 h 48"/>
                <a:gd name="T54" fmla="*/ 0 w 49"/>
                <a:gd name="T55" fmla="*/ 2147483646 h 48"/>
                <a:gd name="T56" fmla="*/ 2147483646 w 49"/>
                <a:gd name="T57" fmla="*/ 2147483646 h 48"/>
                <a:gd name="T58" fmla="*/ 2147483646 w 49"/>
                <a:gd name="T59" fmla="*/ 2147483646 h 48"/>
                <a:gd name="T60" fmla="*/ 2147483646 w 49"/>
                <a:gd name="T61" fmla="*/ 2147483646 h 48"/>
                <a:gd name="T62" fmla="*/ 2147483646 w 49"/>
                <a:gd name="T63" fmla="*/ 2147483646 h 48"/>
                <a:gd name="T64" fmla="*/ 2147483646 w 49"/>
                <a:gd name="T65" fmla="*/ 2147483646 h 48"/>
                <a:gd name="T66" fmla="*/ 2147483646 w 49"/>
                <a:gd name="T67" fmla="*/ 2147483646 h 48"/>
                <a:gd name="T68" fmla="*/ 2147483646 w 49"/>
                <a:gd name="T69" fmla="*/ 2147483646 h 48"/>
                <a:gd name="T70" fmla="*/ 2147483646 w 49"/>
                <a:gd name="T71" fmla="*/ 2147483646 h 48"/>
                <a:gd name="T72" fmla="*/ 2147483646 w 49"/>
                <a:gd name="T73" fmla="*/ 2147483646 h 48"/>
                <a:gd name="T74" fmla="*/ 2147483646 w 49"/>
                <a:gd name="T75" fmla="*/ 0 h 48"/>
                <a:gd name="T76" fmla="*/ 2147483646 w 49"/>
                <a:gd name="T77" fmla="*/ 0 h 48"/>
                <a:gd name="T78" fmla="*/ 2147483646 w 49"/>
                <a:gd name="T79" fmla="*/ 2147483646 h 48"/>
                <a:gd name="T80" fmla="*/ 2147483646 w 49"/>
                <a:gd name="T81" fmla="*/ 2147483646 h 48"/>
                <a:gd name="T82" fmla="*/ 0 w 49"/>
                <a:gd name="T83" fmla="*/ 2147483646 h 48"/>
                <a:gd name="T84" fmla="*/ 2147483646 w 49"/>
                <a:gd name="T85" fmla="*/ 2147483646 h 48"/>
                <a:gd name="T86" fmla="*/ 2147483646 w 49"/>
                <a:gd name="T87" fmla="*/ 2147483646 h 48"/>
                <a:gd name="T88" fmla="*/ 2147483646 w 49"/>
                <a:gd name="T89" fmla="*/ 2147483646 h 48"/>
                <a:gd name="T90" fmla="*/ 2147483646 w 49"/>
                <a:gd name="T91" fmla="*/ 2147483646 h 48"/>
                <a:gd name="T92" fmla="*/ 2147483646 w 49"/>
                <a:gd name="T93" fmla="*/ 2147483646 h 48"/>
                <a:gd name="T94" fmla="*/ 2147483646 w 49"/>
                <a:gd name="T95" fmla="*/ 2147483646 h 48"/>
                <a:gd name="T96" fmla="*/ 2147483646 w 49"/>
                <a:gd name="T97" fmla="*/ 2147483646 h 48"/>
                <a:gd name="T98" fmla="*/ 2147483646 w 49"/>
                <a:gd name="T99" fmla="*/ 2147483646 h 48"/>
                <a:gd name="T100" fmla="*/ 2147483646 w 49"/>
                <a:gd name="T101" fmla="*/ 2147483646 h 48"/>
                <a:gd name="T102" fmla="*/ 2147483646 w 49"/>
                <a:gd name="T103" fmla="*/ 2147483646 h 48"/>
                <a:gd name="T104" fmla="*/ 2147483646 w 49"/>
                <a:gd name="T105" fmla="*/ 2147483646 h 48"/>
                <a:gd name="T106" fmla="*/ 2147483646 w 49"/>
                <a:gd name="T107" fmla="*/ 2147483646 h 48"/>
                <a:gd name="T108" fmla="*/ 2147483646 w 49"/>
                <a:gd name="T109" fmla="*/ 2147483646 h 48"/>
                <a:gd name="T110" fmla="*/ 2147483646 w 49"/>
                <a:gd name="T111" fmla="*/ 2147483646 h 48"/>
                <a:gd name="T112" fmla="*/ 2147483646 w 49"/>
                <a:gd name="T113" fmla="*/ 2147483646 h 48"/>
                <a:gd name="T114" fmla="*/ 2147483646 w 49"/>
                <a:gd name="T115" fmla="*/ 2147483646 h 48"/>
                <a:gd name="T116" fmla="*/ 2147483646 w 49"/>
                <a:gd name="T117" fmla="*/ 2147483646 h 48"/>
                <a:gd name="T118" fmla="*/ 2147483646 w 49"/>
                <a:gd name="T119" fmla="*/ 2147483646 h 4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" h="48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0" y="0"/>
                    <a:pt x="10" y="0"/>
                  </a:cubicBezTo>
                  <a:lnTo>
                    <a:pt x="19" y="0"/>
                  </a:lnTo>
                  <a:cubicBezTo>
                    <a:pt x="29" y="0"/>
                    <a:pt x="29" y="0"/>
                    <a:pt x="29" y="0"/>
                  </a:cubicBezTo>
                  <a:lnTo>
                    <a:pt x="39" y="0"/>
                  </a:lnTo>
                  <a:cubicBezTo>
                    <a:pt x="39" y="0"/>
                    <a:pt x="39" y="0"/>
                    <a:pt x="39" y="9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47"/>
                    <a:pt x="39" y="47"/>
                    <a:pt x="48" y="47"/>
                  </a:cubicBezTo>
                  <a:cubicBezTo>
                    <a:pt x="39" y="47"/>
                    <a:pt x="39" y="47"/>
                    <a:pt x="39" y="47"/>
                  </a:cubicBezTo>
                  <a:lnTo>
                    <a:pt x="39" y="38"/>
                  </a:lnTo>
                  <a:cubicBezTo>
                    <a:pt x="39" y="38"/>
                    <a:pt x="39" y="47"/>
                    <a:pt x="29" y="47"/>
                  </a:cubicBezTo>
                  <a:cubicBezTo>
                    <a:pt x="29" y="47"/>
                    <a:pt x="29" y="47"/>
                    <a:pt x="19" y="47"/>
                  </a:cubicBezTo>
                  <a:lnTo>
                    <a:pt x="10" y="47"/>
                  </a:lnTo>
                  <a:cubicBezTo>
                    <a:pt x="0" y="47"/>
                    <a:pt x="0" y="47"/>
                    <a:pt x="0" y="4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10" y="27"/>
                  </a:lnTo>
                  <a:cubicBezTo>
                    <a:pt x="10" y="18"/>
                    <a:pt x="10" y="18"/>
                    <a:pt x="19" y="18"/>
                  </a:cubicBezTo>
                  <a:lnTo>
                    <a:pt x="29" y="18"/>
                  </a:ln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8"/>
                    <a:pt x="39" y="9"/>
                  </a:cubicBezTo>
                  <a:lnTo>
                    <a:pt x="29" y="9"/>
                  </a:lnTo>
                  <a:cubicBezTo>
                    <a:pt x="29" y="0"/>
                    <a:pt x="29" y="0"/>
                    <a:pt x="29" y="0"/>
                  </a:cubicBezTo>
                  <a:lnTo>
                    <a:pt x="19" y="0"/>
                  </a:lnTo>
                  <a:cubicBezTo>
                    <a:pt x="19" y="0"/>
                    <a:pt x="19" y="0"/>
                    <a:pt x="10" y="9"/>
                  </a:cubicBezTo>
                  <a:cubicBezTo>
                    <a:pt x="10" y="9"/>
                    <a:pt x="10" y="9"/>
                    <a:pt x="10" y="18"/>
                  </a:cubicBezTo>
                  <a:lnTo>
                    <a:pt x="0" y="18"/>
                  </a:lnTo>
                  <a:close/>
                  <a:moveTo>
                    <a:pt x="39" y="18"/>
                  </a:moveTo>
                  <a:lnTo>
                    <a:pt x="39" y="18"/>
                  </a:ln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19" y="27"/>
                  </a:cubicBezTo>
                  <a:cubicBezTo>
                    <a:pt x="19" y="27"/>
                    <a:pt x="19" y="27"/>
                    <a:pt x="10" y="27"/>
                  </a:cubicBezTo>
                  <a:lnTo>
                    <a:pt x="10" y="38"/>
                  </a:lnTo>
                  <a:cubicBezTo>
                    <a:pt x="10" y="38"/>
                    <a:pt x="10" y="38"/>
                    <a:pt x="1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29" y="47"/>
                  </a:cubicBezTo>
                  <a:cubicBezTo>
                    <a:pt x="29" y="47"/>
                    <a:pt x="29" y="47"/>
                    <a:pt x="29" y="38"/>
                  </a:cubicBezTo>
                  <a:cubicBezTo>
                    <a:pt x="29" y="38"/>
                    <a:pt x="29" y="38"/>
                    <a:pt x="39" y="38"/>
                  </a:cubicBezTo>
                  <a:lnTo>
                    <a:pt x="39" y="27"/>
                  </a:lnTo>
                  <a:lnTo>
                    <a:pt x="39" y="1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1" name="Freeform 505">
              <a:extLst>
                <a:ext uri="{FF2B5EF4-FFF2-40B4-BE49-F238E27FC236}">
                  <a16:creationId xmlns:a16="http://schemas.microsoft.com/office/drawing/2014/main" id="{8AA88E7A-CC51-0D4D-AB9E-9A1F4B34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74" y="2842997"/>
              <a:ext cx="4769" cy="6354"/>
            </a:xfrm>
            <a:custGeom>
              <a:avLst/>
              <a:gdLst>
                <a:gd name="T0" fmla="*/ 2147483646 w 38"/>
                <a:gd name="T1" fmla="*/ 2147483646 h 48"/>
                <a:gd name="T2" fmla="*/ 2147483646 w 38"/>
                <a:gd name="T3" fmla="*/ 2147483646 h 48"/>
                <a:gd name="T4" fmla="*/ 2147483646 w 38"/>
                <a:gd name="T5" fmla="*/ 0 h 48"/>
                <a:gd name="T6" fmla="*/ 2147483646 w 38"/>
                <a:gd name="T7" fmla="*/ 0 h 48"/>
                <a:gd name="T8" fmla="*/ 2147483646 w 38"/>
                <a:gd name="T9" fmla="*/ 0 h 48"/>
                <a:gd name="T10" fmla="*/ 0 w 38"/>
                <a:gd name="T11" fmla="*/ 2147483646 h 48"/>
                <a:gd name="T12" fmla="*/ 0 w 38"/>
                <a:gd name="T13" fmla="*/ 2147483646 h 48"/>
                <a:gd name="T14" fmla="*/ 0 w 38"/>
                <a:gd name="T15" fmla="*/ 0 h 48"/>
                <a:gd name="T16" fmla="*/ 0 w 38"/>
                <a:gd name="T17" fmla="*/ 0 h 48"/>
                <a:gd name="T18" fmla="*/ 0 w 38"/>
                <a:gd name="T19" fmla="*/ 2147483646 h 48"/>
                <a:gd name="T20" fmla="*/ 0 w 38"/>
                <a:gd name="T21" fmla="*/ 2147483646 h 48"/>
                <a:gd name="T22" fmla="*/ 0 w 38"/>
                <a:gd name="T23" fmla="*/ 2147483646 h 48"/>
                <a:gd name="T24" fmla="*/ 0 w 38"/>
                <a:gd name="T25" fmla="*/ 2147483646 h 48"/>
                <a:gd name="T26" fmla="*/ 2147483646 w 38"/>
                <a:gd name="T27" fmla="*/ 2147483646 h 48"/>
                <a:gd name="T28" fmla="*/ 2147483646 w 38"/>
                <a:gd name="T29" fmla="*/ 0 h 48"/>
                <a:gd name="T30" fmla="*/ 2147483646 w 38"/>
                <a:gd name="T31" fmla="*/ 0 h 48"/>
                <a:gd name="T32" fmla="*/ 2147483646 w 38"/>
                <a:gd name="T33" fmla="*/ 0 h 48"/>
                <a:gd name="T34" fmla="*/ 2147483646 w 38"/>
                <a:gd name="T35" fmla="*/ 2147483646 h 48"/>
                <a:gd name="T36" fmla="*/ 2147483646 w 38"/>
                <a:gd name="T37" fmla="*/ 2147483646 h 48"/>
                <a:gd name="T38" fmla="*/ 2147483646 w 38"/>
                <a:gd name="T39" fmla="*/ 2147483646 h 48"/>
                <a:gd name="T40" fmla="*/ 2147483646 w 38"/>
                <a:gd name="T41" fmla="*/ 2147483646 h 48"/>
                <a:gd name="T42" fmla="*/ 2147483646 w 38"/>
                <a:gd name="T43" fmla="*/ 2147483646 h 48"/>
                <a:gd name="T44" fmla="*/ 2147483646 w 38"/>
                <a:gd name="T45" fmla="*/ 2147483646 h 48"/>
                <a:gd name="T46" fmla="*/ 2147483646 w 38"/>
                <a:gd name="T47" fmla="*/ 2147483646 h 48"/>
                <a:gd name="T48" fmla="*/ 2147483646 w 38"/>
                <a:gd name="T49" fmla="*/ 2147483646 h 48"/>
                <a:gd name="T50" fmla="*/ 2147483646 w 38"/>
                <a:gd name="T51" fmla="*/ 2147483646 h 48"/>
                <a:gd name="T52" fmla="*/ 2147483646 w 38"/>
                <a:gd name="T53" fmla="*/ 0 h 48"/>
                <a:gd name="T54" fmla="*/ 2147483646 w 38"/>
                <a:gd name="T55" fmla="*/ 2147483646 h 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8" h="48">
                  <a:moveTo>
                    <a:pt x="37" y="9"/>
                  </a:moveTo>
                  <a:lnTo>
                    <a:pt x="37" y="9"/>
                  </a:lnTo>
                  <a:cubicBezTo>
                    <a:pt x="27" y="0"/>
                    <a:pt x="27" y="0"/>
                    <a:pt x="27" y="0"/>
                  </a:cubicBezTo>
                  <a:lnTo>
                    <a:pt x="18" y="0"/>
                  </a:lnTo>
                  <a:lnTo>
                    <a:pt x="9" y="0"/>
                  </a:lnTo>
                  <a:cubicBezTo>
                    <a:pt x="9" y="0"/>
                    <a:pt x="0" y="0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9"/>
                  </a:cubicBezTo>
                  <a:lnTo>
                    <a:pt x="9" y="9"/>
                  </a:lnTo>
                  <a:cubicBezTo>
                    <a:pt x="9" y="9"/>
                    <a:pt x="9" y="9"/>
                    <a:pt x="9" y="0"/>
                  </a:cubicBezTo>
                  <a:lnTo>
                    <a:pt x="18" y="0"/>
                  </a:lnTo>
                  <a:cubicBezTo>
                    <a:pt x="27" y="0"/>
                    <a:pt x="27" y="9"/>
                    <a:pt x="27" y="9"/>
                  </a:cubicBezTo>
                  <a:cubicBezTo>
                    <a:pt x="27" y="9"/>
                    <a:pt x="27" y="9"/>
                    <a:pt x="27" y="1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2" name="Freeform 506">
              <a:extLst>
                <a:ext uri="{FF2B5EF4-FFF2-40B4-BE49-F238E27FC236}">
                  <a16:creationId xmlns:a16="http://schemas.microsoft.com/office/drawing/2014/main" id="{B248B205-BA95-884A-8A8F-DEFCC303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842997"/>
              <a:ext cx="3179" cy="6354"/>
            </a:xfrm>
            <a:custGeom>
              <a:avLst/>
              <a:gdLst>
                <a:gd name="T0" fmla="*/ 2147483646 w 28"/>
                <a:gd name="T1" fmla="*/ 2147483646 h 48"/>
                <a:gd name="T2" fmla="*/ 2147483646 w 28"/>
                <a:gd name="T3" fmla="*/ 2147483646 h 48"/>
                <a:gd name="T4" fmla="*/ 2147483646 w 28"/>
                <a:gd name="T5" fmla="*/ 0 h 48"/>
                <a:gd name="T6" fmla="*/ 0 w 28"/>
                <a:gd name="T7" fmla="*/ 0 h 48"/>
                <a:gd name="T8" fmla="*/ 0 w 28"/>
                <a:gd name="T9" fmla="*/ 0 h 48"/>
                <a:gd name="T10" fmla="*/ 0 w 28"/>
                <a:gd name="T11" fmla="*/ 2147483646 h 48"/>
                <a:gd name="T12" fmla="*/ 0 w 28"/>
                <a:gd name="T13" fmla="*/ 0 h 48"/>
                <a:gd name="T14" fmla="*/ 2147483646 w 28"/>
                <a:gd name="T15" fmla="*/ 0 h 48"/>
                <a:gd name="T16" fmla="*/ 2147483646 w 28"/>
                <a:gd name="T17" fmla="*/ 2147483646 h 48"/>
                <a:gd name="T18" fmla="*/ 2147483646 w 28"/>
                <a:gd name="T19" fmla="*/ 2147483646 h 48"/>
                <a:gd name="T20" fmla="*/ 2147483646 w 28"/>
                <a:gd name="T21" fmla="*/ 2147483646 h 48"/>
                <a:gd name="T22" fmla="*/ 2147483646 w 28"/>
                <a:gd name="T23" fmla="*/ 2147483646 h 48"/>
                <a:gd name="T24" fmla="*/ 2147483646 w 28"/>
                <a:gd name="T25" fmla="*/ 2147483646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8" h="48">
                  <a:moveTo>
                    <a:pt x="27" y="18"/>
                  </a:moveTo>
                  <a:lnTo>
                    <a:pt x="27" y="18"/>
                  </a:lnTo>
                  <a:cubicBezTo>
                    <a:pt x="27" y="0"/>
                    <a:pt x="18" y="0"/>
                    <a:pt x="9" y="0"/>
                  </a:cubicBezTo>
                  <a:cubicBezTo>
                    <a:pt x="9" y="0"/>
                    <a:pt x="9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0"/>
                    <a:pt x="18" y="0"/>
                    <a:pt x="18" y="9"/>
                  </a:cubicBezTo>
                  <a:cubicBezTo>
                    <a:pt x="18" y="9"/>
                    <a:pt x="18" y="9"/>
                    <a:pt x="18" y="1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27" y="18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3" name="Freeform 507">
              <a:extLst>
                <a:ext uri="{FF2B5EF4-FFF2-40B4-BE49-F238E27FC236}">
                  <a16:creationId xmlns:a16="http://schemas.microsoft.com/office/drawing/2014/main" id="{EFE2810A-2D66-5C43-9A87-52EAE40C6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712" y="2842997"/>
              <a:ext cx="6359" cy="6354"/>
            </a:xfrm>
            <a:custGeom>
              <a:avLst/>
              <a:gdLst>
                <a:gd name="T0" fmla="*/ 2147483646 w 47"/>
                <a:gd name="T1" fmla="*/ 2147483646 h 48"/>
                <a:gd name="T2" fmla="*/ 2147483646 w 47"/>
                <a:gd name="T3" fmla="*/ 2147483646 h 48"/>
                <a:gd name="T4" fmla="*/ 2147483646 w 47"/>
                <a:gd name="T5" fmla="*/ 2147483646 h 48"/>
                <a:gd name="T6" fmla="*/ 2147483646 w 47"/>
                <a:gd name="T7" fmla="*/ 2147483646 h 48"/>
                <a:gd name="T8" fmla="*/ 2147483646 w 47"/>
                <a:gd name="T9" fmla="*/ 2147483646 h 48"/>
                <a:gd name="T10" fmla="*/ 2147483646 w 47"/>
                <a:gd name="T11" fmla="*/ 2147483646 h 48"/>
                <a:gd name="T12" fmla="*/ 2147483646 w 47"/>
                <a:gd name="T13" fmla="*/ 2147483646 h 48"/>
                <a:gd name="T14" fmla="*/ 2147483646 w 47"/>
                <a:gd name="T15" fmla="*/ 2147483646 h 48"/>
                <a:gd name="T16" fmla="*/ 2147483646 w 47"/>
                <a:gd name="T17" fmla="*/ 2147483646 h 48"/>
                <a:gd name="T18" fmla="*/ 2147483646 w 47"/>
                <a:gd name="T19" fmla="*/ 2147483646 h 48"/>
                <a:gd name="T20" fmla="*/ 2147483646 w 47"/>
                <a:gd name="T21" fmla="*/ 2147483646 h 48"/>
                <a:gd name="T22" fmla="*/ 2147483646 w 47"/>
                <a:gd name="T23" fmla="*/ 2147483646 h 48"/>
                <a:gd name="T24" fmla="*/ 2147483646 w 47"/>
                <a:gd name="T25" fmla="*/ 2147483646 h 48"/>
                <a:gd name="T26" fmla="*/ 0 w 47"/>
                <a:gd name="T27" fmla="*/ 2147483646 h 48"/>
                <a:gd name="T28" fmla="*/ 0 w 47"/>
                <a:gd name="T29" fmla="*/ 2147483646 h 48"/>
                <a:gd name="T30" fmla="*/ 0 w 47"/>
                <a:gd name="T31" fmla="*/ 2147483646 h 48"/>
                <a:gd name="T32" fmla="*/ 2147483646 w 47"/>
                <a:gd name="T33" fmla="*/ 2147483646 h 48"/>
                <a:gd name="T34" fmla="*/ 2147483646 w 47"/>
                <a:gd name="T35" fmla="*/ 0 h 48"/>
                <a:gd name="T36" fmla="*/ 2147483646 w 47"/>
                <a:gd name="T37" fmla="*/ 0 h 48"/>
                <a:gd name="T38" fmla="*/ 2147483646 w 47"/>
                <a:gd name="T39" fmla="*/ 0 h 48"/>
                <a:gd name="T40" fmla="*/ 2147483646 w 47"/>
                <a:gd name="T41" fmla="*/ 2147483646 h 48"/>
                <a:gd name="T42" fmla="*/ 2147483646 w 47"/>
                <a:gd name="T43" fmla="*/ 2147483646 h 48"/>
                <a:gd name="T44" fmla="*/ 2147483646 w 47"/>
                <a:gd name="T45" fmla="*/ 2147483646 h 48"/>
                <a:gd name="T46" fmla="*/ 2147483646 w 47"/>
                <a:gd name="T47" fmla="*/ 2147483646 h 48"/>
                <a:gd name="T48" fmla="*/ 2147483646 w 47"/>
                <a:gd name="T49" fmla="*/ 2147483646 h 48"/>
                <a:gd name="T50" fmla="*/ 2147483646 w 47"/>
                <a:gd name="T51" fmla="*/ 2147483646 h 48"/>
                <a:gd name="T52" fmla="*/ 2147483646 w 47"/>
                <a:gd name="T53" fmla="*/ 2147483646 h 48"/>
                <a:gd name="T54" fmla="*/ 2147483646 w 47"/>
                <a:gd name="T55" fmla="*/ 2147483646 h 48"/>
                <a:gd name="T56" fmla="*/ 2147483646 w 47"/>
                <a:gd name="T57" fmla="*/ 0 h 48"/>
                <a:gd name="T58" fmla="*/ 2147483646 w 47"/>
                <a:gd name="T59" fmla="*/ 0 h 48"/>
                <a:gd name="T60" fmla="*/ 2147483646 w 47"/>
                <a:gd name="T61" fmla="*/ 0 h 48"/>
                <a:gd name="T62" fmla="*/ 2147483646 w 47"/>
                <a:gd name="T63" fmla="*/ 2147483646 h 48"/>
                <a:gd name="T64" fmla="*/ 2147483646 w 47"/>
                <a:gd name="T65" fmla="*/ 2147483646 h 48"/>
                <a:gd name="T66" fmla="*/ 2147483646 w 47"/>
                <a:gd name="T67" fmla="*/ 2147483646 h 48"/>
                <a:gd name="T68" fmla="*/ 2147483646 w 47"/>
                <a:gd name="T69" fmla="*/ 2147483646 h 4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" h="48">
                  <a:moveTo>
                    <a:pt x="9" y="27"/>
                  </a:moveTo>
                  <a:lnTo>
                    <a:pt x="9" y="27"/>
                  </a:ln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9" y="38"/>
                    <a:pt x="18" y="47"/>
                  </a:cubicBezTo>
                  <a:cubicBezTo>
                    <a:pt x="28" y="47"/>
                    <a:pt x="28" y="47"/>
                    <a:pt x="37" y="38"/>
                  </a:cubicBezTo>
                  <a:cubicBezTo>
                    <a:pt x="37" y="38"/>
                    <a:pt x="37" y="38"/>
                    <a:pt x="37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8"/>
                    <a:pt x="37" y="47"/>
                    <a:pt x="37" y="47"/>
                  </a:cubicBezTo>
                  <a:cubicBezTo>
                    <a:pt x="37" y="47"/>
                    <a:pt x="28" y="47"/>
                    <a:pt x="18" y="47"/>
                  </a:cubicBezTo>
                  <a:cubicBezTo>
                    <a:pt x="18" y="47"/>
                    <a:pt x="18" y="47"/>
                    <a:pt x="9" y="4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0" y="9"/>
                    <a:pt x="9" y="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37" y="0"/>
                    <a:pt x="37" y="9"/>
                  </a:cubicBezTo>
                  <a:cubicBezTo>
                    <a:pt x="37" y="9"/>
                    <a:pt x="46" y="9"/>
                    <a:pt x="46" y="18"/>
                  </a:cubicBezTo>
                  <a:cubicBezTo>
                    <a:pt x="46" y="18"/>
                    <a:pt x="46" y="18"/>
                    <a:pt x="46" y="27"/>
                  </a:cubicBezTo>
                  <a:lnTo>
                    <a:pt x="9" y="27"/>
                  </a:lnTo>
                  <a:close/>
                  <a:moveTo>
                    <a:pt x="37" y="18"/>
                  </a:moveTo>
                  <a:lnTo>
                    <a:pt x="37" y="18"/>
                  </a:lnTo>
                  <a:cubicBezTo>
                    <a:pt x="37" y="18"/>
                    <a:pt x="37" y="18"/>
                    <a:pt x="37" y="9"/>
                  </a:cubicBezTo>
                  <a:cubicBezTo>
                    <a:pt x="28" y="9"/>
                    <a:pt x="28" y="9"/>
                    <a:pt x="28" y="0"/>
                  </a:cubicBezTo>
                  <a:cubicBezTo>
                    <a:pt x="28" y="0"/>
                    <a:pt x="28" y="0"/>
                    <a:pt x="18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8"/>
                    <a:pt x="9" y="18"/>
                    <a:pt x="9" y="18"/>
                  </a:cubicBezTo>
                  <a:lnTo>
                    <a:pt x="37" y="18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4" name="Freeform 508">
              <a:extLst>
                <a:ext uri="{FF2B5EF4-FFF2-40B4-BE49-F238E27FC236}">
                  <a16:creationId xmlns:a16="http://schemas.microsoft.com/office/drawing/2014/main" id="{221643D6-814C-E34B-B1A7-6D6520FFF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252" y="2865235"/>
              <a:ext cx="6359" cy="7942"/>
            </a:xfrm>
            <a:custGeom>
              <a:avLst/>
              <a:gdLst>
                <a:gd name="T0" fmla="*/ 0 w 47"/>
                <a:gd name="T1" fmla="*/ 0 h 67"/>
                <a:gd name="T2" fmla="*/ 2147483646 w 47"/>
                <a:gd name="T3" fmla="*/ 0 h 67"/>
                <a:gd name="T4" fmla="*/ 2147483646 w 47"/>
                <a:gd name="T5" fmla="*/ 2147483646 h 67"/>
                <a:gd name="T6" fmla="*/ 2147483646 w 47"/>
                <a:gd name="T7" fmla="*/ 2147483646 h 67"/>
                <a:gd name="T8" fmla="*/ 2147483646 w 47"/>
                <a:gd name="T9" fmla="*/ 2147483646 h 67"/>
                <a:gd name="T10" fmla="*/ 0 w 47"/>
                <a:gd name="T11" fmla="*/ 2147483646 h 67"/>
                <a:gd name="T12" fmla="*/ 0 w 47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67">
                  <a:moveTo>
                    <a:pt x="0" y="0"/>
                  </a:moveTo>
                  <a:lnTo>
                    <a:pt x="10" y="0"/>
                  </a:lnTo>
                  <a:lnTo>
                    <a:pt x="10" y="57"/>
                  </a:lnTo>
                  <a:lnTo>
                    <a:pt x="46" y="57"/>
                  </a:lnTo>
                  <a:lnTo>
                    <a:pt x="46" y="66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5" name="Freeform 509">
              <a:extLst>
                <a:ext uri="{FF2B5EF4-FFF2-40B4-BE49-F238E27FC236}">
                  <a16:creationId xmlns:a16="http://schemas.microsoft.com/office/drawing/2014/main" id="{5C92D1FE-4B3D-4F4D-8A62-CB2FC678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11" y="2865235"/>
              <a:ext cx="6359" cy="7942"/>
            </a:xfrm>
            <a:custGeom>
              <a:avLst/>
              <a:gdLst>
                <a:gd name="T0" fmla="*/ 2147483646 w 47"/>
                <a:gd name="T1" fmla="*/ 2147483646 h 58"/>
                <a:gd name="T2" fmla="*/ 2147483646 w 47"/>
                <a:gd name="T3" fmla="*/ 2147483646 h 58"/>
                <a:gd name="T4" fmla="*/ 2147483646 w 47"/>
                <a:gd name="T5" fmla="*/ 2147483646 h 58"/>
                <a:gd name="T6" fmla="*/ 2147483646 w 47"/>
                <a:gd name="T7" fmla="*/ 0 h 58"/>
                <a:gd name="T8" fmla="*/ 2147483646 w 47"/>
                <a:gd name="T9" fmla="*/ 0 h 58"/>
                <a:gd name="T10" fmla="*/ 2147483646 w 47"/>
                <a:gd name="T11" fmla="*/ 2147483646 h 58"/>
                <a:gd name="T12" fmla="*/ 2147483646 w 47"/>
                <a:gd name="T13" fmla="*/ 2147483646 h 58"/>
                <a:gd name="T14" fmla="*/ 2147483646 w 47"/>
                <a:gd name="T15" fmla="*/ 2147483646 h 58"/>
                <a:gd name="T16" fmla="*/ 2147483646 w 47"/>
                <a:gd name="T17" fmla="*/ 2147483646 h 58"/>
                <a:gd name="T18" fmla="*/ 2147483646 w 47"/>
                <a:gd name="T19" fmla="*/ 2147483646 h 58"/>
                <a:gd name="T20" fmla="*/ 2147483646 w 47"/>
                <a:gd name="T21" fmla="*/ 2147483646 h 58"/>
                <a:gd name="T22" fmla="*/ 2147483646 w 47"/>
                <a:gd name="T23" fmla="*/ 2147483646 h 58"/>
                <a:gd name="T24" fmla="*/ 2147483646 w 47"/>
                <a:gd name="T25" fmla="*/ 2147483646 h 58"/>
                <a:gd name="T26" fmla="*/ 2147483646 w 47"/>
                <a:gd name="T27" fmla="*/ 2147483646 h 58"/>
                <a:gd name="T28" fmla="*/ 2147483646 w 47"/>
                <a:gd name="T29" fmla="*/ 2147483646 h 58"/>
                <a:gd name="T30" fmla="*/ 2147483646 w 47"/>
                <a:gd name="T31" fmla="*/ 2147483646 h 58"/>
                <a:gd name="T32" fmla="*/ 2147483646 w 47"/>
                <a:gd name="T33" fmla="*/ 2147483646 h 58"/>
                <a:gd name="T34" fmla="*/ 2147483646 w 47"/>
                <a:gd name="T35" fmla="*/ 2147483646 h 58"/>
                <a:gd name="T36" fmla="*/ 2147483646 w 47"/>
                <a:gd name="T37" fmla="*/ 2147483646 h 58"/>
                <a:gd name="T38" fmla="*/ 2147483646 w 47"/>
                <a:gd name="T39" fmla="*/ 2147483646 h 58"/>
                <a:gd name="T40" fmla="*/ 2147483646 w 47"/>
                <a:gd name="T41" fmla="*/ 2147483646 h 58"/>
                <a:gd name="T42" fmla="*/ 2147483646 w 47"/>
                <a:gd name="T43" fmla="*/ 2147483646 h 58"/>
                <a:gd name="T44" fmla="*/ 2147483646 w 47"/>
                <a:gd name="T45" fmla="*/ 2147483646 h 58"/>
                <a:gd name="T46" fmla="*/ 2147483646 w 47"/>
                <a:gd name="T47" fmla="*/ 2147483646 h 58"/>
                <a:gd name="T48" fmla="*/ 2147483646 w 47"/>
                <a:gd name="T49" fmla="*/ 2147483646 h 58"/>
                <a:gd name="T50" fmla="*/ 0 w 47"/>
                <a:gd name="T51" fmla="*/ 2147483646 h 58"/>
                <a:gd name="T52" fmla="*/ 0 w 47"/>
                <a:gd name="T53" fmla="*/ 2147483646 h 58"/>
                <a:gd name="T54" fmla="*/ 2147483646 w 47"/>
                <a:gd name="T55" fmla="*/ 2147483646 h 58"/>
                <a:gd name="T56" fmla="*/ 2147483646 w 47"/>
                <a:gd name="T57" fmla="*/ 2147483646 h 58"/>
                <a:gd name="T58" fmla="*/ 2147483646 w 47"/>
                <a:gd name="T59" fmla="*/ 2147483646 h 58"/>
                <a:gd name="T60" fmla="*/ 2147483646 w 47"/>
                <a:gd name="T61" fmla="*/ 2147483646 h 58"/>
                <a:gd name="T62" fmla="*/ 2147483646 w 47"/>
                <a:gd name="T63" fmla="*/ 2147483646 h 58"/>
                <a:gd name="T64" fmla="*/ 2147483646 w 47"/>
                <a:gd name="T65" fmla="*/ 2147483646 h 58"/>
                <a:gd name="T66" fmla="*/ 2147483646 w 47"/>
                <a:gd name="T67" fmla="*/ 2147483646 h 58"/>
                <a:gd name="T68" fmla="*/ 2147483646 w 47"/>
                <a:gd name="T69" fmla="*/ 2147483646 h 58"/>
                <a:gd name="T70" fmla="*/ 2147483646 w 47"/>
                <a:gd name="T71" fmla="*/ 2147483646 h 58"/>
                <a:gd name="T72" fmla="*/ 2147483646 w 47"/>
                <a:gd name="T73" fmla="*/ 2147483646 h 58"/>
                <a:gd name="T74" fmla="*/ 2147483646 w 47"/>
                <a:gd name="T75" fmla="*/ 2147483646 h 58"/>
                <a:gd name="T76" fmla="*/ 2147483646 w 47"/>
                <a:gd name="T77" fmla="*/ 2147483646 h 58"/>
                <a:gd name="T78" fmla="*/ 2147483646 w 47"/>
                <a:gd name="T79" fmla="*/ 2147483646 h 58"/>
                <a:gd name="T80" fmla="*/ 2147483646 w 47"/>
                <a:gd name="T81" fmla="*/ 2147483646 h 58"/>
                <a:gd name="T82" fmla="*/ 2147483646 w 47"/>
                <a:gd name="T83" fmla="*/ 2147483646 h 58"/>
                <a:gd name="T84" fmla="*/ 2147483646 w 47"/>
                <a:gd name="T85" fmla="*/ 2147483646 h 58"/>
                <a:gd name="T86" fmla="*/ 2147483646 w 47"/>
                <a:gd name="T87" fmla="*/ 2147483646 h 58"/>
                <a:gd name="T88" fmla="*/ 2147483646 w 47"/>
                <a:gd name="T89" fmla="*/ 2147483646 h 58"/>
                <a:gd name="T90" fmla="*/ 2147483646 w 47"/>
                <a:gd name="T91" fmla="*/ 2147483646 h 58"/>
                <a:gd name="T92" fmla="*/ 2147483646 w 47"/>
                <a:gd name="T93" fmla="*/ 2147483646 h 58"/>
                <a:gd name="T94" fmla="*/ 2147483646 w 47"/>
                <a:gd name="T95" fmla="*/ 2147483646 h 58"/>
                <a:gd name="T96" fmla="*/ 2147483646 w 47"/>
                <a:gd name="T97" fmla="*/ 2147483646 h 58"/>
                <a:gd name="T98" fmla="*/ 2147483646 w 47"/>
                <a:gd name="T99" fmla="*/ 2147483646 h 58"/>
                <a:gd name="T100" fmla="*/ 2147483646 w 47"/>
                <a:gd name="T101" fmla="*/ 2147483646 h 58"/>
                <a:gd name="T102" fmla="*/ 2147483646 w 47"/>
                <a:gd name="T103" fmla="*/ 2147483646 h 58"/>
                <a:gd name="T104" fmla="*/ 2147483646 w 47"/>
                <a:gd name="T105" fmla="*/ 2147483646 h 58"/>
                <a:gd name="T106" fmla="*/ 2147483646 w 47"/>
                <a:gd name="T107" fmla="*/ 2147483646 h 58"/>
                <a:gd name="T108" fmla="*/ 2147483646 w 47"/>
                <a:gd name="T109" fmla="*/ 2147483646 h 58"/>
                <a:gd name="T110" fmla="*/ 2147483646 w 47"/>
                <a:gd name="T111" fmla="*/ 2147483646 h 58"/>
                <a:gd name="T112" fmla="*/ 2147483646 w 47"/>
                <a:gd name="T113" fmla="*/ 2147483646 h 58"/>
                <a:gd name="T114" fmla="*/ 2147483646 w 47"/>
                <a:gd name="T115" fmla="*/ 2147483646 h 58"/>
                <a:gd name="T116" fmla="*/ 2147483646 w 47"/>
                <a:gd name="T117" fmla="*/ 2147483646 h 5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7" h="58">
                  <a:moveTo>
                    <a:pt x="9" y="19"/>
                  </a:moveTo>
                  <a:lnTo>
                    <a:pt x="9" y="19"/>
                  </a:lnTo>
                  <a:lnTo>
                    <a:pt x="9" y="10"/>
                  </a:lnTo>
                  <a:cubicBezTo>
                    <a:pt x="18" y="10"/>
                    <a:pt x="18" y="0"/>
                    <a:pt x="28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6" y="10"/>
                    <a:pt x="46" y="19"/>
                    <a:pt x="46" y="1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7"/>
                    <a:pt x="46" y="57"/>
                    <a:pt x="37" y="57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7"/>
                    <a:pt x="28" y="57"/>
                    <a:pt x="28" y="57"/>
                  </a:cubicBezTo>
                  <a:lnTo>
                    <a:pt x="18" y="57"/>
                  </a:lnTo>
                  <a:cubicBezTo>
                    <a:pt x="18" y="57"/>
                    <a:pt x="18" y="57"/>
                    <a:pt x="9" y="57"/>
                  </a:cubicBezTo>
                  <a:cubicBezTo>
                    <a:pt x="9" y="57"/>
                    <a:pt x="9" y="48"/>
                    <a:pt x="0" y="48"/>
                  </a:cubicBezTo>
                  <a:cubicBezTo>
                    <a:pt x="0" y="48"/>
                    <a:pt x="0" y="48"/>
                    <a:pt x="0" y="39"/>
                  </a:cubicBezTo>
                  <a:cubicBezTo>
                    <a:pt x="0" y="39"/>
                    <a:pt x="0" y="39"/>
                    <a:pt x="9" y="3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8" y="29"/>
                    <a:pt x="18" y="29"/>
                    <a:pt x="18" y="29"/>
                  </a:cubicBezTo>
                  <a:lnTo>
                    <a:pt x="28" y="29"/>
                  </a:lnTo>
                  <a:cubicBezTo>
                    <a:pt x="28" y="29"/>
                    <a:pt x="28" y="29"/>
                    <a:pt x="37" y="2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9" y="10"/>
                    <a:pt x="9" y="19"/>
                    <a:pt x="9" y="19"/>
                  </a:cubicBezTo>
                  <a:close/>
                  <a:moveTo>
                    <a:pt x="37" y="29"/>
                  </a:moveTo>
                  <a:lnTo>
                    <a:pt x="37" y="29"/>
                  </a:lnTo>
                  <a:cubicBezTo>
                    <a:pt x="28" y="29"/>
                    <a:pt x="28" y="29"/>
                    <a:pt x="28" y="29"/>
                  </a:cubicBezTo>
                  <a:cubicBezTo>
                    <a:pt x="18" y="29"/>
                    <a:pt x="18" y="29"/>
                    <a:pt x="18" y="39"/>
                  </a:cubicBezTo>
                  <a:lnTo>
                    <a:pt x="9" y="39"/>
                  </a:lnTo>
                  <a:cubicBezTo>
                    <a:pt x="9" y="48"/>
                    <a:pt x="9" y="48"/>
                    <a:pt x="9" y="48"/>
                  </a:cubicBezTo>
                  <a:lnTo>
                    <a:pt x="18" y="48"/>
                  </a:lnTo>
                  <a:lnTo>
                    <a:pt x="28" y="48"/>
                  </a:lnTo>
                  <a:cubicBezTo>
                    <a:pt x="37" y="48"/>
                    <a:pt x="37" y="48"/>
                    <a:pt x="37" y="48"/>
                  </a:cubicBezTo>
                  <a:cubicBezTo>
                    <a:pt x="37" y="39"/>
                    <a:pt x="37" y="39"/>
                    <a:pt x="37" y="39"/>
                  </a:cubicBezTo>
                  <a:lnTo>
                    <a:pt x="37" y="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6" name="Freeform 510">
              <a:extLst>
                <a:ext uri="{FF2B5EF4-FFF2-40B4-BE49-F238E27FC236}">
                  <a16:creationId xmlns:a16="http://schemas.microsoft.com/office/drawing/2014/main" id="{5D692CC3-290B-864A-8DFC-71D41B45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560" y="2865235"/>
              <a:ext cx="4769" cy="7942"/>
            </a:xfrm>
            <a:custGeom>
              <a:avLst/>
              <a:gdLst>
                <a:gd name="T0" fmla="*/ 2147483646 w 39"/>
                <a:gd name="T1" fmla="*/ 2147483646 h 58"/>
                <a:gd name="T2" fmla="*/ 2147483646 w 39"/>
                <a:gd name="T3" fmla="*/ 2147483646 h 58"/>
                <a:gd name="T4" fmla="*/ 2147483646 w 39"/>
                <a:gd name="T5" fmla="*/ 2147483646 h 58"/>
                <a:gd name="T6" fmla="*/ 2147483646 w 39"/>
                <a:gd name="T7" fmla="*/ 2147483646 h 58"/>
                <a:gd name="T8" fmla="*/ 2147483646 w 39"/>
                <a:gd name="T9" fmla="*/ 2147483646 h 58"/>
                <a:gd name="T10" fmla="*/ 2147483646 w 39"/>
                <a:gd name="T11" fmla="*/ 2147483646 h 58"/>
                <a:gd name="T12" fmla="*/ 2147483646 w 39"/>
                <a:gd name="T13" fmla="*/ 2147483646 h 58"/>
                <a:gd name="T14" fmla="*/ 2147483646 w 39"/>
                <a:gd name="T15" fmla="*/ 2147483646 h 58"/>
                <a:gd name="T16" fmla="*/ 2147483646 w 39"/>
                <a:gd name="T17" fmla="*/ 2147483646 h 58"/>
                <a:gd name="T18" fmla="*/ 2147483646 w 39"/>
                <a:gd name="T19" fmla="*/ 2147483646 h 58"/>
                <a:gd name="T20" fmla="*/ 2147483646 w 39"/>
                <a:gd name="T21" fmla="*/ 2147483646 h 58"/>
                <a:gd name="T22" fmla="*/ 2147483646 w 39"/>
                <a:gd name="T23" fmla="*/ 2147483646 h 58"/>
                <a:gd name="T24" fmla="*/ 2147483646 w 39"/>
                <a:gd name="T25" fmla="*/ 2147483646 h 58"/>
                <a:gd name="T26" fmla="*/ 2147483646 w 39"/>
                <a:gd name="T27" fmla="*/ 2147483646 h 58"/>
                <a:gd name="T28" fmla="*/ 2147483646 w 39"/>
                <a:gd name="T29" fmla="*/ 2147483646 h 58"/>
                <a:gd name="T30" fmla="*/ 2147483646 w 39"/>
                <a:gd name="T31" fmla="*/ 2147483646 h 58"/>
                <a:gd name="T32" fmla="*/ 2147483646 w 39"/>
                <a:gd name="T33" fmla="*/ 2147483646 h 58"/>
                <a:gd name="T34" fmla="*/ 2147483646 w 39"/>
                <a:gd name="T35" fmla="*/ 2147483646 h 58"/>
                <a:gd name="T36" fmla="*/ 2147483646 w 39"/>
                <a:gd name="T37" fmla="*/ 2147483646 h 58"/>
                <a:gd name="T38" fmla="*/ 2147483646 w 39"/>
                <a:gd name="T39" fmla="*/ 2147483646 h 58"/>
                <a:gd name="T40" fmla="*/ 2147483646 w 39"/>
                <a:gd name="T41" fmla="*/ 2147483646 h 58"/>
                <a:gd name="T42" fmla="*/ 2147483646 w 39"/>
                <a:gd name="T43" fmla="*/ 2147483646 h 58"/>
                <a:gd name="T44" fmla="*/ 2147483646 w 39"/>
                <a:gd name="T45" fmla="*/ 2147483646 h 58"/>
                <a:gd name="T46" fmla="*/ 0 w 39"/>
                <a:gd name="T47" fmla="*/ 2147483646 h 58"/>
                <a:gd name="T48" fmla="*/ 0 w 39"/>
                <a:gd name="T49" fmla="*/ 2147483646 h 58"/>
                <a:gd name="T50" fmla="*/ 0 w 39"/>
                <a:gd name="T51" fmla="*/ 2147483646 h 58"/>
                <a:gd name="T52" fmla="*/ 2147483646 w 39"/>
                <a:gd name="T53" fmla="*/ 2147483646 h 58"/>
                <a:gd name="T54" fmla="*/ 2147483646 w 39"/>
                <a:gd name="T55" fmla="*/ 2147483646 h 58"/>
                <a:gd name="T56" fmla="*/ 2147483646 w 39"/>
                <a:gd name="T57" fmla="*/ 2147483646 h 58"/>
                <a:gd name="T58" fmla="*/ 2147483646 w 39"/>
                <a:gd name="T59" fmla="*/ 2147483646 h 58"/>
                <a:gd name="T60" fmla="*/ 2147483646 w 39"/>
                <a:gd name="T61" fmla="*/ 2147483646 h 58"/>
                <a:gd name="T62" fmla="*/ 2147483646 w 39"/>
                <a:gd name="T63" fmla="*/ 2147483646 h 58"/>
                <a:gd name="T64" fmla="*/ 2147483646 w 39"/>
                <a:gd name="T65" fmla="*/ 2147483646 h 58"/>
                <a:gd name="T66" fmla="*/ 2147483646 w 39"/>
                <a:gd name="T67" fmla="*/ 2147483646 h 58"/>
                <a:gd name="T68" fmla="*/ 2147483646 w 39"/>
                <a:gd name="T69" fmla="*/ 2147483646 h 58"/>
                <a:gd name="T70" fmla="*/ 2147483646 w 39"/>
                <a:gd name="T71" fmla="*/ 2147483646 h 58"/>
                <a:gd name="T72" fmla="*/ 2147483646 w 39"/>
                <a:gd name="T73" fmla="*/ 2147483646 h 58"/>
                <a:gd name="T74" fmla="*/ 2147483646 w 39"/>
                <a:gd name="T75" fmla="*/ 2147483646 h 58"/>
                <a:gd name="T76" fmla="*/ 0 w 39"/>
                <a:gd name="T77" fmla="*/ 2147483646 h 58"/>
                <a:gd name="T78" fmla="*/ 0 w 39"/>
                <a:gd name="T79" fmla="*/ 2147483646 h 58"/>
                <a:gd name="T80" fmla="*/ 0 w 39"/>
                <a:gd name="T81" fmla="*/ 2147483646 h 58"/>
                <a:gd name="T82" fmla="*/ 0 w 39"/>
                <a:gd name="T83" fmla="*/ 2147483646 h 58"/>
                <a:gd name="T84" fmla="*/ 2147483646 w 39"/>
                <a:gd name="T85" fmla="*/ 2147483646 h 58"/>
                <a:gd name="T86" fmla="*/ 2147483646 w 39"/>
                <a:gd name="T87" fmla="*/ 0 h 58"/>
                <a:gd name="T88" fmla="*/ 2147483646 w 39"/>
                <a:gd name="T89" fmla="*/ 0 h 58"/>
                <a:gd name="T90" fmla="*/ 2147483646 w 39"/>
                <a:gd name="T91" fmla="*/ 0 h 58"/>
                <a:gd name="T92" fmla="*/ 2147483646 w 39"/>
                <a:gd name="T93" fmla="*/ 2147483646 h 58"/>
                <a:gd name="T94" fmla="*/ 2147483646 w 39"/>
                <a:gd name="T95" fmla="*/ 2147483646 h 58"/>
                <a:gd name="T96" fmla="*/ 2147483646 w 39"/>
                <a:gd name="T97" fmla="*/ 2147483646 h 58"/>
                <a:gd name="T98" fmla="*/ 2147483646 w 39"/>
                <a:gd name="T99" fmla="*/ 2147483646 h 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" h="58">
                  <a:moveTo>
                    <a:pt x="29" y="19"/>
                  </a:moveTo>
                  <a:lnTo>
                    <a:pt x="29" y="19"/>
                  </a:lnTo>
                  <a:cubicBezTo>
                    <a:pt x="29" y="10"/>
                    <a:pt x="29" y="10"/>
                    <a:pt x="29" y="10"/>
                  </a:cubicBezTo>
                  <a:lnTo>
                    <a:pt x="20" y="10"/>
                  </a:lnTo>
                  <a:lnTo>
                    <a:pt x="9" y="10"/>
                  </a:lnTo>
                  <a:cubicBezTo>
                    <a:pt x="9" y="19"/>
                    <a:pt x="9" y="19"/>
                    <a:pt x="9" y="1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20" y="29"/>
                  </a:ln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38" y="29"/>
                  </a:cubicBezTo>
                  <a:lnTo>
                    <a:pt x="38" y="39"/>
                  </a:ln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57"/>
                    <a:pt x="29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9" y="57"/>
                    <a:pt x="9" y="57"/>
                    <a:pt x="0" y="57"/>
                  </a:cubicBezTo>
                  <a:cubicBezTo>
                    <a:pt x="0" y="48"/>
                    <a:pt x="0" y="48"/>
                    <a:pt x="0" y="39"/>
                  </a:cubicBezTo>
                  <a:cubicBezTo>
                    <a:pt x="0" y="48"/>
                    <a:pt x="9" y="48"/>
                    <a:pt x="9" y="48"/>
                  </a:cubicBezTo>
                  <a:cubicBezTo>
                    <a:pt x="9" y="48"/>
                    <a:pt x="9" y="48"/>
                    <a:pt x="20" y="4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9" y="48"/>
                    <a:pt x="29" y="48"/>
                    <a:pt x="29" y="39"/>
                  </a:cubicBezTo>
                  <a:cubicBezTo>
                    <a:pt x="20" y="39"/>
                    <a:pt x="20" y="39"/>
                    <a:pt x="2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0" y="29"/>
                  </a:lnTo>
                  <a:cubicBezTo>
                    <a:pt x="0" y="29"/>
                    <a:pt x="0" y="29"/>
                    <a:pt x="0" y="19"/>
                  </a:cubicBezTo>
                  <a:lnTo>
                    <a:pt x="0" y="10"/>
                  </a:lnTo>
                  <a:cubicBezTo>
                    <a:pt x="0" y="10"/>
                    <a:pt x="0" y="10"/>
                    <a:pt x="9" y="10"/>
                  </a:cubicBezTo>
                  <a:cubicBezTo>
                    <a:pt x="9" y="10"/>
                    <a:pt x="9" y="10"/>
                    <a:pt x="9" y="0"/>
                  </a:cubicBezTo>
                  <a:lnTo>
                    <a:pt x="20" y="0"/>
                  </a:lnTo>
                  <a:cubicBezTo>
                    <a:pt x="20" y="0"/>
                    <a:pt x="20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lnTo>
                    <a:pt x="38" y="10"/>
                  </a:lnTo>
                  <a:cubicBezTo>
                    <a:pt x="38" y="19"/>
                    <a:pt x="38" y="19"/>
                    <a:pt x="38" y="19"/>
                  </a:cubicBezTo>
                  <a:lnTo>
                    <a:pt x="29" y="1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7" name="Freeform 511">
              <a:extLst>
                <a:ext uri="{FF2B5EF4-FFF2-40B4-BE49-F238E27FC236}">
                  <a16:creationId xmlns:a16="http://schemas.microsoft.com/office/drawing/2014/main" id="{3751F251-B621-2B40-A41F-3A9CAD4F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28" y="2865235"/>
              <a:ext cx="3179" cy="7942"/>
            </a:xfrm>
            <a:custGeom>
              <a:avLst/>
              <a:gdLst>
                <a:gd name="T0" fmla="*/ 2147483646 w 29"/>
                <a:gd name="T1" fmla="*/ 2147483646 h 67"/>
                <a:gd name="T2" fmla="*/ 2147483646 w 29"/>
                <a:gd name="T3" fmla="*/ 2147483646 h 67"/>
                <a:gd name="T4" fmla="*/ 2147483646 w 29"/>
                <a:gd name="T5" fmla="*/ 2147483646 h 67"/>
                <a:gd name="T6" fmla="*/ 2147483646 w 29"/>
                <a:gd name="T7" fmla="*/ 2147483646 h 67"/>
                <a:gd name="T8" fmla="*/ 2147483646 w 29"/>
                <a:gd name="T9" fmla="*/ 2147483646 h 67"/>
                <a:gd name="T10" fmla="*/ 2147483646 w 29"/>
                <a:gd name="T11" fmla="*/ 2147483646 h 67"/>
                <a:gd name="T12" fmla="*/ 2147483646 w 29"/>
                <a:gd name="T13" fmla="*/ 2147483646 h 67"/>
                <a:gd name="T14" fmla="*/ 2147483646 w 29"/>
                <a:gd name="T15" fmla="*/ 2147483646 h 67"/>
                <a:gd name="T16" fmla="*/ 2147483646 w 29"/>
                <a:gd name="T17" fmla="*/ 2147483646 h 67"/>
                <a:gd name="T18" fmla="*/ 2147483646 w 29"/>
                <a:gd name="T19" fmla="*/ 2147483646 h 67"/>
                <a:gd name="T20" fmla="*/ 2147483646 w 29"/>
                <a:gd name="T21" fmla="*/ 2147483646 h 67"/>
                <a:gd name="T22" fmla="*/ 2147483646 w 29"/>
                <a:gd name="T23" fmla="*/ 2147483646 h 67"/>
                <a:gd name="T24" fmla="*/ 2147483646 w 29"/>
                <a:gd name="T25" fmla="*/ 2147483646 h 67"/>
                <a:gd name="T26" fmla="*/ 2147483646 w 29"/>
                <a:gd name="T27" fmla="*/ 2147483646 h 67"/>
                <a:gd name="T28" fmla="*/ 2147483646 w 29"/>
                <a:gd name="T29" fmla="*/ 2147483646 h 67"/>
                <a:gd name="T30" fmla="*/ 0 w 29"/>
                <a:gd name="T31" fmla="*/ 2147483646 h 67"/>
                <a:gd name="T32" fmla="*/ 0 w 29"/>
                <a:gd name="T33" fmla="*/ 2147483646 h 67"/>
                <a:gd name="T34" fmla="*/ 2147483646 w 29"/>
                <a:gd name="T35" fmla="*/ 2147483646 h 67"/>
                <a:gd name="T36" fmla="*/ 2147483646 w 29"/>
                <a:gd name="T37" fmla="*/ 0 h 67"/>
                <a:gd name="T38" fmla="*/ 2147483646 w 29"/>
                <a:gd name="T39" fmla="*/ 0 h 67"/>
                <a:gd name="T40" fmla="*/ 2147483646 w 29"/>
                <a:gd name="T41" fmla="*/ 214748364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9" h="67">
                  <a:moveTo>
                    <a:pt x="19" y="19"/>
                  </a:moveTo>
                  <a:lnTo>
                    <a:pt x="19" y="19"/>
                  </a:lnTo>
                  <a:cubicBezTo>
                    <a:pt x="28" y="19"/>
                    <a:pt x="28" y="19"/>
                    <a:pt x="28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19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8" name="Freeform 512">
              <a:extLst>
                <a:ext uri="{FF2B5EF4-FFF2-40B4-BE49-F238E27FC236}">
                  <a16:creationId xmlns:a16="http://schemas.microsoft.com/office/drawing/2014/main" id="{146C5079-2D05-9A46-B047-96426C574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77" y="2865235"/>
              <a:ext cx="4769" cy="7942"/>
            </a:xfrm>
            <a:custGeom>
              <a:avLst/>
              <a:gdLst>
                <a:gd name="T0" fmla="*/ 0 w 38"/>
                <a:gd name="T1" fmla="*/ 2147483646 h 58"/>
                <a:gd name="T2" fmla="*/ 0 w 38"/>
                <a:gd name="T3" fmla="*/ 2147483646 h 58"/>
                <a:gd name="T4" fmla="*/ 0 w 38"/>
                <a:gd name="T5" fmla="*/ 2147483646 h 58"/>
                <a:gd name="T6" fmla="*/ 0 w 38"/>
                <a:gd name="T7" fmla="*/ 2147483646 h 58"/>
                <a:gd name="T8" fmla="*/ 2147483646 w 38"/>
                <a:gd name="T9" fmla="*/ 2147483646 h 58"/>
                <a:gd name="T10" fmla="*/ 2147483646 w 38"/>
                <a:gd name="T11" fmla="*/ 2147483646 h 58"/>
                <a:gd name="T12" fmla="*/ 2147483646 w 38"/>
                <a:gd name="T13" fmla="*/ 2147483646 h 58"/>
                <a:gd name="T14" fmla="*/ 2147483646 w 38"/>
                <a:gd name="T15" fmla="*/ 0 h 58"/>
                <a:gd name="T16" fmla="*/ 2147483646 w 38"/>
                <a:gd name="T17" fmla="*/ 0 h 58"/>
                <a:gd name="T18" fmla="*/ 2147483646 w 38"/>
                <a:gd name="T19" fmla="*/ 0 h 58"/>
                <a:gd name="T20" fmla="*/ 2147483646 w 38"/>
                <a:gd name="T21" fmla="*/ 2147483646 h 58"/>
                <a:gd name="T22" fmla="*/ 2147483646 w 38"/>
                <a:gd name="T23" fmla="*/ 2147483646 h 58"/>
                <a:gd name="T24" fmla="*/ 2147483646 w 38"/>
                <a:gd name="T25" fmla="*/ 2147483646 h 58"/>
                <a:gd name="T26" fmla="*/ 2147483646 w 38"/>
                <a:gd name="T27" fmla="*/ 2147483646 h 58"/>
                <a:gd name="T28" fmla="*/ 2147483646 w 38"/>
                <a:gd name="T29" fmla="*/ 2147483646 h 58"/>
                <a:gd name="T30" fmla="*/ 2147483646 w 38"/>
                <a:gd name="T31" fmla="*/ 2147483646 h 58"/>
                <a:gd name="T32" fmla="*/ 2147483646 w 38"/>
                <a:gd name="T33" fmla="*/ 2147483646 h 58"/>
                <a:gd name="T34" fmla="*/ 2147483646 w 38"/>
                <a:gd name="T35" fmla="*/ 2147483646 h 58"/>
                <a:gd name="T36" fmla="*/ 2147483646 w 38"/>
                <a:gd name="T37" fmla="*/ 2147483646 h 58"/>
                <a:gd name="T38" fmla="*/ 2147483646 w 38"/>
                <a:gd name="T39" fmla="*/ 2147483646 h 58"/>
                <a:gd name="T40" fmla="*/ 2147483646 w 38"/>
                <a:gd name="T41" fmla="*/ 2147483646 h 58"/>
                <a:gd name="T42" fmla="*/ 2147483646 w 38"/>
                <a:gd name="T43" fmla="*/ 2147483646 h 58"/>
                <a:gd name="T44" fmla="*/ 2147483646 w 38"/>
                <a:gd name="T45" fmla="*/ 2147483646 h 58"/>
                <a:gd name="T46" fmla="*/ 0 w 38"/>
                <a:gd name="T47" fmla="*/ 2147483646 h 58"/>
                <a:gd name="T48" fmla="*/ 2147483646 w 38"/>
                <a:gd name="T49" fmla="*/ 2147483646 h 58"/>
                <a:gd name="T50" fmla="*/ 0 w 38"/>
                <a:gd name="T51" fmla="*/ 2147483646 h 58"/>
                <a:gd name="T52" fmla="*/ 0 w 38"/>
                <a:gd name="T53" fmla="*/ 2147483646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8" h="58">
                  <a:moveTo>
                    <a:pt x="0" y="10"/>
                  </a:moveTo>
                  <a:lnTo>
                    <a:pt x="0" y="10"/>
                  </a:ln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1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0"/>
                  </a:cubicBezTo>
                  <a:lnTo>
                    <a:pt x="19" y="10"/>
                  </a:lnTo>
                  <a:cubicBezTo>
                    <a:pt x="19" y="10"/>
                    <a:pt x="19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0" y="2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1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9" name="Freeform 513">
              <a:extLst>
                <a:ext uri="{FF2B5EF4-FFF2-40B4-BE49-F238E27FC236}">
                  <a16:creationId xmlns:a16="http://schemas.microsoft.com/office/drawing/2014/main" id="{C6950BFC-DB84-7043-8673-8D891AB7C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636" y="2865235"/>
              <a:ext cx="6359" cy="7942"/>
            </a:xfrm>
            <a:custGeom>
              <a:avLst/>
              <a:gdLst>
                <a:gd name="T0" fmla="*/ 0 w 49"/>
                <a:gd name="T1" fmla="*/ 2147483646 h 58"/>
                <a:gd name="T2" fmla="*/ 0 w 49"/>
                <a:gd name="T3" fmla="*/ 2147483646 h 58"/>
                <a:gd name="T4" fmla="*/ 2147483646 w 49"/>
                <a:gd name="T5" fmla="*/ 2147483646 h 58"/>
                <a:gd name="T6" fmla="*/ 2147483646 w 49"/>
                <a:gd name="T7" fmla="*/ 0 h 58"/>
                <a:gd name="T8" fmla="*/ 2147483646 w 49"/>
                <a:gd name="T9" fmla="*/ 0 h 58"/>
                <a:gd name="T10" fmla="*/ 2147483646 w 49"/>
                <a:gd name="T11" fmla="*/ 2147483646 h 58"/>
                <a:gd name="T12" fmla="*/ 2147483646 w 49"/>
                <a:gd name="T13" fmla="*/ 2147483646 h 58"/>
                <a:gd name="T14" fmla="*/ 2147483646 w 49"/>
                <a:gd name="T15" fmla="*/ 2147483646 h 58"/>
                <a:gd name="T16" fmla="*/ 2147483646 w 49"/>
                <a:gd name="T17" fmla="*/ 2147483646 h 58"/>
                <a:gd name="T18" fmla="*/ 2147483646 w 49"/>
                <a:gd name="T19" fmla="*/ 2147483646 h 58"/>
                <a:gd name="T20" fmla="*/ 2147483646 w 49"/>
                <a:gd name="T21" fmla="*/ 2147483646 h 58"/>
                <a:gd name="T22" fmla="*/ 2147483646 w 49"/>
                <a:gd name="T23" fmla="*/ 2147483646 h 58"/>
                <a:gd name="T24" fmla="*/ 2147483646 w 49"/>
                <a:gd name="T25" fmla="*/ 2147483646 h 58"/>
                <a:gd name="T26" fmla="*/ 2147483646 w 49"/>
                <a:gd name="T27" fmla="*/ 2147483646 h 58"/>
                <a:gd name="T28" fmla="*/ 2147483646 w 49"/>
                <a:gd name="T29" fmla="*/ 2147483646 h 58"/>
                <a:gd name="T30" fmla="*/ 2147483646 w 49"/>
                <a:gd name="T31" fmla="*/ 2147483646 h 58"/>
                <a:gd name="T32" fmla="*/ 2147483646 w 49"/>
                <a:gd name="T33" fmla="*/ 2147483646 h 58"/>
                <a:gd name="T34" fmla="*/ 2147483646 w 49"/>
                <a:gd name="T35" fmla="*/ 2147483646 h 58"/>
                <a:gd name="T36" fmla="*/ 2147483646 w 49"/>
                <a:gd name="T37" fmla="*/ 2147483646 h 58"/>
                <a:gd name="T38" fmla="*/ 2147483646 w 49"/>
                <a:gd name="T39" fmla="*/ 2147483646 h 58"/>
                <a:gd name="T40" fmla="*/ 2147483646 w 49"/>
                <a:gd name="T41" fmla="*/ 2147483646 h 58"/>
                <a:gd name="T42" fmla="*/ 2147483646 w 49"/>
                <a:gd name="T43" fmla="*/ 2147483646 h 58"/>
                <a:gd name="T44" fmla="*/ 2147483646 w 49"/>
                <a:gd name="T45" fmla="*/ 2147483646 h 58"/>
                <a:gd name="T46" fmla="*/ 2147483646 w 49"/>
                <a:gd name="T47" fmla="*/ 2147483646 h 58"/>
                <a:gd name="T48" fmla="*/ 2147483646 w 49"/>
                <a:gd name="T49" fmla="*/ 2147483646 h 58"/>
                <a:gd name="T50" fmla="*/ 0 w 49"/>
                <a:gd name="T51" fmla="*/ 2147483646 h 58"/>
                <a:gd name="T52" fmla="*/ 0 w 49"/>
                <a:gd name="T53" fmla="*/ 2147483646 h 58"/>
                <a:gd name="T54" fmla="*/ 0 w 49"/>
                <a:gd name="T55" fmla="*/ 2147483646 h 58"/>
                <a:gd name="T56" fmla="*/ 2147483646 w 49"/>
                <a:gd name="T57" fmla="*/ 2147483646 h 58"/>
                <a:gd name="T58" fmla="*/ 2147483646 w 49"/>
                <a:gd name="T59" fmla="*/ 2147483646 h 58"/>
                <a:gd name="T60" fmla="*/ 2147483646 w 49"/>
                <a:gd name="T61" fmla="*/ 2147483646 h 58"/>
                <a:gd name="T62" fmla="*/ 2147483646 w 49"/>
                <a:gd name="T63" fmla="*/ 2147483646 h 58"/>
                <a:gd name="T64" fmla="*/ 2147483646 w 49"/>
                <a:gd name="T65" fmla="*/ 2147483646 h 58"/>
                <a:gd name="T66" fmla="*/ 2147483646 w 49"/>
                <a:gd name="T67" fmla="*/ 2147483646 h 58"/>
                <a:gd name="T68" fmla="*/ 2147483646 w 49"/>
                <a:gd name="T69" fmla="*/ 2147483646 h 58"/>
                <a:gd name="T70" fmla="*/ 2147483646 w 49"/>
                <a:gd name="T71" fmla="*/ 2147483646 h 58"/>
                <a:gd name="T72" fmla="*/ 2147483646 w 49"/>
                <a:gd name="T73" fmla="*/ 2147483646 h 58"/>
                <a:gd name="T74" fmla="*/ 2147483646 w 49"/>
                <a:gd name="T75" fmla="*/ 2147483646 h 58"/>
                <a:gd name="T76" fmla="*/ 2147483646 w 49"/>
                <a:gd name="T77" fmla="*/ 2147483646 h 58"/>
                <a:gd name="T78" fmla="*/ 2147483646 w 49"/>
                <a:gd name="T79" fmla="*/ 2147483646 h 58"/>
                <a:gd name="T80" fmla="*/ 2147483646 w 49"/>
                <a:gd name="T81" fmla="*/ 2147483646 h 58"/>
                <a:gd name="T82" fmla="*/ 0 w 49"/>
                <a:gd name="T83" fmla="*/ 2147483646 h 58"/>
                <a:gd name="T84" fmla="*/ 2147483646 w 49"/>
                <a:gd name="T85" fmla="*/ 2147483646 h 58"/>
                <a:gd name="T86" fmla="*/ 2147483646 w 49"/>
                <a:gd name="T87" fmla="*/ 2147483646 h 58"/>
                <a:gd name="T88" fmla="*/ 2147483646 w 49"/>
                <a:gd name="T89" fmla="*/ 2147483646 h 58"/>
                <a:gd name="T90" fmla="*/ 2147483646 w 49"/>
                <a:gd name="T91" fmla="*/ 2147483646 h 58"/>
                <a:gd name="T92" fmla="*/ 2147483646 w 49"/>
                <a:gd name="T93" fmla="*/ 2147483646 h 58"/>
                <a:gd name="T94" fmla="*/ 2147483646 w 49"/>
                <a:gd name="T95" fmla="*/ 2147483646 h 58"/>
                <a:gd name="T96" fmla="*/ 2147483646 w 49"/>
                <a:gd name="T97" fmla="*/ 2147483646 h 58"/>
                <a:gd name="T98" fmla="*/ 2147483646 w 49"/>
                <a:gd name="T99" fmla="*/ 2147483646 h 58"/>
                <a:gd name="T100" fmla="*/ 2147483646 w 49"/>
                <a:gd name="T101" fmla="*/ 2147483646 h 58"/>
                <a:gd name="T102" fmla="*/ 2147483646 w 49"/>
                <a:gd name="T103" fmla="*/ 2147483646 h 58"/>
                <a:gd name="T104" fmla="*/ 2147483646 w 49"/>
                <a:gd name="T105" fmla="*/ 2147483646 h 58"/>
                <a:gd name="T106" fmla="*/ 2147483646 w 49"/>
                <a:gd name="T107" fmla="*/ 2147483646 h 58"/>
                <a:gd name="T108" fmla="*/ 2147483646 w 49"/>
                <a:gd name="T109" fmla="*/ 2147483646 h 58"/>
                <a:gd name="T110" fmla="*/ 2147483646 w 49"/>
                <a:gd name="T111" fmla="*/ 2147483646 h 58"/>
                <a:gd name="T112" fmla="*/ 2147483646 w 49"/>
                <a:gd name="T113" fmla="*/ 2147483646 h 58"/>
                <a:gd name="T114" fmla="*/ 2147483646 w 49"/>
                <a:gd name="T115" fmla="*/ 2147483646 h 58"/>
                <a:gd name="T116" fmla="*/ 2147483646 w 49"/>
                <a:gd name="T117" fmla="*/ 2147483646 h 58"/>
                <a:gd name="T118" fmla="*/ 2147483646 w 49"/>
                <a:gd name="T119" fmla="*/ 2147483646 h 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9" h="58">
                  <a:moveTo>
                    <a:pt x="0" y="19"/>
                  </a:moveTo>
                  <a:lnTo>
                    <a:pt x="0" y="19"/>
                  </a:lnTo>
                  <a:lnTo>
                    <a:pt x="9" y="10"/>
                  </a:lnTo>
                  <a:cubicBezTo>
                    <a:pt x="9" y="0"/>
                    <a:pt x="19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8" y="10"/>
                  </a:lnTo>
                  <a:lnTo>
                    <a:pt x="38" y="19"/>
                  </a:lnTo>
                  <a:cubicBezTo>
                    <a:pt x="38" y="48"/>
                    <a:pt x="38" y="48"/>
                    <a:pt x="38" y="48"/>
                  </a:cubicBezTo>
                  <a:lnTo>
                    <a:pt x="48" y="48"/>
                  </a:lnTo>
                  <a:cubicBezTo>
                    <a:pt x="48" y="57"/>
                    <a:pt x="48" y="57"/>
                    <a:pt x="4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28" y="48"/>
                  </a:cubicBezTo>
                  <a:lnTo>
                    <a:pt x="28" y="57"/>
                  </a:lnTo>
                  <a:cubicBezTo>
                    <a:pt x="19" y="57"/>
                    <a:pt x="19" y="57"/>
                    <a:pt x="19" y="57"/>
                  </a:cubicBezTo>
                  <a:lnTo>
                    <a:pt x="9" y="57"/>
                  </a:ln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3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19" y="29"/>
                  </a:lnTo>
                  <a:lnTo>
                    <a:pt x="28" y="29"/>
                  </a:lnTo>
                  <a:cubicBezTo>
                    <a:pt x="38" y="29"/>
                    <a:pt x="38" y="29"/>
                    <a:pt x="38" y="2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0"/>
                  </a:cubicBezTo>
                  <a:cubicBezTo>
                    <a:pt x="38" y="10"/>
                    <a:pt x="38" y="10"/>
                    <a:pt x="28" y="10"/>
                  </a:cubicBezTo>
                  <a:cubicBezTo>
                    <a:pt x="28" y="10"/>
                    <a:pt x="28" y="10"/>
                    <a:pt x="19" y="10"/>
                  </a:cubicBezTo>
                  <a:cubicBezTo>
                    <a:pt x="19" y="10"/>
                    <a:pt x="19" y="10"/>
                    <a:pt x="9" y="10"/>
                  </a:cubicBezTo>
                  <a:lnTo>
                    <a:pt x="9" y="19"/>
                  </a:lnTo>
                  <a:lnTo>
                    <a:pt x="0" y="19"/>
                  </a:lnTo>
                  <a:close/>
                  <a:moveTo>
                    <a:pt x="38" y="29"/>
                  </a:moveTo>
                  <a:lnTo>
                    <a:pt x="38" y="29"/>
                  </a:ln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19" y="2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19" y="48"/>
                  </a:cubicBezTo>
                  <a:cubicBezTo>
                    <a:pt x="19" y="48"/>
                    <a:pt x="19" y="48"/>
                    <a:pt x="28" y="48"/>
                  </a:cubicBezTo>
                  <a:cubicBezTo>
                    <a:pt x="28" y="48"/>
                    <a:pt x="38" y="48"/>
                    <a:pt x="38" y="39"/>
                  </a:cubicBezTo>
                  <a:lnTo>
                    <a:pt x="38" y="2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0" name="Freeform 514">
              <a:extLst>
                <a:ext uri="{FF2B5EF4-FFF2-40B4-BE49-F238E27FC236}">
                  <a16:creationId xmlns:a16="http://schemas.microsoft.com/office/drawing/2014/main" id="{8DCC8E5A-87C9-FF4C-93EA-37679EF3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943" y="2865235"/>
              <a:ext cx="1590" cy="7942"/>
            </a:xfrm>
            <a:custGeom>
              <a:avLst/>
              <a:gdLst>
                <a:gd name="T0" fmla="*/ 2147483646 w 19"/>
                <a:gd name="T1" fmla="*/ 2147483646 h 58"/>
                <a:gd name="T2" fmla="*/ 2147483646 w 19"/>
                <a:gd name="T3" fmla="*/ 2147483646 h 58"/>
                <a:gd name="T4" fmla="*/ 0 w 19"/>
                <a:gd name="T5" fmla="*/ 0 h 58"/>
                <a:gd name="T6" fmla="*/ 0 w 19"/>
                <a:gd name="T7" fmla="*/ 0 h 58"/>
                <a:gd name="T8" fmla="*/ 0 w 19"/>
                <a:gd name="T9" fmla="*/ 2147483646 h 58"/>
                <a:gd name="T10" fmla="*/ 0 w 19"/>
                <a:gd name="T11" fmla="*/ 2147483646 h 58"/>
                <a:gd name="T12" fmla="*/ 2147483646 w 19"/>
                <a:gd name="T13" fmla="*/ 2147483646 h 58"/>
                <a:gd name="T14" fmla="*/ 2147483646 w 19"/>
                <a:gd name="T15" fmla="*/ 2147483646 h 58"/>
                <a:gd name="T16" fmla="*/ 2147483646 w 19"/>
                <a:gd name="T17" fmla="*/ 2147483646 h 58"/>
                <a:gd name="T18" fmla="*/ 2147483646 w 19"/>
                <a:gd name="T19" fmla="*/ 2147483646 h 58"/>
                <a:gd name="T20" fmla="*/ 2147483646 w 19"/>
                <a:gd name="T21" fmla="*/ 2147483646 h 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" h="58">
                  <a:moveTo>
                    <a:pt x="18" y="19"/>
                  </a:moveTo>
                  <a:lnTo>
                    <a:pt x="18" y="19"/>
                  </a:lnTo>
                  <a:cubicBezTo>
                    <a:pt x="18" y="10"/>
                    <a:pt x="9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10"/>
                    <a:pt x="9" y="10"/>
                    <a:pt x="9" y="10"/>
                  </a:cubicBezTo>
                  <a:lnTo>
                    <a:pt x="9" y="19"/>
                  </a:lnTo>
                  <a:cubicBezTo>
                    <a:pt x="9" y="57"/>
                    <a:pt x="9" y="57"/>
                    <a:pt x="9" y="57"/>
                  </a:cubicBezTo>
                  <a:cubicBezTo>
                    <a:pt x="18" y="57"/>
                    <a:pt x="18" y="57"/>
                    <a:pt x="18" y="57"/>
                  </a:cubicBezTo>
                  <a:lnTo>
                    <a:pt x="18" y="19"/>
                  </a:lnTo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1" name="Freeform 515">
              <a:extLst>
                <a:ext uri="{FF2B5EF4-FFF2-40B4-BE49-F238E27FC236}">
                  <a16:creationId xmlns:a16="http://schemas.microsoft.com/office/drawing/2014/main" id="{8CE929F5-5E1B-B84C-B0E7-D84BD3F24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584" y="2865235"/>
              <a:ext cx="6359" cy="7942"/>
            </a:xfrm>
            <a:custGeom>
              <a:avLst/>
              <a:gdLst>
                <a:gd name="T0" fmla="*/ 2147483646 w 47"/>
                <a:gd name="T1" fmla="*/ 2147483646 h 58"/>
                <a:gd name="T2" fmla="*/ 2147483646 w 47"/>
                <a:gd name="T3" fmla="*/ 2147483646 h 58"/>
                <a:gd name="T4" fmla="*/ 2147483646 w 47"/>
                <a:gd name="T5" fmla="*/ 2147483646 h 58"/>
                <a:gd name="T6" fmla="*/ 2147483646 w 47"/>
                <a:gd name="T7" fmla="*/ 2147483646 h 58"/>
                <a:gd name="T8" fmla="*/ 2147483646 w 47"/>
                <a:gd name="T9" fmla="*/ 0 h 58"/>
                <a:gd name="T10" fmla="*/ 2147483646 w 47"/>
                <a:gd name="T11" fmla="*/ 2147483646 h 58"/>
                <a:gd name="T12" fmla="*/ 0 w 47"/>
                <a:gd name="T13" fmla="*/ 2147483646 h 58"/>
                <a:gd name="T14" fmla="*/ 0 w 47"/>
                <a:gd name="T15" fmla="*/ 2147483646 h 58"/>
                <a:gd name="T16" fmla="*/ 0 w 47"/>
                <a:gd name="T17" fmla="*/ 0 h 58"/>
                <a:gd name="T18" fmla="*/ 0 w 47"/>
                <a:gd name="T19" fmla="*/ 0 h 58"/>
                <a:gd name="T20" fmla="*/ 0 w 47"/>
                <a:gd name="T21" fmla="*/ 2147483646 h 58"/>
                <a:gd name="T22" fmla="*/ 0 w 47"/>
                <a:gd name="T23" fmla="*/ 2147483646 h 58"/>
                <a:gd name="T24" fmla="*/ 0 w 47"/>
                <a:gd name="T25" fmla="*/ 2147483646 h 58"/>
                <a:gd name="T26" fmla="*/ 0 w 47"/>
                <a:gd name="T27" fmla="*/ 2147483646 h 58"/>
                <a:gd name="T28" fmla="*/ 2147483646 w 47"/>
                <a:gd name="T29" fmla="*/ 2147483646 h 58"/>
                <a:gd name="T30" fmla="*/ 2147483646 w 47"/>
                <a:gd name="T31" fmla="*/ 2147483646 h 58"/>
                <a:gd name="T32" fmla="*/ 2147483646 w 47"/>
                <a:gd name="T33" fmla="*/ 2147483646 h 58"/>
                <a:gd name="T34" fmla="*/ 2147483646 w 47"/>
                <a:gd name="T35" fmla="*/ 2147483646 h 58"/>
                <a:gd name="T36" fmla="*/ 2147483646 w 47"/>
                <a:gd name="T37" fmla="*/ 2147483646 h 58"/>
                <a:gd name="T38" fmla="*/ 2147483646 w 47"/>
                <a:gd name="T39" fmla="*/ 2147483646 h 58"/>
                <a:gd name="T40" fmla="*/ 2147483646 w 47"/>
                <a:gd name="T41" fmla="*/ 2147483646 h 58"/>
                <a:gd name="T42" fmla="*/ 2147483646 w 47"/>
                <a:gd name="T43" fmla="*/ 2147483646 h 58"/>
                <a:gd name="T44" fmla="*/ 2147483646 w 47"/>
                <a:gd name="T45" fmla="*/ 2147483646 h 58"/>
                <a:gd name="T46" fmla="*/ 2147483646 w 47"/>
                <a:gd name="T47" fmla="*/ 2147483646 h 58"/>
                <a:gd name="T48" fmla="*/ 2147483646 w 47"/>
                <a:gd name="T49" fmla="*/ 2147483646 h 58"/>
                <a:gd name="T50" fmla="*/ 2147483646 w 47"/>
                <a:gd name="T51" fmla="*/ 2147483646 h 58"/>
                <a:gd name="T52" fmla="*/ 2147483646 w 47"/>
                <a:gd name="T53" fmla="*/ 2147483646 h 58"/>
                <a:gd name="T54" fmla="*/ 2147483646 w 47"/>
                <a:gd name="T55" fmla="*/ 2147483646 h 58"/>
                <a:gd name="T56" fmla="*/ 2147483646 w 47"/>
                <a:gd name="T57" fmla="*/ 0 h 58"/>
                <a:gd name="T58" fmla="*/ 2147483646 w 47"/>
                <a:gd name="T59" fmla="*/ 2147483646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58">
                  <a:moveTo>
                    <a:pt x="36" y="10"/>
                  </a:moveTo>
                  <a:lnTo>
                    <a:pt x="36" y="10"/>
                  </a:lnTo>
                  <a:lnTo>
                    <a:pt x="27" y="10"/>
                  </a:lnTo>
                  <a:cubicBezTo>
                    <a:pt x="27" y="0"/>
                    <a:pt x="18" y="0"/>
                    <a:pt x="18" y="0"/>
                  </a:cubicBezTo>
                  <a:cubicBezTo>
                    <a:pt x="18" y="0"/>
                    <a:pt x="9" y="0"/>
                    <a:pt x="9" y="10"/>
                  </a:cubicBezTo>
                  <a:cubicBezTo>
                    <a:pt x="9" y="10"/>
                    <a:pt x="9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0" y="19"/>
                  </a:lnTo>
                  <a:cubicBezTo>
                    <a:pt x="9" y="19"/>
                    <a:pt x="9" y="19"/>
                    <a:pt x="9" y="10"/>
                  </a:cubicBezTo>
                  <a:lnTo>
                    <a:pt x="18" y="10"/>
                  </a:lnTo>
                  <a:cubicBezTo>
                    <a:pt x="18" y="10"/>
                    <a:pt x="18" y="10"/>
                    <a:pt x="27" y="10"/>
                  </a:cubicBezTo>
                  <a:lnTo>
                    <a:pt x="27" y="19"/>
                  </a:lnTo>
                  <a:cubicBezTo>
                    <a:pt x="27" y="57"/>
                    <a:pt x="27" y="57"/>
                    <a:pt x="27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29"/>
                    <a:pt x="36" y="29"/>
                    <a:pt x="36" y="29"/>
                  </a:cubicBezTo>
                  <a:lnTo>
                    <a:pt x="36" y="19"/>
                  </a:lnTo>
                  <a:cubicBezTo>
                    <a:pt x="36" y="19"/>
                    <a:pt x="36" y="19"/>
                    <a:pt x="3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36" y="1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2" name="Freeform 516">
              <a:extLst>
                <a:ext uri="{FF2B5EF4-FFF2-40B4-BE49-F238E27FC236}">
                  <a16:creationId xmlns:a16="http://schemas.microsoft.com/office/drawing/2014/main" id="{988D6E1E-64CE-F742-BF76-C37B599B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2" y="2865235"/>
              <a:ext cx="6359" cy="7942"/>
            </a:xfrm>
            <a:custGeom>
              <a:avLst/>
              <a:gdLst>
                <a:gd name="T0" fmla="*/ 2147483646 w 47"/>
                <a:gd name="T1" fmla="*/ 2147483646 h 58"/>
                <a:gd name="T2" fmla="*/ 2147483646 w 47"/>
                <a:gd name="T3" fmla="*/ 2147483646 h 58"/>
                <a:gd name="T4" fmla="*/ 2147483646 w 47"/>
                <a:gd name="T5" fmla="*/ 2147483646 h 58"/>
                <a:gd name="T6" fmla="*/ 2147483646 w 47"/>
                <a:gd name="T7" fmla="*/ 2147483646 h 58"/>
                <a:gd name="T8" fmla="*/ 2147483646 w 47"/>
                <a:gd name="T9" fmla="*/ 2147483646 h 58"/>
                <a:gd name="T10" fmla="*/ 2147483646 w 47"/>
                <a:gd name="T11" fmla="*/ 2147483646 h 58"/>
                <a:gd name="T12" fmla="*/ 2147483646 w 47"/>
                <a:gd name="T13" fmla="*/ 2147483646 h 58"/>
                <a:gd name="T14" fmla="*/ 2147483646 w 47"/>
                <a:gd name="T15" fmla="*/ 2147483646 h 58"/>
                <a:gd name="T16" fmla="*/ 2147483646 w 47"/>
                <a:gd name="T17" fmla="*/ 2147483646 h 58"/>
                <a:gd name="T18" fmla="*/ 2147483646 w 47"/>
                <a:gd name="T19" fmla="*/ 2147483646 h 58"/>
                <a:gd name="T20" fmla="*/ 2147483646 w 47"/>
                <a:gd name="T21" fmla="*/ 2147483646 h 58"/>
                <a:gd name="T22" fmla="*/ 2147483646 w 47"/>
                <a:gd name="T23" fmla="*/ 2147483646 h 58"/>
                <a:gd name="T24" fmla="*/ 2147483646 w 47"/>
                <a:gd name="T25" fmla="*/ 2147483646 h 58"/>
                <a:gd name="T26" fmla="*/ 0 w 47"/>
                <a:gd name="T27" fmla="*/ 2147483646 h 58"/>
                <a:gd name="T28" fmla="*/ 0 w 47"/>
                <a:gd name="T29" fmla="*/ 2147483646 h 58"/>
                <a:gd name="T30" fmla="*/ 0 w 47"/>
                <a:gd name="T31" fmla="*/ 2147483646 h 58"/>
                <a:gd name="T32" fmla="*/ 2147483646 w 47"/>
                <a:gd name="T33" fmla="*/ 2147483646 h 58"/>
                <a:gd name="T34" fmla="*/ 2147483646 w 47"/>
                <a:gd name="T35" fmla="*/ 2147483646 h 58"/>
                <a:gd name="T36" fmla="*/ 2147483646 w 47"/>
                <a:gd name="T37" fmla="*/ 0 h 58"/>
                <a:gd name="T38" fmla="*/ 2147483646 w 47"/>
                <a:gd name="T39" fmla="*/ 2147483646 h 58"/>
                <a:gd name="T40" fmla="*/ 2147483646 w 47"/>
                <a:gd name="T41" fmla="*/ 2147483646 h 58"/>
                <a:gd name="T42" fmla="*/ 2147483646 w 47"/>
                <a:gd name="T43" fmla="*/ 2147483646 h 58"/>
                <a:gd name="T44" fmla="*/ 2147483646 w 47"/>
                <a:gd name="T45" fmla="*/ 2147483646 h 58"/>
                <a:gd name="T46" fmla="*/ 2147483646 w 47"/>
                <a:gd name="T47" fmla="*/ 2147483646 h 58"/>
                <a:gd name="T48" fmla="*/ 2147483646 w 47"/>
                <a:gd name="T49" fmla="*/ 2147483646 h 58"/>
                <a:gd name="T50" fmla="*/ 2147483646 w 47"/>
                <a:gd name="T51" fmla="*/ 2147483646 h 58"/>
                <a:gd name="T52" fmla="*/ 2147483646 w 47"/>
                <a:gd name="T53" fmla="*/ 2147483646 h 58"/>
                <a:gd name="T54" fmla="*/ 2147483646 w 47"/>
                <a:gd name="T55" fmla="*/ 2147483646 h 58"/>
                <a:gd name="T56" fmla="*/ 2147483646 w 47"/>
                <a:gd name="T57" fmla="*/ 2147483646 h 58"/>
                <a:gd name="T58" fmla="*/ 2147483646 w 47"/>
                <a:gd name="T59" fmla="*/ 2147483646 h 58"/>
                <a:gd name="T60" fmla="*/ 2147483646 w 47"/>
                <a:gd name="T61" fmla="*/ 2147483646 h 58"/>
                <a:gd name="T62" fmla="*/ 2147483646 w 47"/>
                <a:gd name="T63" fmla="*/ 2147483646 h 58"/>
                <a:gd name="T64" fmla="*/ 2147483646 w 47"/>
                <a:gd name="T65" fmla="*/ 2147483646 h 58"/>
                <a:gd name="T66" fmla="*/ 2147483646 w 47"/>
                <a:gd name="T67" fmla="*/ 2147483646 h 58"/>
                <a:gd name="T68" fmla="*/ 2147483646 w 47"/>
                <a:gd name="T69" fmla="*/ 2147483646 h 5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" h="58">
                  <a:moveTo>
                    <a:pt x="9" y="29"/>
                  </a:moveTo>
                  <a:lnTo>
                    <a:pt x="9" y="29"/>
                  </a:ln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48"/>
                  </a:cubicBezTo>
                  <a:cubicBezTo>
                    <a:pt x="9" y="48"/>
                    <a:pt x="9" y="48"/>
                    <a:pt x="18" y="48"/>
                  </a:cubicBezTo>
                  <a:cubicBezTo>
                    <a:pt x="27" y="48"/>
                    <a:pt x="27" y="48"/>
                    <a:pt x="37" y="48"/>
                  </a:cubicBezTo>
                  <a:lnTo>
                    <a:pt x="37" y="39"/>
                  </a:lnTo>
                  <a:cubicBezTo>
                    <a:pt x="46" y="39"/>
                    <a:pt x="46" y="39"/>
                    <a:pt x="46" y="39"/>
                  </a:cubicBezTo>
                  <a:cubicBezTo>
                    <a:pt x="46" y="48"/>
                    <a:pt x="37" y="48"/>
                    <a:pt x="37" y="48"/>
                  </a:cubicBezTo>
                  <a:cubicBezTo>
                    <a:pt x="37" y="57"/>
                    <a:pt x="27" y="57"/>
                    <a:pt x="18" y="57"/>
                  </a:cubicBezTo>
                  <a:cubicBezTo>
                    <a:pt x="18" y="57"/>
                    <a:pt x="18" y="57"/>
                    <a:pt x="9" y="57"/>
                  </a:cubicBezTo>
                  <a:lnTo>
                    <a:pt x="9" y="48"/>
                  </a:lnTo>
                  <a:cubicBezTo>
                    <a:pt x="0" y="48"/>
                    <a:pt x="0" y="48"/>
                    <a:pt x="0" y="39"/>
                  </a:cubicBezTo>
                  <a:lnTo>
                    <a:pt x="0" y="29"/>
                  </a:lnTo>
                  <a:lnTo>
                    <a:pt x="0" y="19"/>
                  </a:lnTo>
                  <a:cubicBezTo>
                    <a:pt x="0" y="19"/>
                    <a:pt x="0" y="10"/>
                    <a:pt x="9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37" y="10"/>
                  </a:cubicBezTo>
                  <a:cubicBezTo>
                    <a:pt x="37" y="19"/>
                    <a:pt x="46" y="19"/>
                    <a:pt x="46" y="19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9" y="29"/>
                  </a:lnTo>
                  <a:close/>
                  <a:moveTo>
                    <a:pt x="37" y="29"/>
                  </a:moveTo>
                  <a:lnTo>
                    <a:pt x="37" y="29"/>
                  </a:ln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0"/>
                  </a:cubicBezTo>
                  <a:lnTo>
                    <a:pt x="27" y="10"/>
                  </a:lnTo>
                  <a:cubicBezTo>
                    <a:pt x="27" y="10"/>
                    <a:pt x="27" y="10"/>
                    <a:pt x="18" y="10"/>
                  </a:cubicBezTo>
                  <a:lnTo>
                    <a:pt x="9" y="10"/>
                  </a:lnTo>
                  <a:cubicBezTo>
                    <a:pt x="9" y="19"/>
                    <a:pt x="9" y="19"/>
                    <a:pt x="9" y="19"/>
                  </a:cubicBezTo>
                  <a:lnTo>
                    <a:pt x="9" y="29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F5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3" name="Freeform 517">
              <a:extLst>
                <a:ext uri="{FF2B5EF4-FFF2-40B4-BE49-F238E27FC236}">
                  <a16:creationId xmlns:a16="http://schemas.microsoft.com/office/drawing/2014/main" id="{BBD60E68-BE14-8642-8224-D56C3E50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663" y="2887473"/>
              <a:ext cx="9538" cy="7942"/>
            </a:xfrm>
            <a:custGeom>
              <a:avLst/>
              <a:gdLst>
                <a:gd name="T0" fmla="*/ 2147483646 w 65"/>
                <a:gd name="T1" fmla="*/ 0 h 66"/>
                <a:gd name="T2" fmla="*/ 2147483646 w 65"/>
                <a:gd name="T3" fmla="*/ 0 h 66"/>
                <a:gd name="T4" fmla="*/ 2147483646 w 65"/>
                <a:gd name="T5" fmla="*/ 2147483646 h 66"/>
                <a:gd name="T6" fmla="*/ 2147483646 w 65"/>
                <a:gd name="T7" fmla="*/ 2147483646 h 66"/>
                <a:gd name="T8" fmla="*/ 2147483646 w 65"/>
                <a:gd name="T9" fmla="*/ 2147483646 h 66"/>
                <a:gd name="T10" fmla="*/ 2147483646 w 65"/>
                <a:gd name="T11" fmla="*/ 2147483646 h 66"/>
                <a:gd name="T12" fmla="*/ 2147483646 w 65"/>
                <a:gd name="T13" fmla="*/ 2147483646 h 66"/>
                <a:gd name="T14" fmla="*/ 0 w 65"/>
                <a:gd name="T15" fmla="*/ 2147483646 h 66"/>
                <a:gd name="T16" fmla="*/ 2147483646 w 65"/>
                <a:gd name="T17" fmla="*/ 0 h 66"/>
                <a:gd name="T18" fmla="*/ 2147483646 w 65"/>
                <a:gd name="T19" fmla="*/ 2147483646 h 66"/>
                <a:gd name="T20" fmla="*/ 2147483646 w 65"/>
                <a:gd name="T21" fmla="*/ 2147483646 h 66"/>
                <a:gd name="T22" fmla="*/ 2147483646 w 65"/>
                <a:gd name="T23" fmla="*/ 2147483646 h 66"/>
                <a:gd name="T24" fmla="*/ 2147483646 w 65"/>
                <a:gd name="T25" fmla="*/ 2147483646 h 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5" h="66">
                  <a:moveTo>
                    <a:pt x="28" y="0"/>
                  </a:moveTo>
                  <a:lnTo>
                    <a:pt x="37" y="0"/>
                  </a:lnTo>
                  <a:lnTo>
                    <a:pt x="64" y="65"/>
                  </a:lnTo>
                  <a:lnTo>
                    <a:pt x="55" y="65"/>
                  </a:lnTo>
                  <a:lnTo>
                    <a:pt x="46" y="47"/>
                  </a:lnTo>
                  <a:lnTo>
                    <a:pt x="19" y="47"/>
                  </a:lnTo>
                  <a:lnTo>
                    <a:pt x="9" y="65"/>
                  </a:lnTo>
                  <a:lnTo>
                    <a:pt x="0" y="65"/>
                  </a:lnTo>
                  <a:lnTo>
                    <a:pt x="28" y="0"/>
                  </a:lnTo>
                  <a:close/>
                  <a:moveTo>
                    <a:pt x="19" y="47"/>
                  </a:moveTo>
                  <a:lnTo>
                    <a:pt x="46" y="47"/>
                  </a:lnTo>
                  <a:lnTo>
                    <a:pt x="37" y="9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4" name="Freeform 518">
              <a:extLst>
                <a:ext uri="{FF2B5EF4-FFF2-40B4-BE49-F238E27FC236}">
                  <a16:creationId xmlns:a16="http://schemas.microsoft.com/office/drawing/2014/main" id="{6ED686AE-289C-7049-88A5-450EC23AB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01" y="2887473"/>
              <a:ext cx="4769" cy="9531"/>
            </a:xfrm>
            <a:custGeom>
              <a:avLst/>
              <a:gdLst>
                <a:gd name="T0" fmla="*/ 2147483646 w 47"/>
                <a:gd name="T1" fmla="*/ 2147483646 h 75"/>
                <a:gd name="T2" fmla="*/ 2147483646 w 47"/>
                <a:gd name="T3" fmla="*/ 2147483646 h 75"/>
                <a:gd name="T4" fmla="*/ 2147483646 w 47"/>
                <a:gd name="T5" fmla="*/ 2147483646 h 75"/>
                <a:gd name="T6" fmla="*/ 2147483646 w 47"/>
                <a:gd name="T7" fmla="*/ 2147483646 h 75"/>
                <a:gd name="T8" fmla="*/ 2147483646 w 47"/>
                <a:gd name="T9" fmla="*/ 2147483646 h 75"/>
                <a:gd name="T10" fmla="*/ 2147483646 w 47"/>
                <a:gd name="T11" fmla="*/ 2147483646 h 75"/>
                <a:gd name="T12" fmla="*/ 2147483646 w 47"/>
                <a:gd name="T13" fmla="*/ 2147483646 h 75"/>
                <a:gd name="T14" fmla="*/ 2147483646 w 47"/>
                <a:gd name="T15" fmla="*/ 2147483646 h 75"/>
                <a:gd name="T16" fmla="*/ 2147483646 w 47"/>
                <a:gd name="T17" fmla="*/ 2147483646 h 75"/>
                <a:gd name="T18" fmla="*/ 2147483646 w 47"/>
                <a:gd name="T19" fmla="*/ 2147483646 h 75"/>
                <a:gd name="T20" fmla="*/ 2147483646 w 47"/>
                <a:gd name="T21" fmla="*/ 2147483646 h 75"/>
                <a:gd name="T22" fmla="*/ 2147483646 w 47"/>
                <a:gd name="T23" fmla="*/ 2147483646 h 75"/>
                <a:gd name="T24" fmla="*/ 0 w 47"/>
                <a:gd name="T25" fmla="*/ 2147483646 h 75"/>
                <a:gd name="T26" fmla="*/ 2147483646 w 47"/>
                <a:gd name="T27" fmla="*/ 2147483646 h 75"/>
                <a:gd name="T28" fmla="*/ 2147483646 w 47"/>
                <a:gd name="T29" fmla="*/ 2147483646 h 75"/>
                <a:gd name="T30" fmla="*/ 2147483646 w 47"/>
                <a:gd name="T31" fmla="*/ 2147483646 h 75"/>
                <a:gd name="T32" fmla="*/ 2147483646 w 47"/>
                <a:gd name="T33" fmla="*/ 2147483646 h 75"/>
                <a:gd name="T34" fmla="*/ 2147483646 w 47"/>
                <a:gd name="T35" fmla="*/ 2147483646 h 75"/>
                <a:gd name="T36" fmla="*/ 2147483646 w 47"/>
                <a:gd name="T37" fmla="*/ 2147483646 h 75"/>
                <a:gd name="T38" fmla="*/ 2147483646 w 47"/>
                <a:gd name="T39" fmla="*/ 2147483646 h 75"/>
                <a:gd name="T40" fmla="*/ 2147483646 w 47"/>
                <a:gd name="T41" fmla="*/ 2147483646 h 75"/>
                <a:gd name="T42" fmla="*/ 2147483646 w 47"/>
                <a:gd name="T43" fmla="*/ 2147483646 h 75"/>
                <a:gd name="T44" fmla="*/ 2147483646 w 47"/>
                <a:gd name="T45" fmla="*/ 0 h 75"/>
                <a:gd name="T46" fmla="*/ 2147483646 w 47"/>
                <a:gd name="T47" fmla="*/ 0 h 75"/>
                <a:gd name="T48" fmla="*/ 2147483646 w 47"/>
                <a:gd name="T49" fmla="*/ 2147483646 h 75"/>
                <a:gd name="T50" fmla="*/ 2147483646 w 47"/>
                <a:gd name="T51" fmla="*/ 2147483646 h 75"/>
                <a:gd name="T52" fmla="*/ 2147483646 w 47"/>
                <a:gd name="T53" fmla="*/ 2147483646 h 75"/>
                <a:gd name="T54" fmla="*/ 2147483646 w 47"/>
                <a:gd name="T55" fmla="*/ 2147483646 h 75"/>
                <a:gd name="T56" fmla="*/ 2147483646 w 47"/>
                <a:gd name="T57" fmla="*/ 2147483646 h 75"/>
                <a:gd name="T58" fmla="*/ 2147483646 w 47"/>
                <a:gd name="T59" fmla="*/ 2147483646 h 75"/>
                <a:gd name="T60" fmla="*/ 2147483646 w 47"/>
                <a:gd name="T61" fmla="*/ 2147483646 h 75"/>
                <a:gd name="T62" fmla="*/ 2147483646 w 47"/>
                <a:gd name="T63" fmla="*/ 2147483646 h 75"/>
                <a:gd name="T64" fmla="*/ 2147483646 w 47"/>
                <a:gd name="T65" fmla="*/ 2147483646 h 75"/>
                <a:gd name="T66" fmla="*/ 2147483646 w 47"/>
                <a:gd name="T67" fmla="*/ 2147483646 h 75"/>
                <a:gd name="T68" fmla="*/ 2147483646 w 47"/>
                <a:gd name="T69" fmla="*/ 2147483646 h 75"/>
                <a:gd name="T70" fmla="*/ 2147483646 w 47"/>
                <a:gd name="T71" fmla="*/ 2147483646 h 75"/>
                <a:gd name="T72" fmla="*/ 2147483646 w 47"/>
                <a:gd name="T73" fmla="*/ 2147483646 h 75"/>
                <a:gd name="T74" fmla="*/ 2147483646 w 47"/>
                <a:gd name="T75" fmla="*/ 2147483646 h 75"/>
                <a:gd name="T76" fmla="*/ 2147483646 w 47"/>
                <a:gd name="T77" fmla="*/ 2147483646 h 75"/>
                <a:gd name="T78" fmla="*/ 2147483646 w 47"/>
                <a:gd name="T79" fmla="*/ 2147483646 h 75"/>
                <a:gd name="T80" fmla="*/ 2147483646 w 47"/>
                <a:gd name="T81" fmla="*/ 2147483646 h 75"/>
                <a:gd name="T82" fmla="*/ 2147483646 w 47"/>
                <a:gd name="T83" fmla="*/ 2147483646 h 75"/>
                <a:gd name="T84" fmla="*/ 2147483646 w 47"/>
                <a:gd name="T85" fmla="*/ 2147483646 h 7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" h="75">
                  <a:moveTo>
                    <a:pt x="46" y="65"/>
                  </a:moveTo>
                  <a:lnTo>
                    <a:pt x="46" y="65"/>
                  </a:lnTo>
                  <a:cubicBezTo>
                    <a:pt x="46" y="56"/>
                    <a:pt x="46" y="56"/>
                    <a:pt x="46" y="56"/>
                  </a:cubicBezTo>
                  <a:cubicBezTo>
                    <a:pt x="46" y="65"/>
                    <a:pt x="46" y="65"/>
                    <a:pt x="37" y="65"/>
                  </a:cubicBezTo>
                  <a:cubicBezTo>
                    <a:pt x="37" y="65"/>
                    <a:pt x="37" y="65"/>
                    <a:pt x="28" y="74"/>
                  </a:cubicBezTo>
                  <a:cubicBezTo>
                    <a:pt x="19" y="74"/>
                    <a:pt x="19" y="74"/>
                    <a:pt x="19" y="65"/>
                  </a:cubicBezTo>
                  <a:cubicBezTo>
                    <a:pt x="9" y="65"/>
                    <a:pt x="9" y="65"/>
                    <a:pt x="9" y="65"/>
                  </a:cubicBezTo>
                  <a:lnTo>
                    <a:pt x="9" y="56"/>
                  </a:lnTo>
                  <a:cubicBezTo>
                    <a:pt x="0" y="56"/>
                    <a:pt x="0" y="47"/>
                    <a:pt x="0" y="47"/>
                  </a:cubicBezTo>
                  <a:cubicBezTo>
                    <a:pt x="0" y="36"/>
                    <a:pt x="0" y="36"/>
                    <a:pt x="9" y="3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18"/>
                    <a:pt x="19" y="18"/>
                  </a:cubicBezTo>
                  <a:cubicBezTo>
                    <a:pt x="19" y="18"/>
                    <a:pt x="19" y="18"/>
                    <a:pt x="28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8"/>
                    <a:pt x="37" y="18"/>
                    <a:pt x="37" y="27"/>
                  </a:cubicBezTo>
                  <a:lnTo>
                    <a:pt x="46" y="27"/>
                  </a:lnTo>
                  <a:cubicBezTo>
                    <a:pt x="46" y="0"/>
                    <a:pt x="46" y="0"/>
                    <a:pt x="46" y="0"/>
                  </a:cubicBezTo>
                  <a:lnTo>
                    <a:pt x="46" y="65"/>
                  </a:lnTo>
                  <a:close/>
                  <a:moveTo>
                    <a:pt x="9" y="47"/>
                  </a:moveTo>
                  <a:lnTo>
                    <a:pt x="9" y="47"/>
                  </a:lnTo>
                  <a:cubicBezTo>
                    <a:pt x="9" y="47"/>
                    <a:pt x="9" y="47"/>
                    <a:pt x="9" y="56"/>
                  </a:cubicBezTo>
                  <a:cubicBezTo>
                    <a:pt x="19" y="65"/>
                    <a:pt x="19" y="65"/>
                    <a:pt x="19" y="65"/>
                  </a:cubicBezTo>
                  <a:lnTo>
                    <a:pt x="28" y="65"/>
                  </a:lnTo>
                  <a:cubicBezTo>
                    <a:pt x="28" y="65"/>
                    <a:pt x="28" y="65"/>
                    <a:pt x="37" y="65"/>
                  </a:cubicBezTo>
                  <a:cubicBezTo>
                    <a:pt x="37" y="65"/>
                    <a:pt x="37" y="65"/>
                    <a:pt x="37" y="56"/>
                  </a:cubicBezTo>
                  <a:lnTo>
                    <a:pt x="46" y="56"/>
                  </a:lnTo>
                  <a:cubicBezTo>
                    <a:pt x="46" y="47"/>
                    <a:pt x="46" y="47"/>
                    <a:pt x="46" y="47"/>
                  </a:cubicBezTo>
                  <a:cubicBezTo>
                    <a:pt x="46" y="36"/>
                    <a:pt x="46" y="36"/>
                    <a:pt x="46" y="36"/>
                  </a:cubicBezTo>
                  <a:lnTo>
                    <a:pt x="37" y="27"/>
                  </a:lnTo>
                  <a:cubicBezTo>
                    <a:pt x="28" y="27"/>
                    <a:pt x="28" y="27"/>
                    <a:pt x="28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9" y="27"/>
                  </a:cubicBezTo>
                  <a:lnTo>
                    <a:pt x="9" y="36"/>
                  </a:lnTo>
                  <a:lnTo>
                    <a:pt x="9" y="47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5" name="Freeform 519">
              <a:extLst>
                <a:ext uri="{FF2B5EF4-FFF2-40B4-BE49-F238E27FC236}">
                  <a16:creationId xmlns:a16="http://schemas.microsoft.com/office/drawing/2014/main" id="{228B99D6-E7EC-C840-B5A4-5015F291D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149" y="2887473"/>
              <a:ext cx="4770" cy="9531"/>
            </a:xfrm>
            <a:custGeom>
              <a:avLst/>
              <a:gdLst>
                <a:gd name="T0" fmla="*/ 2147483646 w 49"/>
                <a:gd name="T1" fmla="*/ 2147483646 h 75"/>
                <a:gd name="T2" fmla="*/ 2147483646 w 49"/>
                <a:gd name="T3" fmla="*/ 2147483646 h 75"/>
                <a:gd name="T4" fmla="*/ 2147483646 w 49"/>
                <a:gd name="T5" fmla="*/ 2147483646 h 75"/>
                <a:gd name="T6" fmla="*/ 2147483646 w 49"/>
                <a:gd name="T7" fmla="*/ 2147483646 h 75"/>
                <a:gd name="T8" fmla="*/ 2147483646 w 49"/>
                <a:gd name="T9" fmla="*/ 2147483646 h 75"/>
                <a:gd name="T10" fmla="*/ 2147483646 w 49"/>
                <a:gd name="T11" fmla="*/ 2147483646 h 75"/>
                <a:gd name="T12" fmla="*/ 2147483646 w 49"/>
                <a:gd name="T13" fmla="*/ 2147483646 h 75"/>
                <a:gd name="T14" fmla="*/ 2147483646 w 49"/>
                <a:gd name="T15" fmla="*/ 2147483646 h 75"/>
                <a:gd name="T16" fmla="*/ 2147483646 w 49"/>
                <a:gd name="T17" fmla="*/ 2147483646 h 75"/>
                <a:gd name="T18" fmla="*/ 2147483646 w 49"/>
                <a:gd name="T19" fmla="*/ 2147483646 h 75"/>
                <a:gd name="T20" fmla="*/ 2147483646 w 49"/>
                <a:gd name="T21" fmla="*/ 2147483646 h 75"/>
                <a:gd name="T22" fmla="*/ 0 w 49"/>
                <a:gd name="T23" fmla="*/ 2147483646 h 75"/>
                <a:gd name="T24" fmla="*/ 0 w 49"/>
                <a:gd name="T25" fmla="*/ 2147483646 h 75"/>
                <a:gd name="T26" fmla="*/ 0 w 49"/>
                <a:gd name="T27" fmla="*/ 2147483646 h 75"/>
                <a:gd name="T28" fmla="*/ 2147483646 w 49"/>
                <a:gd name="T29" fmla="*/ 2147483646 h 75"/>
                <a:gd name="T30" fmla="*/ 2147483646 w 49"/>
                <a:gd name="T31" fmla="*/ 2147483646 h 75"/>
                <a:gd name="T32" fmla="*/ 2147483646 w 49"/>
                <a:gd name="T33" fmla="*/ 2147483646 h 75"/>
                <a:gd name="T34" fmla="*/ 2147483646 w 49"/>
                <a:gd name="T35" fmla="*/ 2147483646 h 75"/>
                <a:gd name="T36" fmla="*/ 2147483646 w 49"/>
                <a:gd name="T37" fmla="*/ 2147483646 h 75"/>
                <a:gd name="T38" fmla="*/ 2147483646 w 49"/>
                <a:gd name="T39" fmla="*/ 2147483646 h 75"/>
                <a:gd name="T40" fmla="*/ 2147483646 w 49"/>
                <a:gd name="T41" fmla="*/ 2147483646 h 75"/>
                <a:gd name="T42" fmla="*/ 2147483646 w 49"/>
                <a:gd name="T43" fmla="*/ 2147483646 h 75"/>
                <a:gd name="T44" fmla="*/ 2147483646 w 49"/>
                <a:gd name="T45" fmla="*/ 0 h 75"/>
                <a:gd name="T46" fmla="*/ 2147483646 w 49"/>
                <a:gd name="T47" fmla="*/ 0 h 75"/>
                <a:gd name="T48" fmla="*/ 2147483646 w 49"/>
                <a:gd name="T49" fmla="*/ 2147483646 h 75"/>
                <a:gd name="T50" fmla="*/ 2147483646 w 49"/>
                <a:gd name="T51" fmla="*/ 2147483646 h 75"/>
                <a:gd name="T52" fmla="*/ 2147483646 w 49"/>
                <a:gd name="T53" fmla="*/ 2147483646 h 75"/>
                <a:gd name="T54" fmla="*/ 2147483646 w 49"/>
                <a:gd name="T55" fmla="*/ 2147483646 h 75"/>
                <a:gd name="T56" fmla="*/ 2147483646 w 49"/>
                <a:gd name="T57" fmla="*/ 2147483646 h 75"/>
                <a:gd name="T58" fmla="*/ 2147483646 w 49"/>
                <a:gd name="T59" fmla="*/ 2147483646 h 75"/>
                <a:gd name="T60" fmla="*/ 2147483646 w 49"/>
                <a:gd name="T61" fmla="*/ 2147483646 h 75"/>
                <a:gd name="T62" fmla="*/ 2147483646 w 49"/>
                <a:gd name="T63" fmla="*/ 2147483646 h 75"/>
                <a:gd name="T64" fmla="*/ 2147483646 w 49"/>
                <a:gd name="T65" fmla="*/ 2147483646 h 75"/>
                <a:gd name="T66" fmla="*/ 2147483646 w 49"/>
                <a:gd name="T67" fmla="*/ 2147483646 h 75"/>
                <a:gd name="T68" fmla="*/ 2147483646 w 49"/>
                <a:gd name="T69" fmla="*/ 2147483646 h 75"/>
                <a:gd name="T70" fmla="*/ 2147483646 w 49"/>
                <a:gd name="T71" fmla="*/ 2147483646 h 75"/>
                <a:gd name="T72" fmla="*/ 2147483646 w 49"/>
                <a:gd name="T73" fmla="*/ 2147483646 h 75"/>
                <a:gd name="T74" fmla="*/ 2147483646 w 49"/>
                <a:gd name="T75" fmla="*/ 2147483646 h 75"/>
                <a:gd name="T76" fmla="*/ 2147483646 w 49"/>
                <a:gd name="T77" fmla="*/ 2147483646 h 75"/>
                <a:gd name="T78" fmla="*/ 2147483646 w 49"/>
                <a:gd name="T79" fmla="*/ 2147483646 h 75"/>
                <a:gd name="T80" fmla="*/ 2147483646 w 49"/>
                <a:gd name="T81" fmla="*/ 2147483646 h 75"/>
                <a:gd name="T82" fmla="*/ 2147483646 w 49"/>
                <a:gd name="T83" fmla="*/ 2147483646 h 75"/>
                <a:gd name="T84" fmla="*/ 2147483646 w 49"/>
                <a:gd name="T85" fmla="*/ 2147483646 h 7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9" h="75">
                  <a:moveTo>
                    <a:pt x="48" y="65"/>
                  </a:moveTo>
                  <a:lnTo>
                    <a:pt x="48" y="65"/>
                  </a:lnTo>
                  <a:cubicBezTo>
                    <a:pt x="48" y="56"/>
                    <a:pt x="48" y="56"/>
                    <a:pt x="48" y="56"/>
                  </a:cubicBezTo>
                  <a:cubicBezTo>
                    <a:pt x="48" y="65"/>
                    <a:pt x="38" y="65"/>
                    <a:pt x="38" y="65"/>
                  </a:cubicBezTo>
                  <a:cubicBezTo>
                    <a:pt x="38" y="65"/>
                    <a:pt x="38" y="65"/>
                    <a:pt x="29" y="65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20" y="74"/>
                    <a:pt x="20" y="74"/>
                    <a:pt x="2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56"/>
                    <a:pt x="11" y="56"/>
                    <a:pt x="0" y="56"/>
                  </a:cubicBezTo>
                  <a:lnTo>
                    <a:pt x="0" y="47"/>
                  </a:lnTo>
                  <a:cubicBezTo>
                    <a:pt x="0" y="36"/>
                    <a:pt x="0" y="36"/>
                    <a:pt x="0" y="36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18"/>
                    <a:pt x="20" y="18"/>
                  </a:cubicBezTo>
                  <a:cubicBezTo>
                    <a:pt x="20" y="18"/>
                    <a:pt x="20" y="18"/>
                    <a:pt x="29" y="18"/>
                  </a:cubicBezTo>
                  <a:lnTo>
                    <a:pt x="38" y="18"/>
                  </a:lnTo>
                  <a:cubicBezTo>
                    <a:pt x="38" y="18"/>
                    <a:pt x="38" y="18"/>
                    <a:pt x="38" y="27"/>
                  </a:cubicBezTo>
                  <a:cubicBezTo>
                    <a:pt x="38" y="27"/>
                    <a:pt x="38" y="27"/>
                    <a:pt x="48" y="27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65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cubicBezTo>
                    <a:pt x="11" y="47"/>
                    <a:pt x="11" y="47"/>
                    <a:pt x="11" y="56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65"/>
                    <a:pt x="20" y="65"/>
                    <a:pt x="29" y="65"/>
                  </a:cubicBezTo>
                  <a:cubicBezTo>
                    <a:pt x="29" y="65"/>
                    <a:pt x="29" y="65"/>
                    <a:pt x="38" y="65"/>
                  </a:cubicBezTo>
                  <a:cubicBezTo>
                    <a:pt x="38" y="65"/>
                    <a:pt x="38" y="65"/>
                    <a:pt x="38" y="56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6"/>
                    <a:pt x="48" y="36"/>
                    <a:pt x="38" y="36"/>
                  </a:cubicBezTo>
                  <a:lnTo>
                    <a:pt x="38" y="27"/>
                  </a:lnTo>
                  <a:cubicBezTo>
                    <a:pt x="29" y="27"/>
                    <a:pt x="29" y="18"/>
                    <a:pt x="29" y="18"/>
                  </a:cubicBezTo>
                  <a:cubicBezTo>
                    <a:pt x="20" y="18"/>
                    <a:pt x="20" y="27"/>
                    <a:pt x="20" y="27"/>
                  </a:cubicBezTo>
                  <a:cubicBezTo>
                    <a:pt x="20" y="27"/>
                    <a:pt x="20" y="27"/>
                    <a:pt x="11" y="27"/>
                  </a:cubicBezTo>
                  <a:lnTo>
                    <a:pt x="11" y="36"/>
                  </a:lnTo>
                  <a:cubicBezTo>
                    <a:pt x="11" y="36"/>
                    <a:pt x="11" y="36"/>
                    <a:pt x="11" y="47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6" name="Freeform 520">
              <a:extLst>
                <a:ext uri="{FF2B5EF4-FFF2-40B4-BE49-F238E27FC236}">
                  <a16:creationId xmlns:a16="http://schemas.microsoft.com/office/drawing/2014/main" id="{B54E8233-C499-E04C-A21E-5E614D47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889061"/>
              <a:ext cx="3179" cy="6354"/>
            </a:xfrm>
            <a:custGeom>
              <a:avLst/>
              <a:gdLst>
                <a:gd name="T0" fmla="*/ 0 w 28"/>
                <a:gd name="T1" fmla="*/ 0 h 48"/>
                <a:gd name="T2" fmla="*/ 0 w 28"/>
                <a:gd name="T3" fmla="*/ 0 h 48"/>
                <a:gd name="T4" fmla="*/ 2147483646 w 28"/>
                <a:gd name="T5" fmla="*/ 0 h 48"/>
                <a:gd name="T6" fmla="*/ 2147483646 w 28"/>
                <a:gd name="T7" fmla="*/ 2147483646 h 48"/>
                <a:gd name="T8" fmla="*/ 2147483646 w 28"/>
                <a:gd name="T9" fmla="*/ 2147483646 h 48"/>
                <a:gd name="T10" fmla="*/ 2147483646 w 28"/>
                <a:gd name="T11" fmla="*/ 0 h 48"/>
                <a:gd name="T12" fmla="*/ 2147483646 w 28"/>
                <a:gd name="T13" fmla="*/ 0 h 48"/>
                <a:gd name="T14" fmla="*/ 2147483646 w 28"/>
                <a:gd name="T15" fmla="*/ 2147483646 h 48"/>
                <a:gd name="T16" fmla="*/ 2147483646 w 28"/>
                <a:gd name="T17" fmla="*/ 2147483646 h 48"/>
                <a:gd name="T18" fmla="*/ 2147483646 w 28"/>
                <a:gd name="T19" fmla="*/ 2147483646 h 48"/>
                <a:gd name="T20" fmla="*/ 2147483646 w 28"/>
                <a:gd name="T21" fmla="*/ 2147483646 h 48"/>
                <a:gd name="T22" fmla="*/ 2147483646 w 28"/>
                <a:gd name="T23" fmla="*/ 2147483646 h 48"/>
                <a:gd name="T24" fmla="*/ 2147483646 w 28"/>
                <a:gd name="T25" fmla="*/ 2147483646 h 48"/>
                <a:gd name="T26" fmla="*/ 0 w 28"/>
                <a:gd name="T27" fmla="*/ 2147483646 h 48"/>
                <a:gd name="T28" fmla="*/ 0 w 28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8" h="48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18" y="9"/>
                    <a:pt x="18" y="0"/>
                  </a:cubicBezTo>
                  <a:lnTo>
                    <a:pt x="27" y="0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18" y="9"/>
                  </a:cubicBezTo>
                  <a:lnTo>
                    <a:pt x="9" y="18"/>
                  </a:lnTo>
                  <a:cubicBezTo>
                    <a:pt x="9" y="18"/>
                    <a:pt x="9" y="18"/>
                    <a:pt x="9" y="29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0" y="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7" name="Freeform 521">
              <a:extLst>
                <a:ext uri="{FF2B5EF4-FFF2-40B4-BE49-F238E27FC236}">
                  <a16:creationId xmlns:a16="http://schemas.microsoft.com/office/drawing/2014/main" id="{B454FA60-60AE-0544-B61E-7B682EA6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277" y="2889061"/>
              <a:ext cx="4769" cy="7943"/>
            </a:xfrm>
            <a:custGeom>
              <a:avLst/>
              <a:gdLst>
                <a:gd name="T0" fmla="*/ 2147483646 w 47"/>
                <a:gd name="T1" fmla="*/ 2147483646 h 57"/>
                <a:gd name="T2" fmla="*/ 2147483646 w 47"/>
                <a:gd name="T3" fmla="*/ 2147483646 h 57"/>
                <a:gd name="T4" fmla="*/ 2147483646 w 47"/>
                <a:gd name="T5" fmla="*/ 2147483646 h 57"/>
                <a:gd name="T6" fmla="*/ 2147483646 w 47"/>
                <a:gd name="T7" fmla="*/ 2147483646 h 57"/>
                <a:gd name="T8" fmla="*/ 2147483646 w 47"/>
                <a:gd name="T9" fmla="*/ 2147483646 h 57"/>
                <a:gd name="T10" fmla="*/ 2147483646 w 47"/>
                <a:gd name="T11" fmla="*/ 2147483646 h 57"/>
                <a:gd name="T12" fmla="*/ 2147483646 w 47"/>
                <a:gd name="T13" fmla="*/ 2147483646 h 57"/>
                <a:gd name="T14" fmla="*/ 2147483646 w 47"/>
                <a:gd name="T15" fmla="*/ 2147483646 h 57"/>
                <a:gd name="T16" fmla="*/ 2147483646 w 47"/>
                <a:gd name="T17" fmla="*/ 2147483646 h 57"/>
                <a:gd name="T18" fmla="*/ 2147483646 w 47"/>
                <a:gd name="T19" fmla="*/ 2147483646 h 57"/>
                <a:gd name="T20" fmla="*/ 2147483646 w 47"/>
                <a:gd name="T21" fmla="*/ 2147483646 h 57"/>
                <a:gd name="T22" fmla="*/ 2147483646 w 47"/>
                <a:gd name="T23" fmla="*/ 2147483646 h 57"/>
                <a:gd name="T24" fmla="*/ 2147483646 w 47"/>
                <a:gd name="T25" fmla="*/ 2147483646 h 57"/>
                <a:gd name="T26" fmla="*/ 0 w 47"/>
                <a:gd name="T27" fmla="*/ 2147483646 h 57"/>
                <a:gd name="T28" fmla="*/ 0 w 47"/>
                <a:gd name="T29" fmla="*/ 2147483646 h 57"/>
                <a:gd name="T30" fmla="*/ 0 w 47"/>
                <a:gd name="T31" fmla="*/ 2147483646 h 57"/>
                <a:gd name="T32" fmla="*/ 2147483646 w 47"/>
                <a:gd name="T33" fmla="*/ 2147483646 h 57"/>
                <a:gd name="T34" fmla="*/ 2147483646 w 47"/>
                <a:gd name="T35" fmla="*/ 0 h 57"/>
                <a:gd name="T36" fmla="*/ 2147483646 w 47"/>
                <a:gd name="T37" fmla="*/ 0 h 57"/>
                <a:gd name="T38" fmla="*/ 2147483646 w 47"/>
                <a:gd name="T39" fmla="*/ 0 h 57"/>
                <a:gd name="T40" fmla="*/ 2147483646 w 47"/>
                <a:gd name="T41" fmla="*/ 2147483646 h 57"/>
                <a:gd name="T42" fmla="*/ 2147483646 w 47"/>
                <a:gd name="T43" fmla="*/ 2147483646 h 57"/>
                <a:gd name="T44" fmla="*/ 2147483646 w 47"/>
                <a:gd name="T45" fmla="*/ 2147483646 h 57"/>
                <a:gd name="T46" fmla="*/ 2147483646 w 47"/>
                <a:gd name="T47" fmla="*/ 2147483646 h 57"/>
                <a:gd name="T48" fmla="*/ 2147483646 w 47"/>
                <a:gd name="T49" fmla="*/ 2147483646 h 57"/>
                <a:gd name="T50" fmla="*/ 2147483646 w 47"/>
                <a:gd name="T51" fmla="*/ 2147483646 h 57"/>
                <a:gd name="T52" fmla="*/ 2147483646 w 47"/>
                <a:gd name="T53" fmla="*/ 2147483646 h 57"/>
                <a:gd name="T54" fmla="*/ 2147483646 w 47"/>
                <a:gd name="T55" fmla="*/ 2147483646 h 57"/>
                <a:gd name="T56" fmla="*/ 2147483646 w 47"/>
                <a:gd name="T57" fmla="*/ 2147483646 h 57"/>
                <a:gd name="T58" fmla="*/ 2147483646 w 47"/>
                <a:gd name="T59" fmla="*/ 0 h 57"/>
                <a:gd name="T60" fmla="*/ 2147483646 w 47"/>
                <a:gd name="T61" fmla="*/ 2147483646 h 57"/>
                <a:gd name="T62" fmla="*/ 2147483646 w 47"/>
                <a:gd name="T63" fmla="*/ 2147483646 h 57"/>
                <a:gd name="T64" fmla="*/ 2147483646 w 47"/>
                <a:gd name="T65" fmla="*/ 2147483646 h 57"/>
                <a:gd name="T66" fmla="*/ 2147483646 w 47"/>
                <a:gd name="T67" fmla="*/ 2147483646 h 57"/>
                <a:gd name="T68" fmla="*/ 2147483646 w 47"/>
                <a:gd name="T69" fmla="*/ 2147483646 h 5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7" h="57">
                  <a:moveTo>
                    <a:pt x="9" y="29"/>
                  </a:moveTo>
                  <a:lnTo>
                    <a:pt x="9" y="29"/>
                  </a:lnTo>
                  <a:cubicBezTo>
                    <a:pt x="9" y="29"/>
                    <a:pt x="9" y="29"/>
                    <a:pt x="9" y="38"/>
                  </a:cubicBezTo>
                  <a:cubicBezTo>
                    <a:pt x="9" y="47"/>
                    <a:pt x="19" y="47"/>
                    <a:pt x="19" y="47"/>
                  </a:cubicBezTo>
                  <a:cubicBezTo>
                    <a:pt x="19" y="47"/>
                    <a:pt x="19" y="47"/>
                    <a:pt x="28" y="47"/>
                  </a:cubicBezTo>
                  <a:lnTo>
                    <a:pt x="37" y="47"/>
                  </a:lnTo>
                  <a:cubicBezTo>
                    <a:pt x="37" y="38"/>
                    <a:pt x="37" y="38"/>
                    <a:pt x="37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8"/>
                    <a:pt x="46" y="47"/>
                    <a:pt x="37" y="47"/>
                  </a:cubicBezTo>
                  <a:lnTo>
                    <a:pt x="28" y="56"/>
                  </a:lnTo>
                  <a:cubicBezTo>
                    <a:pt x="19" y="56"/>
                    <a:pt x="19" y="47"/>
                    <a:pt x="1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38"/>
                    <a:pt x="9" y="38"/>
                    <a:pt x="0" y="3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0"/>
                    <a:pt x="19" y="0"/>
                  </a:cubicBezTo>
                  <a:cubicBezTo>
                    <a:pt x="19" y="0"/>
                    <a:pt x="19" y="0"/>
                    <a:pt x="28" y="0"/>
                  </a:cubicBezTo>
                  <a:cubicBezTo>
                    <a:pt x="28" y="0"/>
                    <a:pt x="28" y="0"/>
                    <a:pt x="37" y="0"/>
                  </a:cubicBezTo>
                  <a:lnTo>
                    <a:pt x="37" y="9"/>
                  </a:lnTo>
                  <a:cubicBezTo>
                    <a:pt x="46" y="9"/>
                    <a:pt x="46" y="9"/>
                    <a:pt x="46" y="18"/>
                  </a:cubicBezTo>
                  <a:lnTo>
                    <a:pt x="46" y="29"/>
                  </a:lnTo>
                  <a:lnTo>
                    <a:pt x="9" y="29"/>
                  </a:lnTo>
                  <a:close/>
                  <a:moveTo>
                    <a:pt x="37" y="18"/>
                  </a:moveTo>
                  <a:lnTo>
                    <a:pt x="37" y="18"/>
                  </a:ln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28" y="9"/>
                  </a:cubicBezTo>
                  <a:lnTo>
                    <a:pt x="28" y="0"/>
                  </a:lnTo>
                  <a:cubicBezTo>
                    <a:pt x="19" y="0"/>
                    <a:pt x="19" y="9"/>
                    <a:pt x="19" y="9"/>
                  </a:cubicBezTo>
                  <a:cubicBezTo>
                    <a:pt x="19" y="9"/>
                    <a:pt x="19" y="9"/>
                    <a:pt x="9" y="9"/>
                  </a:cubicBezTo>
                  <a:cubicBezTo>
                    <a:pt x="9" y="9"/>
                    <a:pt x="9" y="9"/>
                    <a:pt x="9" y="18"/>
                  </a:cubicBezTo>
                  <a:lnTo>
                    <a:pt x="37" y="1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8" name="Freeform 522">
              <a:extLst>
                <a:ext uri="{FF2B5EF4-FFF2-40B4-BE49-F238E27FC236}">
                  <a16:creationId xmlns:a16="http://schemas.microsoft.com/office/drawing/2014/main" id="{57054971-3DD2-8540-8843-FB731AC4C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636" y="2889061"/>
              <a:ext cx="4769" cy="7943"/>
            </a:xfrm>
            <a:custGeom>
              <a:avLst/>
              <a:gdLst>
                <a:gd name="T0" fmla="*/ 2147483646 w 39"/>
                <a:gd name="T1" fmla="*/ 2147483646 h 57"/>
                <a:gd name="T2" fmla="*/ 2147483646 w 39"/>
                <a:gd name="T3" fmla="*/ 2147483646 h 57"/>
                <a:gd name="T4" fmla="*/ 2147483646 w 39"/>
                <a:gd name="T5" fmla="*/ 2147483646 h 57"/>
                <a:gd name="T6" fmla="*/ 2147483646 w 39"/>
                <a:gd name="T7" fmla="*/ 2147483646 h 57"/>
                <a:gd name="T8" fmla="*/ 2147483646 w 39"/>
                <a:gd name="T9" fmla="*/ 2147483646 h 57"/>
                <a:gd name="T10" fmla="*/ 2147483646 w 39"/>
                <a:gd name="T11" fmla="*/ 0 h 57"/>
                <a:gd name="T12" fmla="*/ 2147483646 w 39"/>
                <a:gd name="T13" fmla="*/ 2147483646 h 57"/>
                <a:gd name="T14" fmla="*/ 2147483646 w 39"/>
                <a:gd name="T15" fmla="*/ 2147483646 h 57"/>
                <a:gd name="T16" fmla="*/ 2147483646 w 39"/>
                <a:gd name="T17" fmla="*/ 2147483646 h 57"/>
                <a:gd name="T18" fmla="*/ 0 w 39"/>
                <a:gd name="T19" fmla="*/ 2147483646 h 57"/>
                <a:gd name="T20" fmla="*/ 2147483646 w 39"/>
                <a:gd name="T21" fmla="*/ 2147483646 h 57"/>
                <a:gd name="T22" fmla="*/ 2147483646 w 39"/>
                <a:gd name="T23" fmla="*/ 2147483646 h 57"/>
                <a:gd name="T24" fmla="*/ 2147483646 w 39"/>
                <a:gd name="T25" fmla="*/ 2147483646 h 57"/>
                <a:gd name="T26" fmla="*/ 2147483646 w 39"/>
                <a:gd name="T27" fmla="*/ 2147483646 h 57"/>
                <a:gd name="T28" fmla="*/ 2147483646 w 39"/>
                <a:gd name="T29" fmla="*/ 2147483646 h 57"/>
                <a:gd name="T30" fmla="*/ 2147483646 w 39"/>
                <a:gd name="T31" fmla="*/ 2147483646 h 57"/>
                <a:gd name="T32" fmla="*/ 2147483646 w 39"/>
                <a:gd name="T33" fmla="*/ 2147483646 h 57"/>
                <a:gd name="T34" fmla="*/ 2147483646 w 39"/>
                <a:gd name="T35" fmla="*/ 2147483646 h 57"/>
                <a:gd name="T36" fmla="*/ 2147483646 w 39"/>
                <a:gd name="T37" fmla="*/ 2147483646 h 57"/>
                <a:gd name="T38" fmla="*/ 2147483646 w 39"/>
                <a:gd name="T39" fmla="*/ 2147483646 h 57"/>
                <a:gd name="T40" fmla="*/ 2147483646 w 39"/>
                <a:gd name="T41" fmla="*/ 2147483646 h 57"/>
                <a:gd name="T42" fmla="*/ 2147483646 w 39"/>
                <a:gd name="T43" fmla="*/ 2147483646 h 57"/>
                <a:gd name="T44" fmla="*/ 2147483646 w 39"/>
                <a:gd name="T45" fmla="*/ 2147483646 h 57"/>
                <a:gd name="T46" fmla="*/ 0 w 39"/>
                <a:gd name="T47" fmla="*/ 2147483646 h 57"/>
                <a:gd name="T48" fmla="*/ 0 w 39"/>
                <a:gd name="T49" fmla="*/ 2147483646 h 57"/>
                <a:gd name="T50" fmla="*/ 0 w 39"/>
                <a:gd name="T51" fmla="*/ 2147483646 h 57"/>
                <a:gd name="T52" fmla="*/ 2147483646 w 39"/>
                <a:gd name="T53" fmla="*/ 2147483646 h 57"/>
                <a:gd name="T54" fmla="*/ 2147483646 w 39"/>
                <a:gd name="T55" fmla="*/ 2147483646 h 57"/>
                <a:gd name="T56" fmla="*/ 2147483646 w 39"/>
                <a:gd name="T57" fmla="*/ 2147483646 h 57"/>
                <a:gd name="T58" fmla="*/ 2147483646 w 39"/>
                <a:gd name="T59" fmla="*/ 2147483646 h 57"/>
                <a:gd name="T60" fmla="*/ 2147483646 w 39"/>
                <a:gd name="T61" fmla="*/ 2147483646 h 57"/>
                <a:gd name="T62" fmla="*/ 2147483646 w 39"/>
                <a:gd name="T63" fmla="*/ 2147483646 h 57"/>
                <a:gd name="T64" fmla="*/ 2147483646 w 39"/>
                <a:gd name="T65" fmla="*/ 2147483646 h 57"/>
                <a:gd name="T66" fmla="*/ 2147483646 w 39"/>
                <a:gd name="T67" fmla="*/ 2147483646 h 57"/>
                <a:gd name="T68" fmla="*/ 2147483646 w 39"/>
                <a:gd name="T69" fmla="*/ 2147483646 h 57"/>
                <a:gd name="T70" fmla="*/ 2147483646 w 39"/>
                <a:gd name="T71" fmla="*/ 2147483646 h 57"/>
                <a:gd name="T72" fmla="*/ 2147483646 w 39"/>
                <a:gd name="T73" fmla="*/ 2147483646 h 57"/>
                <a:gd name="T74" fmla="*/ 2147483646 w 39"/>
                <a:gd name="T75" fmla="*/ 2147483646 h 57"/>
                <a:gd name="T76" fmla="*/ 0 w 39"/>
                <a:gd name="T77" fmla="*/ 2147483646 h 57"/>
                <a:gd name="T78" fmla="*/ 0 w 39"/>
                <a:gd name="T79" fmla="*/ 2147483646 h 57"/>
                <a:gd name="T80" fmla="*/ 0 w 39"/>
                <a:gd name="T81" fmla="*/ 2147483646 h 57"/>
                <a:gd name="T82" fmla="*/ 0 w 39"/>
                <a:gd name="T83" fmla="*/ 2147483646 h 57"/>
                <a:gd name="T84" fmla="*/ 0 w 39"/>
                <a:gd name="T85" fmla="*/ 0 h 57"/>
                <a:gd name="T86" fmla="*/ 2147483646 w 39"/>
                <a:gd name="T87" fmla="*/ 0 h 57"/>
                <a:gd name="T88" fmla="*/ 2147483646 w 39"/>
                <a:gd name="T89" fmla="*/ 0 h 57"/>
                <a:gd name="T90" fmla="*/ 2147483646 w 39"/>
                <a:gd name="T91" fmla="*/ 0 h 57"/>
                <a:gd name="T92" fmla="*/ 2147483646 w 39"/>
                <a:gd name="T93" fmla="*/ 0 h 57"/>
                <a:gd name="T94" fmla="*/ 2147483646 w 39"/>
                <a:gd name="T95" fmla="*/ 2147483646 h 57"/>
                <a:gd name="T96" fmla="*/ 2147483646 w 39"/>
                <a:gd name="T97" fmla="*/ 2147483646 h 57"/>
                <a:gd name="T98" fmla="*/ 2147483646 w 39"/>
                <a:gd name="T99" fmla="*/ 2147483646 h 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" h="57">
                  <a:moveTo>
                    <a:pt x="28" y="18"/>
                  </a:moveTo>
                  <a:lnTo>
                    <a:pt x="28" y="18"/>
                  </a:lnTo>
                  <a:cubicBezTo>
                    <a:pt x="28" y="9"/>
                    <a:pt x="28" y="9"/>
                    <a:pt x="28" y="9"/>
                  </a:cubicBezTo>
                  <a:lnTo>
                    <a:pt x="19" y="9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9" y="0"/>
                    <a:pt x="9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9" y="18"/>
                  </a:cubicBezTo>
                  <a:cubicBezTo>
                    <a:pt x="9" y="18"/>
                    <a:pt x="9" y="18"/>
                    <a:pt x="19" y="18"/>
                  </a:cubicBezTo>
                  <a:cubicBezTo>
                    <a:pt x="28" y="18"/>
                    <a:pt x="28" y="29"/>
                    <a:pt x="2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47"/>
                  </a:cubicBezTo>
                  <a:lnTo>
                    <a:pt x="28" y="47"/>
                  </a:lnTo>
                  <a:cubicBezTo>
                    <a:pt x="19" y="56"/>
                    <a:pt x="19" y="56"/>
                    <a:pt x="19" y="56"/>
                  </a:cubicBezTo>
                  <a:cubicBezTo>
                    <a:pt x="9" y="56"/>
                    <a:pt x="9" y="47"/>
                    <a:pt x="0" y="47"/>
                  </a:cubicBezTo>
                  <a:lnTo>
                    <a:pt x="0" y="38"/>
                  </a:lnTo>
                  <a:cubicBezTo>
                    <a:pt x="0" y="38"/>
                    <a:pt x="0" y="38"/>
                    <a:pt x="9" y="47"/>
                  </a:cubicBezTo>
                  <a:cubicBezTo>
                    <a:pt x="9" y="47"/>
                    <a:pt x="9" y="47"/>
                    <a:pt x="19" y="47"/>
                  </a:cubicBezTo>
                  <a:lnTo>
                    <a:pt x="28" y="47"/>
                  </a:lnTo>
                  <a:cubicBezTo>
                    <a:pt x="28" y="47"/>
                    <a:pt x="28" y="47"/>
                    <a:pt x="28" y="38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9"/>
                    <a:pt x="0" y="18"/>
                    <a:pt x="0" y="18"/>
                  </a:cubicBezTo>
                  <a:cubicBezTo>
                    <a:pt x="0" y="18"/>
                    <a:pt x="0" y="18"/>
                    <a:pt x="0" y="9"/>
                  </a:cubicBez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lnTo>
                    <a:pt x="19" y="0"/>
                  </a:lnTo>
                  <a:cubicBezTo>
                    <a:pt x="19" y="0"/>
                    <a:pt x="19" y="0"/>
                    <a:pt x="28" y="0"/>
                  </a:cubicBezTo>
                  <a:cubicBezTo>
                    <a:pt x="28" y="0"/>
                    <a:pt x="28" y="9"/>
                    <a:pt x="38" y="9"/>
                  </a:cubicBezTo>
                  <a:cubicBezTo>
                    <a:pt x="38" y="9"/>
                    <a:pt x="38" y="9"/>
                    <a:pt x="38" y="18"/>
                  </a:cubicBezTo>
                  <a:lnTo>
                    <a:pt x="28" y="18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9" name="Freeform 523">
              <a:extLst>
                <a:ext uri="{FF2B5EF4-FFF2-40B4-BE49-F238E27FC236}">
                  <a16:creationId xmlns:a16="http://schemas.microsoft.com/office/drawing/2014/main" id="{4F393BF7-706B-B341-9A68-47B9AD5F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995" y="2889061"/>
              <a:ext cx="4769" cy="7943"/>
            </a:xfrm>
            <a:custGeom>
              <a:avLst/>
              <a:gdLst>
                <a:gd name="T0" fmla="*/ 2147483646 w 37"/>
                <a:gd name="T1" fmla="*/ 2147483646 h 57"/>
                <a:gd name="T2" fmla="*/ 2147483646 w 37"/>
                <a:gd name="T3" fmla="*/ 2147483646 h 57"/>
                <a:gd name="T4" fmla="*/ 2147483646 w 37"/>
                <a:gd name="T5" fmla="*/ 2147483646 h 57"/>
                <a:gd name="T6" fmla="*/ 2147483646 w 37"/>
                <a:gd name="T7" fmla="*/ 2147483646 h 57"/>
                <a:gd name="T8" fmla="*/ 2147483646 w 37"/>
                <a:gd name="T9" fmla="*/ 0 h 57"/>
                <a:gd name="T10" fmla="*/ 2147483646 w 37"/>
                <a:gd name="T11" fmla="*/ 0 h 57"/>
                <a:gd name="T12" fmla="*/ 2147483646 w 37"/>
                <a:gd name="T13" fmla="*/ 0 h 57"/>
                <a:gd name="T14" fmla="*/ 2147483646 w 37"/>
                <a:gd name="T15" fmla="*/ 2147483646 h 57"/>
                <a:gd name="T16" fmla="*/ 0 w 37"/>
                <a:gd name="T17" fmla="*/ 2147483646 h 57"/>
                <a:gd name="T18" fmla="*/ 0 w 37"/>
                <a:gd name="T19" fmla="*/ 2147483646 h 57"/>
                <a:gd name="T20" fmla="*/ 0 w 37"/>
                <a:gd name="T21" fmla="*/ 2147483646 h 57"/>
                <a:gd name="T22" fmla="*/ 2147483646 w 37"/>
                <a:gd name="T23" fmla="*/ 2147483646 h 57"/>
                <a:gd name="T24" fmla="*/ 2147483646 w 37"/>
                <a:gd name="T25" fmla="*/ 2147483646 h 57"/>
                <a:gd name="T26" fmla="*/ 2147483646 w 37"/>
                <a:gd name="T27" fmla="*/ 2147483646 h 57"/>
                <a:gd name="T28" fmla="*/ 2147483646 w 37"/>
                <a:gd name="T29" fmla="*/ 2147483646 h 57"/>
                <a:gd name="T30" fmla="*/ 2147483646 w 37"/>
                <a:gd name="T31" fmla="*/ 2147483646 h 57"/>
                <a:gd name="T32" fmla="*/ 2147483646 w 37"/>
                <a:gd name="T33" fmla="*/ 2147483646 h 57"/>
                <a:gd name="T34" fmla="*/ 2147483646 w 37"/>
                <a:gd name="T35" fmla="*/ 2147483646 h 57"/>
                <a:gd name="T36" fmla="*/ 2147483646 w 37"/>
                <a:gd name="T37" fmla="*/ 2147483646 h 57"/>
                <a:gd name="T38" fmla="*/ 2147483646 w 37"/>
                <a:gd name="T39" fmla="*/ 2147483646 h 57"/>
                <a:gd name="T40" fmla="*/ 2147483646 w 37"/>
                <a:gd name="T41" fmla="*/ 2147483646 h 57"/>
                <a:gd name="T42" fmla="*/ 2147483646 w 37"/>
                <a:gd name="T43" fmla="*/ 2147483646 h 57"/>
                <a:gd name="T44" fmla="*/ 2147483646 w 37"/>
                <a:gd name="T45" fmla="*/ 2147483646 h 57"/>
                <a:gd name="T46" fmla="*/ 0 w 37"/>
                <a:gd name="T47" fmla="*/ 2147483646 h 57"/>
                <a:gd name="T48" fmla="*/ 0 w 37"/>
                <a:gd name="T49" fmla="*/ 2147483646 h 57"/>
                <a:gd name="T50" fmla="*/ 0 w 37"/>
                <a:gd name="T51" fmla="*/ 2147483646 h 57"/>
                <a:gd name="T52" fmla="*/ 2147483646 w 37"/>
                <a:gd name="T53" fmla="*/ 2147483646 h 57"/>
                <a:gd name="T54" fmla="*/ 2147483646 w 37"/>
                <a:gd name="T55" fmla="*/ 2147483646 h 57"/>
                <a:gd name="T56" fmla="*/ 2147483646 w 37"/>
                <a:gd name="T57" fmla="*/ 2147483646 h 57"/>
                <a:gd name="T58" fmla="*/ 2147483646 w 37"/>
                <a:gd name="T59" fmla="*/ 2147483646 h 57"/>
                <a:gd name="T60" fmla="*/ 2147483646 w 37"/>
                <a:gd name="T61" fmla="*/ 2147483646 h 57"/>
                <a:gd name="T62" fmla="*/ 2147483646 w 37"/>
                <a:gd name="T63" fmla="*/ 2147483646 h 57"/>
                <a:gd name="T64" fmla="*/ 2147483646 w 37"/>
                <a:gd name="T65" fmla="*/ 2147483646 h 57"/>
                <a:gd name="T66" fmla="*/ 2147483646 w 37"/>
                <a:gd name="T67" fmla="*/ 2147483646 h 57"/>
                <a:gd name="T68" fmla="*/ 2147483646 w 37"/>
                <a:gd name="T69" fmla="*/ 2147483646 h 57"/>
                <a:gd name="T70" fmla="*/ 2147483646 w 37"/>
                <a:gd name="T71" fmla="*/ 2147483646 h 57"/>
                <a:gd name="T72" fmla="*/ 2147483646 w 37"/>
                <a:gd name="T73" fmla="*/ 2147483646 h 57"/>
                <a:gd name="T74" fmla="*/ 2147483646 w 37"/>
                <a:gd name="T75" fmla="*/ 2147483646 h 57"/>
                <a:gd name="T76" fmla="*/ 0 w 37"/>
                <a:gd name="T77" fmla="*/ 2147483646 h 57"/>
                <a:gd name="T78" fmla="*/ 0 w 37"/>
                <a:gd name="T79" fmla="*/ 2147483646 h 57"/>
                <a:gd name="T80" fmla="*/ 0 w 37"/>
                <a:gd name="T81" fmla="*/ 2147483646 h 57"/>
                <a:gd name="T82" fmla="*/ 0 w 37"/>
                <a:gd name="T83" fmla="*/ 2147483646 h 57"/>
                <a:gd name="T84" fmla="*/ 0 w 37"/>
                <a:gd name="T85" fmla="*/ 0 h 57"/>
                <a:gd name="T86" fmla="*/ 2147483646 w 37"/>
                <a:gd name="T87" fmla="*/ 0 h 57"/>
                <a:gd name="T88" fmla="*/ 2147483646 w 37"/>
                <a:gd name="T89" fmla="*/ 0 h 57"/>
                <a:gd name="T90" fmla="*/ 2147483646 w 37"/>
                <a:gd name="T91" fmla="*/ 0 h 57"/>
                <a:gd name="T92" fmla="*/ 2147483646 w 37"/>
                <a:gd name="T93" fmla="*/ 0 h 57"/>
                <a:gd name="T94" fmla="*/ 2147483646 w 37"/>
                <a:gd name="T95" fmla="*/ 2147483646 h 57"/>
                <a:gd name="T96" fmla="*/ 2147483646 w 37"/>
                <a:gd name="T97" fmla="*/ 2147483646 h 57"/>
                <a:gd name="T98" fmla="*/ 2147483646 w 37"/>
                <a:gd name="T99" fmla="*/ 2147483646 h 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7" h="57">
                  <a:moveTo>
                    <a:pt x="27" y="18"/>
                  </a:moveTo>
                  <a:lnTo>
                    <a:pt x="27" y="18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18" y="9"/>
                    <a:pt x="18" y="9"/>
                    <a:pt x="1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18"/>
                    <a:pt x="27" y="29"/>
                    <a:pt x="27" y="29"/>
                  </a:cubicBezTo>
                  <a:cubicBezTo>
                    <a:pt x="36" y="29"/>
                    <a:pt x="36" y="29"/>
                    <a:pt x="36" y="29"/>
                  </a:cubicBezTo>
                  <a:lnTo>
                    <a:pt x="36" y="38"/>
                  </a:lnTo>
                  <a:cubicBezTo>
                    <a:pt x="36" y="38"/>
                    <a:pt x="36" y="38"/>
                    <a:pt x="36" y="47"/>
                  </a:cubicBezTo>
                  <a:lnTo>
                    <a:pt x="27" y="47"/>
                  </a:lnTo>
                  <a:cubicBezTo>
                    <a:pt x="18" y="47"/>
                    <a:pt x="18" y="56"/>
                    <a:pt x="18" y="56"/>
                  </a:cubicBezTo>
                  <a:cubicBezTo>
                    <a:pt x="9" y="56"/>
                    <a:pt x="9" y="47"/>
                    <a:pt x="0" y="47"/>
                  </a:cubicBezTo>
                  <a:lnTo>
                    <a:pt x="0" y="38"/>
                  </a:lnTo>
                  <a:cubicBezTo>
                    <a:pt x="0" y="38"/>
                    <a:pt x="0" y="38"/>
                    <a:pt x="9" y="47"/>
                  </a:cubicBezTo>
                  <a:cubicBezTo>
                    <a:pt x="9" y="47"/>
                    <a:pt x="9" y="47"/>
                    <a:pt x="18" y="47"/>
                  </a:cubicBezTo>
                  <a:lnTo>
                    <a:pt x="27" y="47"/>
                  </a:lnTo>
                  <a:cubicBezTo>
                    <a:pt x="27" y="47"/>
                    <a:pt x="27" y="47"/>
                    <a:pt x="27" y="38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18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9"/>
                    <a:pt x="0" y="18"/>
                    <a:pt x="0" y="18"/>
                  </a:cubicBezTo>
                  <a:cubicBezTo>
                    <a:pt x="0" y="18"/>
                    <a:pt x="0" y="18"/>
                    <a:pt x="0" y="9"/>
                  </a:cubicBezTo>
                  <a:lnTo>
                    <a:pt x="0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9"/>
                    <a:pt x="36" y="9"/>
                  </a:cubicBezTo>
                  <a:cubicBezTo>
                    <a:pt x="36" y="9"/>
                    <a:pt x="36" y="9"/>
                    <a:pt x="36" y="18"/>
                  </a:cubicBezTo>
                  <a:lnTo>
                    <a:pt x="27" y="18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0" name="Freeform 524">
              <a:extLst>
                <a:ext uri="{FF2B5EF4-FFF2-40B4-BE49-F238E27FC236}">
                  <a16:creationId xmlns:a16="http://schemas.microsoft.com/office/drawing/2014/main" id="{EA28BFF5-5842-B843-8C52-F681837F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252" y="2909711"/>
              <a:ext cx="7949" cy="9531"/>
            </a:xfrm>
            <a:custGeom>
              <a:avLst/>
              <a:gdLst>
                <a:gd name="T0" fmla="*/ 2147483646 w 56"/>
                <a:gd name="T1" fmla="*/ 2147483646 h 67"/>
                <a:gd name="T2" fmla="*/ 2147483646 w 56"/>
                <a:gd name="T3" fmla="*/ 2147483646 h 67"/>
                <a:gd name="T4" fmla="*/ 2147483646 w 56"/>
                <a:gd name="T5" fmla="*/ 2147483646 h 67"/>
                <a:gd name="T6" fmla="*/ 2147483646 w 56"/>
                <a:gd name="T7" fmla="*/ 2147483646 h 67"/>
                <a:gd name="T8" fmla="*/ 2147483646 w 56"/>
                <a:gd name="T9" fmla="*/ 2147483646 h 67"/>
                <a:gd name="T10" fmla="*/ 2147483646 w 56"/>
                <a:gd name="T11" fmla="*/ 2147483646 h 67"/>
                <a:gd name="T12" fmla="*/ 2147483646 w 56"/>
                <a:gd name="T13" fmla="*/ 2147483646 h 67"/>
                <a:gd name="T14" fmla="*/ 2147483646 w 56"/>
                <a:gd name="T15" fmla="*/ 2147483646 h 67"/>
                <a:gd name="T16" fmla="*/ 2147483646 w 56"/>
                <a:gd name="T17" fmla="*/ 2147483646 h 67"/>
                <a:gd name="T18" fmla="*/ 2147483646 w 56"/>
                <a:gd name="T19" fmla="*/ 2147483646 h 67"/>
                <a:gd name="T20" fmla="*/ 2147483646 w 56"/>
                <a:gd name="T21" fmla="*/ 2147483646 h 67"/>
                <a:gd name="T22" fmla="*/ 2147483646 w 56"/>
                <a:gd name="T23" fmla="*/ 2147483646 h 67"/>
                <a:gd name="T24" fmla="*/ 2147483646 w 56"/>
                <a:gd name="T25" fmla="*/ 2147483646 h 67"/>
                <a:gd name="T26" fmla="*/ 2147483646 w 56"/>
                <a:gd name="T27" fmla="*/ 2147483646 h 67"/>
                <a:gd name="T28" fmla="*/ 2147483646 w 56"/>
                <a:gd name="T29" fmla="*/ 2147483646 h 67"/>
                <a:gd name="T30" fmla="*/ 2147483646 w 56"/>
                <a:gd name="T31" fmla="*/ 2147483646 h 67"/>
                <a:gd name="T32" fmla="*/ 2147483646 w 56"/>
                <a:gd name="T33" fmla="*/ 2147483646 h 67"/>
                <a:gd name="T34" fmla="*/ 0 w 56"/>
                <a:gd name="T35" fmla="*/ 2147483646 h 67"/>
                <a:gd name="T36" fmla="*/ 0 w 56"/>
                <a:gd name="T37" fmla="*/ 2147483646 h 67"/>
                <a:gd name="T38" fmla="*/ 0 w 56"/>
                <a:gd name="T39" fmla="*/ 2147483646 h 67"/>
                <a:gd name="T40" fmla="*/ 2147483646 w 56"/>
                <a:gd name="T41" fmla="*/ 0 h 67"/>
                <a:gd name="T42" fmla="*/ 2147483646 w 56"/>
                <a:gd name="T43" fmla="*/ 0 h 67"/>
                <a:gd name="T44" fmla="*/ 2147483646 w 56"/>
                <a:gd name="T45" fmla="*/ 0 h 67"/>
                <a:gd name="T46" fmla="*/ 2147483646 w 56"/>
                <a:gd name="T47" fmla="*/ 0 h 67"/>
                <a:gd name="T48" fmla="*/ 2147483646 w 56"/>
                <a:gd name="T49" fmla="*/ 0 h 67"/>
                <a:gd name="T50" fmla="*/ 2147483646 w 56"/>
                <a:gd name="T51" fmla="*/ 2147483646 h 67"/>
                <a:gd name="T52" fmla="*/ 2147483646 w 56"/>
                <a:gd name="T53" fmla="*/ 2147483646 h 67"/>
                <a:gd name="T54" fmla="*/ 2147483646 w 56"/>
                <a:gd name="T55" fmla="*/ 2147483646 h 67"/>
                <a:gd name="T56" fmla="*/ 2147483646 w 56"/>
                <a:gd name="T57" fmla="*/ 2147483646 h 67"/>
                <a:gd name="T58" fmla="*/ 2147483646 w 56"/>
                <a:gd name="T59" fmla="*/ 2147483646 h 67"/>
                <a:gd name="T60" fmla="*/ 2147483646 w 56"/>
                <a:gd name="T61" fmla="*/ 0 h 67"/>
                <a:gd name="T62" fmla="*/ 2147483646 w 56"/>
                <a:gd name="T63" fmla="*/ 0 h 67"/>
                <a:gd name="T64" fmla="*/ 2147483646 w 56"/>
                <a:gd name="T65" fmla="*/ 0 h 67"/>
                <a:gd name="T66" fmla="*/ 2147483646 w 56"/>
                <a:gd name="T67" fmla="*/ 0 h 67"/>
                <a:gd name="T68" fmla="*/ 2147483646 w 56"/>
                <a:gd name="T69" fmla="*/ 2147483646 h 67"/>
                <a:gd name="T70" fmla="*/ 2147483646 w 56"/>
                <a:gd name="T71" fmla="*/ 2147483646 h 67"/>
                <a:gd name="T72" fmla="*/ 2147483646 w 56"/>
                <a:gd name="T73" fmla="*/ 2147483646 h 67"/>
                <a:gd name="T74" fmla="*/ 2147483646 w 56"/>
                <a:gd name="T75" fmla="*/ 2147483646 h 67"/>
                <a:gd name="T76" fmla="*/ 2147483646 w 56"/>
                <a:gd name="T77" fmla="*/ 2147483646 h 67"/>
                <a:gd name="T78" fmla="*/ 2147483646 w 56"/>
                <a:gd name="T79" fmla="*/ 2147483646 h 67"/>
                <a:gd name="T80" fmla="*/ 2147483646 w 56"/>
                <a:gd name="T81" fmla="*/ 2147483646 h 67"/>
                <a:gd name="T82" fmla="*/ 2147483646 w 56"/>
                <a:gd name="T83" fmla="*/ 2147483646 h 67"/>
                <a:gd name="T84" fmla="*/ 2147483646 w 56"/>
                <a:gd name="T85" fmla="*/ 2147483646 h 67"/>
                <a:gd name="T86" fmla="*/ 2147483646 w 56"/>
                <a:gd name="T87" fmla="*/ 2147483646 h 67"/>
                <a:gd name="T88" fmla="*/ 2147483646 w 56"/>
                <a:gd name="T89" fmla="*/ 2147483646 h 67"/>
                <a:gd name="T90" fmla="*/ 2147483646 w 56"/>
                <a:gd name="T91" fmla="*/ 2147483646 h 67"/>
                <a:gd name="T92" fmla="*/ 2147483646 w 56"/>
                <a:gd name="T93" fmla="*/ 2147483646 h 67"/>
                <a:gd name="T94" fmla="*/ 2147483646 w 56"/>
                <a:gd name="T95" fmla="*/ 2147483646 h 67"/>
                <a:gd name="T96" fmla="*/ 2147483646 w 56"/>
                <a:gd name="T97" fmla="*/ 2147483646 h 67"/>
                <a:gd name="T98" fmla="*/ 2147483646 w 56"/>
                <a:gd name="T99" fmla="*/ 2147483646 h 67"/>
                <a:gd name="T100" fmla="*/ 2147483646 w 56"/>
                <a:gd name="T101" fmla="*/ 2147483646 h 67"/>
                <a:gd name="T102" fmla="*/ 2147483646 w 56"/>
                <a:gd name="T103" fmla="*/ 2147483646 h 67"/>
                <a:gd name="T104" fmla="*/ 2147483646 w 56"/>
                <a:gd name="T105" fmla="*/ 2147483646 h 67"/>
                <a:gd name="T106" fmla="*/ 0 w 56"/>
                <a:gd name="T107" fmla="*/ 2147483646 h 67"/>
                <a:gd name="T108" fmla="*/ 0 w 56"/>
                <a:gd name="T109" fmla="*/ 2147483646 h 67"/>
                <a:gd name="T110" fmla="*/ 2147483646 w 56"/>
                <a:gd name="T111" fmla="*/ 2147483646 h 6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6" h="67">
                  <a:moveTo>
                    <a:pt x="10" y="48"/>
                  </a:moveTo>
                  <a:lnTo>
                    <a:pt x="10" y="48"/>
                  </a:lnTo>
                  <a:cubicBezTo>
                    <a:pt x="10" y="48"/>
                    <a:pt x="10" y="48"/>
                    <a:pt x="10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66"/>
                    <a:pt x="28" y="66"/>
                    <a:pt x="28" y="66"/>
                  </a:cubicBezTo>
                  <a:cubicBezTo>
                    <a:pt x="28" y="66"/>
                    <a:pt x="28" y="66"/>
                    <a:pt x="37" y="57"/>
                  </a:cubicBezTo>
                  <a:cubicBezTo>
                    <a:pt x="46" y="57"/>
                    <a:pt x="46" y="57"/>
                    <a:pt x="46" y="57"/>
                  </a:cubicBezTo>
                  <a:lnTo>
                    <a:pt x="46" y="48"/>
                  </a:lnTo>
                  <a:cubicBezTo>
                    <a:pt x="46" y="38"/>
                    <a:pt x="46" y="38"/>
                    <a:pt x="46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38"/>
                    <a:pt x="37" y="38"/>
                    <a:pt x="28" y="38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10" y="29"/>
                  </a:lnTo>
                  <a:cubicBezTo>
                    <a:pt x="10" y="29"/>
                    <a:pt x="0" y="29"/>
                    <a:pt x="0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9" y="0"/>
                    <a:pt x="19" y="0"/>
                    <a:pt x="28" y="0"/>
                  </a:cubicBezTo>
                  <a:cubicBezTo>
                    <a:pt x="28" y="0"/>
                    <a:pt x="28" y="0"/>
                    <a:pt x="37" y="0"/>
                  </a:cubicBezTo>
                  <a:cubicBezTo>
                    <a:pt x="37" y="0"/>
                    <a:pt x="37" y="0"/>
                    <a:pt x="46" y="0"/>
                  </a:cubicBezTo>
                  <a:lnTo>
                    <a:pt x="46" y="9"/>
                  </a:lnTo>
                  <a:cubicBezTo>
                    <a:pt x="46" y="9"/>
                    <a:pt x="46" y="9"/>
                    <a:pt x="46" y="20"/>
                  </a:cubicBezTo>
                  <a:lnTo>
                    <a:pt x="46" y="9"/>
                  </a:lnTo>
                  <a:cubicBezTo>
                    <a:pt x="37" y="9"/>
                    <a:pt x="37" y="9"/>
                    <a:pt x="37" y="9"/>
                  </a:cubicBezTo>
                  <a:cubicBezTo>
                    <a:pt x="37" y="0"/>
                    <a:pt x="37" y="0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20"/>
                  </a:cubicBezTo>
                  <a:cubicBezTo>
                    <a:pt x="10" y="20"/>
                    <a:pt x="10" y="20"/>
                    <a:pt x="19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46" y="29"/>
                  </a:cubicBezTo>
                  <a:lnTo>
                    <a:pt x="46" y="38"/>
                  </a:lnTo>
                  <a:cubicBezTo>
                    <a:pt x="46" y="38"/>
                    <a:pt x="46" y="38"/>
                    <a:pt x="55" y="3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46" y="57"/>
                    <a:pt x="46" y="57"/>
                    <a:pt x="46" y="57"/>
                  </a:cubicBezTo>
                  <a:lnTo>
                    <a:pt x="46" y="66"/>
                  </a:lnTo>
                  <a:lnTo>
                    <a:pt x="37" y="66"/>
                  </a:lnTo>
                  <a:lnTo>
                    <a:pt x="28" y="66"/>
                  </a:lnTo>
                  <a:cubicBezTo>
                    <a:pt x="19" y="66"/>
                    <a:pt x="19" y="66"/>
                    <a:pt x="19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10" y="48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1" name="Freeform 525">
              <a:extLst>
                <a:ext uri="{FF2B5EF4-FFF2-40B4-BE49-F238E27FC236}">
                  <a16:creationId xmlns:a16="http://schemas.microsoft.com/office/drawing/2014/main" id="{4F665941-CB72-5A4C-8106-4CA381E0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01" y="2909711"/>
              <a:ext cx="0" cy="9531"/>
            </a:xfrm>
            <a:custGeom>
              <a:avLst/>
              <a:gdLst>
                <a:gd name="T0" fmla="*/ 0 w 1"/>
                <a:gd name="T1" fmla="*/ 0 h 67"/>
                <a:gd name="T2" fmla="*/ 0 w 1"/>
                <a:gd name="T3" fmla="*/ 0 h 67"/>
                <a:gd name="T4" fmla="*/ 0 w 1"/>
                <a:gd name="T5" fmla="*/ 2147483646 h 67"/>
                <a:gd name="T6" fmla="*/ 0 w 1"/>
                <a:gd name="T7" fmla="*/ 2147483646 h 67"/>
                <a:gd name="T8" fmla="*/ 0 w 1"/>
                <a:gd name="T9" fmla="*/ 0 h 67"/>
                <a:gd name="T10" fmla="*/ 0 w 1"/>
                <a:gd name="T11" fmla="*/ 2147483646 h 67"/>
                <a:gd name="T12" fmla="*/ 0 w 1"/>
                <a:gd name="T13" fmla="*/ 2147483646 h 67"/>
                <a:gd name="T14" fmla="*/ 0 w 1"/>
                <a:gd name="T15" fmla="*/ 2147483646 h 67"/>
                <a:gd name="T16" fmla="*/ 0 w 1"/>
                <a:gd name="T17" fmla="*/ 2147483646 h 67"/>
                <a:gd name="T18" fmla="*/ 0 w 1"/>
                <a:gd name="T19" fmla="*/ 2147483646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67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0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0" y="66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2" name="Freeform 526">
              <a:extLst>
                <a:ext uri="{FF2B5EF4-FFF2-40B4-BE49-F238E27FC236}">
                  <a16:creationId xmlns:a16="http://schemas.microsoft.com/office/drawing/2014/main" id="{F435B16D-702E-4A40-8C58-CD331B20E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790" y="2909711"/>
              <a:ext cx="3179" cy="9531"/>
            </a:xfrm>
            <a:custGeom>
              <a:avLst/>
              <a:gdLst>
                <a:gd name="T0" fmla="*/ 2147483646 w 28"/>
                <a:gd name="T1" fmla="*/ 2147483646 h 67"/>
                <a:gd name="T2" fmla="*/ 2147483646 w 28"/>
                <a:gd name="T3" fmla="*/ 2147483646 h 67"/>
                <a:gd name="T4" fmla="*/ 2147483646 w 28"/>
                <a:gd name="T5" fmla="*/ 2147483646 h 67"/>
                <a:gd name="T6" fmla="*/ 2147483646 w 28"/>
                <a:gd name="T7" fmla="*/ 2147483646 h 67"/>
                <a:gd name="T8" fmla="*/ 2147483646 w 28"/>
                <a:gd name="T9" fmla="*/ 2147483646 h 67"/>
                <a:gd name="T10" fmla="*/ 2147483646 w 28"/>
                <a:gd name="T11" fmla="*/ 2147483646 h 67"/>
                <a:gd name="T12" fmla="*/ 2147483646 w 28"/>
                <a:gd name="T13" fmla="*/ 2147483646 h 67"/>
                <a:gd name="T14" fmla="*/ 2147483646 w 28"/>
                <a:gd name="T15" fmla="*/ 2147483646 h 67"/>
                <a:gd name="T16" fmla="*/ 2147483646 w 28"/>
                <a:gd name="T17" fmla="*/ 2147483646 h 67"/>
                <a:gd name="T18" fmla="*/ 2147483646 w 28"/>
                <a:gd name="T19" fmla="*/ 2147483646 h 67"/>
                <a:gd name="T20" fmla="*/ 2147483646 w 28"/>
                <a:gd name="T21" fmla="*/ 2147483646 h 67"/>
                <a:gd name="T22" fmla="*/ 2147483646 w 28"/>
                <a:gd name="T23" fmla="*/ 2147483646 h 67"/>
                <a:gd name="T24" fmla="*/ 2147483646 w 28"/>
                <a:gd name="T25" fmla="*/ 2147483646 h 67"/>
                <a:gd name="T26" fmla="*/ 2147483646 w 28"/>
                <a:gd name="T27" fmla="*/ 2147483646 h 67"/>
                <a:gd name="T28" fmla="*/ 2147483646 w 28"/>
                <a:gd name="T29" fmla="*/ 2147483646 h 67"/>
                <a:gd name="T30" fmla="*/ 0 w 28"/>
                <a:gd name="T31" fmla="*/ 2147483646 h 67"/>
                <a:gd name="T32" fmla="*/ 0 w 28"/>
                <a:gd name="T33" fmla="*/ 2147483646 h 67"/>
                <a:gd name="T34" fmla="*/ 2147483646 w 28"/>
                <a:gd name="T35" fmla="*/ 2147483646 h 67"/>
                <a:gd name="T36" fmla="*/ 2147483646 w 28"/>
                <a:gd name="T37" fmla="*/ 0 h 67"/>
                <a:gd name="T38" fmla="*/ 2147483646 w 28"/>
                <a:gd name="T39" fmla="*/ 0 h 67"/>
                <a:gd name="T40" fmla="*/ 2147483646 w 28"/>
                <a:gd name="T41" fmla="*/ 2147483646 h 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8" h="67">
                  <a:moveTo>
                    <a:pt x="18" y="20"/>
                  </a:moveTo>
                  <a:lnTo>
                    <a:pt x="18" y="20"/>
                  </a:lnTo>
                  <a:cubicBezTo>
                    <a:pt x="27" y="20"/>
                    <a:pt x="27" y="20"/>
                    <a:pt x="27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66"/>
                  </a:cubicBezTo>
                  <a:lnTo>
                    <a:pt x="27" y="57"/>
                  </a:lnTo>
                  <a:cubicBezTo>
                    <a:pt x="27" y="66"/>
                    <a:pt x="27" y="66"/>
                    <a:pt x="27" y="66"/>
                  </a:cubicBezTo>
                  <a:cubicBezTo>
                    <a:pt x="18" y="66"/>
                    <a:pt x="18" y="66"/>
                    <a:pt x="18" y="66"/>
                  </a:cubicBezTo>
                  <a:lnTo>
                    <a:pt x="9" y="66"/>
                  </a:lnTo>
                  <a:lnTo>
                    <a:pt x="9" y="57"/>
                  </a:lnTo>
                  <a:cubicBezTo>
                    <a:pt x="9" y="20"/>
                    <a:pt x="9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18" y="2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3" name="Freeform 527">
              <a:extLst>
                <a:ext uri="{FF2B5EF4-FFF2-40B4-BE49-F238E27FC236}">
                  <a16:creationId xmlns:a16="http://schemas.microsoft.com/office/drawing/2014/main" id="{47C917E9-7412-2949-88E2-0FDE15BB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560" y="2912888"/>
              <a:ext cx="6359" cy="6354"/>
            </a:xfrm>
            <a:custGeom>
              <a:avLst/>
              <a:gdLst>
                <a:gd name="T0" fmla="*/ 2147483646 w 48"/>
                <a:gd name="T1" fmla="*/ 2147483646 h 47"/>
                <a:gd name="T2" fmla="*/ 2147483646 w 48"/>
                <a:gd name="T3" fmla="*/ 2147483646 h 47"/>
                <a:gd name="T4" fmla="*/ 2147483646 w 48"/>
                <a:gd name="T5" fmla="*/ 2147483646 h 47"/>
                <a:gd name="T6" fmla="*/ 2147483646 w 48"/>
                <a:gd name="T7" fmla="*/ 2147483646 h 47"/>
                <a:gd name="T8" fmla="*/ 2147483646 w 48"/>
                <a:gd name="T9" fmla="*/ 2147483646 h 47"/>
                <a:gd name="T10" fmla="*/ 2147483646 w 48"/>
                <a:gd name="T11" fmla="*/ 2147483646 h 47"/>
                <a:gd name="T12" fmla="*/ 2147483646 w 48"/>
                <a:gd name="T13" fmla="*/ 2147483646 h 47"/>
                <a:gd name="T14" fmla="*/ 2147483646 w 48"/>
                <a:gd name="T15" fmla="*/ 2147483646 h 47"/>
                <a:gd name="T16" fmla="*/ 2147483646 w 48"/>
                <a:gd name="T17" fmla="*/ 2147483646 h 47"/>
                <a:gd name="T18" fmla="*/ 2147483646 w 48"/>
                <a:gd name="T19" fmla="*/ 2147483646 h 47"/>
                <a:gd name="T20" fmla="*/ 2147483646 w 48"/>
                <a:gd name="T21" fmla="*/ 2147483646 h 47"/>
                <a:gd name="T22" fmla="*/ 2147483646 w 48"/>
                <a:gd name="T23" fmla="*/ 2147483646 h 47"/>
                <a:gd name="T24" fmla="*/ 2147483646 w 48"/>
                <a:gd name="T25" fmla="*/ 2147483646 h 47"/>
                <a:gd name="T26" fmla="*/ 2147483646 w 48"/>
                <a:gd name="T27" fmla="*/ 2147483646 h 47"/>
                <a:gd name="T28" fmla="*/ 0 w 48"/>
                <a:gd name="T29" fmla="*/ 2147483646 h 47"/>
                <a:gd name="T30" fmla="*/ 2147483646 w 48"/>
                <a:gd name="T31" fmla="*/ 2147483646 h 47"/>
                <a:gd name="T32" fmla="*/ 2147483646 w 48"/>
                <a:gd name="T33" fmla="*/ 0 h 47"/>
                <a:gd name="T34" fmla="*/ 2147483646 w 48"/>
                <a:gd name="T35" fmla="*/ 0 h 47"/>
                <a:gd name="T36" fmla="*/ 2147483646 w 48"/>
                <a:gd name="T37" fmla="*/ 0 h 47"/>
                <a:gd name="T38" fmla="*/ 2147483646 w 48"/>
                <a:gd name="T39" fmla="*/ 0 h 47"/>
                <a:gd name="T40" fmla="*/ 2147483646 w 48"/>
                <a:gd name="T41" fmla="*/ 0 h 47"/>
                <a:gd name="T42" fmla="*/ 2147483646 w 48"/>
                <a:gd name="T43" fmla="*/ 2147483646 h 47"/>
                <a:gd name="T44" fmla="*/ 2147483646 w 48"/>
                <a:gd name="T45" fmla="*/ 2147483646 h 47"/>
                <a:gd name="T46" fmla="*/ 2147483646 w 48"/>
                <a:gd name="T47" fmla="*/ 2147483646 h 47"/>
                <a:gd name="T48" fmla="*/ 2147483646 w 48"/>
                <a:gd name="T49" fmla="*/ 2147483646 h 47"/>
                <a:gd name="T50" fmla="*/ 2147483646 w 48"/>
                <a:gd name="T51" fmla="*/ 2147483646 h 47"/>
                <a:gd name="T52" fmla="*/ 2147483646 w 48"/>
                <a:gd name="T53" fmla="*/ 2147483646 h 47"/>
                <a:gd name="T54" fmla="*/ 2147483646 w 48"/>
                <a:gd name="T55" fmla="*/ 2147483646 h 47"/>
                <a:gd name="T56" fmla="*/ 2147483646 w 48"/>
                <a:gd name="T57" fmla="*/ 0 h 47"/>
                <a:gd name="T58" fmla="*/ 2147483646 w 48"/>
                <a:gd name="T59" fmla="*/ 0 h 47"/>
                <a:gd name="T60" fmla="*/ 2147483646 w 48"/>
                <a:gd name="T61" fmla="*/ 0 h 47"/>
                <a:gd name="T62" fmla="*/ 2147483646 w 48"/>
                <a:gd name="T63" fmla="*/ 2147483646 h 47"/>
                <a:gd name="T64" fmla="*/ 2147483646 w 48"/>
                <a:gd name="T65" fmla="*/ 2147483646 h 47"/>
                <a:gd name="T66" fmla="*/ 2147483646 w 48"/>
                <a:gd name="T67" fmla="*/ 2147483646 h 47"/>
                <a:gd name="T68" fmla="*/ 2147483646 w 48"/>
                <a:gd name="T69" fmla="*/ 2147483646 h 4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8" h="47">
                  <a:moveTo>
                    <a:pt x="9" y="28"/>
                  </a:moveTo>
                  <a:lnTo>
                    <a:pt x="9" y="28"/>
                  </a:lnTo>
                  <a:lnTo>
                    <a:pt x="9" y="37"/>
                  </a:lnTo>
                  <a:cubicBezTo>
                    <a:pt x="20" y="37"/>
                    <a:pt x="20" y="37"/>
                    <a:pt x="20" y="37"/>
                  </a:cubicBezTo>
                  <a:cubicBezTo>
                    <a:pt x="20" y="46"/>
                    <a:pt x="20" y="46"/>
                    <a:pt x="29" y="46"/>
                  </a:cubicBezTo>
                  <a:lnTo>
                    <a:pt x="38" y="37"/>
                  </a:lnTo>
                  <a:cubicBezTo>
                    <a:pt x="38" y="37"/>
                    <a:pt x="38" y="37"/>
                    <a:pt x="3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7"/>
                    <a:pt x="47" y="37"/>
                    <a:pt x="38" y="46"/>
                  </a:cubicBezTo>
                  <a:lnTo>
                    <a:pt x="29" y="46"/>
                  </a:lnTo>
                  <a:cubicBezTo>
                    <a:pt x="20" y="46"/>
                    <a:pt x="20" y="46"/>
                    <a:pt x="20" y="46"/>
                  </a:cubicBezTo>
                  <a:cubicBezTo>
                    <a:pt x="9" y="46"/>
                    <a:pt x="9" y="46"/>
                    <a:pt x="9" y="37"/>
                  </a:cubicBezTo>
                  <a:cubicBezTo>
                    <a:pt x="9" y="37"/>
                    <a:pt x="9" y="37"/>
                    <a:pt x="9" y="28"/>
                  </a:cubicBezTo>
                  <a:cubicBezTo>
                    <a:pt x="0" y="28"/>
                    <a:pt x="0" y="28"/>
                    <a:pt x="0" y="18"/>
                  </a:cubicBezTo>
                  <a:cubicBezTo>
                    <a:pt x="0" y="18"/>
                    <a:pt x="0" y="18"/>
                    <a:pt x="9" y="9"/>
                  </a:cubicBezTo>
                  <a:cubicBezTo>
                    <a:pt x="9" y="9"/>
                    <a:pt x="9" y="9"/>
                    <a:pt x="9" y="0"/>
                  </a:cubicBezTo>
                  <a:cubicBezTo>
                    <a:pt x="9" y="0"/>
                    <a:pt x="9" y="0"/>
                    <a:pt x="20" y="0"/>
                  </a:cubicBezTo>
                  <a:cubicBezTo>
                    <a:pt x="20" y="0"/>
                    <a:pt x="20" y="0"/>
                    <a:pt x="29" y="0"/>
                  </a:cubicBezTo>
                  <a:lnTo>
                    <a:pt x="38" y="0"/>
                  </a:lnTo>
                  <a:cubicBezTo>
                    <a:pt x="38" y="0"/>
                    <a:pt x="38" y="0"/>
                    <a:pt x="47" y="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18"/>
                    <a:pt x="47" y="18"/>
                    <a:pt x="47" y="18"/>
                  </a:cubicBezTo>
                  <a:lnTo>
                    <a:pt x="9" y="28"/>
                  </a:lnTo>
                  <a:close/>
                  <a:moveTo>
                    <a:pt x="38" y="18"/>
                  </a:moveTo>
                  <a:lnTo>
                    <a:pt x="38" y="18"/>
                  </a:lnTo>
                  <a:lnTo>
                    <a:pt x="38" y="9"/>
                  </a:lnTo>
                  <a:cubicBezTo>
                    <a:pt x="38" y="0"/>
                    <a:pt x="38" y="0"/>
                    <a:pt x="29" y="0"/>
                  </a:cubicBezTo>
                  <a:lnTo>
                    <a:pt x="20" y="0"/>
                  </a:lnTo>
                  <a:cubicBezTo>
                    <a:pt x="20" y="0"/>
                    <a:pt x="20" y="0"/>
                    <a:pt x="20" y="9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9" y="18"/>
                  </a:lnTo>
                  <a:lnTo>
                    <a:pt x="38" y="18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4" name="Freeform 528">
              <a:extLst>
                <a:ext uri="{FF2B5EF4-FFF2-40B4-BE49-F238E27FC236}">
                  <a16:creationId xmlns:a16="http://schemas.microsoft.com/office/drawing/2014/main" id="{F7D7C934-638F-5948-8CE4-49F4961B5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508" y="2911299"/>
              <a:ext cx="3179" cy="7943"/>
            </a:xfrm>
            <a:custGeom>
              <a:avLst/>
              <a:gdLst>
                <a:gd name="T0" fmla="*/ 2147483646 w 37"/>
                <a:gd name="T1" fmla="*/ 2147483646 h 58"/>
                <a:gd name="T2" fmla="*/ 2147483646 w 37"/>
                <a:gd name="T3" fmla="*/ 2147483646 h 58"/>
                <a:gd name="T4" fmla="*/ 2147483646 w 37"/>
                <a:gd name="T5" fmla="*/ 2147483646 h 58"/>
                <a:gd name="T6" fmla="*/ 2147483646 w 37"/>
                <a:gd name="T7" fmla="*/ 2147483646 h 58"/>
                <a:gd name="T8" fmla="*/ 2147483646 w 37"/>
                <a:gd name="T9" fmla="*/ 2147483646 h 58"/>
                <a:gd name="T10" fmla="*/ 2147483646 w 37"/>
                <a:gd name="T11" fmla="*/ 2147483646 h 58"/>
                <a:gd name="T12" fmla="*/ 2147483646 w 37"/>
                <a:gd name="T13" fmla="*/ 2147483646 h 58"/>
                <a:gd name="T14" fmla="*/ 2147483646 w 37"/>
                <a:gd name="T15" fmla="*/ 2147483646 h 58"/>
                <a:gd name="T16" fmla="*/ 2147483646 w 37"/>
                <a:gd name="T17" fmla="*/ 2147483646 h 58"/>
                <a:gd name="T18" fmla="*/ 2147483646 w 37"/>
                <a:gd name="T19" fmla="*/ 2147483646 h 58"/>
                <a:gd name="T20" fmla="*/ 2147483646 w 37"/>
                <a:gd name="T21" fmla="*/ 2147483646 h 58"/>
                <a:gd name="T22" fmla="*/ 2147483646 w 37"/>
                <a:gd name="T23" fmla="*/ 2147483646 h 58"/>
                <a:gd name="T24" fmla="*/ 2147483646 w 37"/>
                <a:gd name="T25" fmla="*/ 2147483646 h 58"/>
                <a:gd name="T26" fmla="*/ 2147483646 w 37"/>
                <a:gd name="T27" fmla="*/ 2147483646 h 58"/>
                <a:gd name="T28" fmla="*/ 2147483646 w 37"/>
                <a:gd name="T29" fmla="*/ 2147483646 h 58"/>
                <a:gd name="T30" fmla="*/ 2147483646 w 37"/>
                <a:gd name="T31" fmla="*/ 2147483646 h 58"/>
                <a:gd name="T32" fmla="*/ 2147483646 w 37"/>
                <a:gd name="T33" fmla="*/ 2147483646 h 58"/>
                <a:gd name="T34" fmla="*/ 2147483646 w 37"/>
                <a:gd name="T35" fmla="*/ 2147483646 h 58"/>
                <a:gd name="T36" fmla="*/ 2147483646 w 37"/>
                <a:gd name="T37" fmla="*/ 2147483646 h 58"/>
                <a:gd name="T38" fmla="*/ 2147483646 w 37"/>
                <a:gd name="T39" fmla="*/ 2147483646 h 58"/>
                <a:gd name="T40" fmla="*/ 2147483646 w 37"/>
                <a:gd name="T41" fmla="*/ 2147483646 h 58"/>
                <a:gd name="T42" fmla="*/ 2147483646 w 37"/>
                <a:gd name="T43" fmla="*/ 2147483646 h 58"/>
                <a:gd name="T44" fmla="*/ 2147483646 w 37"/>
                <a:gd name="T45" fmla="*/ 2147483646 h 58"/>
                <a:gd name="T46" fmla="*/ 0 w 37"/>
                <a:gd name="T47" fmla="*/ 2147483646 h 58"/>
                <a:gd name="T48" fmla="*/ 0 w 37"/>
                <a:gd name="T49" fmla="*/ 2147483646 h 58"/>
                <a:gd name="T50" fmla="*/ 0 w 37"/>
                <a:gd name="T51" fmla="*/ 2147483646 h 58"/>
                <a:gd name="T52" fmla="*/ 2147483646 w 37"/>
                <a:gd name="T53" fmla="*/ 2147483646 h 58"/>
                <a:gd name="T54" fmla="*/ 2147483646 w 37"/>
                <a:gd name="T55" fmla="*/ 2147483646 h 58"/>
                <a:gd name="T56" fmla="*/ 2147483646 w 37"/>
                <a:gd name="T57" fmla="*/ 2147483646 h 58"/>
                <a:gd name="T58" fmla="*/ 2147483646 w 37"/>
                <a:gd name="T59" fmla="*/ 2147483646 h 58"/>
                <a:gd name="T60" fmla="*/ 2147483646 w 37"/>
                <a:gd name="T61" fmla="*/ 2147483646 h 58"/>
                <a:gd name="T62" fmla="*/ 2147483646 w 37"/>
                <a:gd name="T63" fmla="*/ 2147483646 h 58"/>
                <a:gd name="T64" fmla="*/ 2147483646 w 37"/>
                <a:gd name="T65" fmla="*/ 2147483646 h 58"/>
                <a:gd name="T66" fmla="*/ 2147483646 w 37"/>
                <a:gd name="T67" fmla="*/ 2147483646 h 58"/>
                <a:gd name="T68" fmla="*/ 2147483646 w 37"/>
                <a:gd name="T69" fmla="*/ 2147483646 h 58"/>
                <a:gd name="T70" fmla="*/ 2147483646 w 37"/>
                <a:gd name="T71" fmla="*/ 2147483646 h 58"/>
                <a:gd name="T72" fmla="*/ 2147483646 w 37"/>
                <a:gd name="T73" fmla="*/ 2147483646 h 58"/>
                <a:gd name="T74" fmla="*/ 2147483646 w 37"/>
                <a:gd name="T75" fmla="*/ 2147483646 h 58"/>
                <a:gd name="T76" fmla="*/ 0 w 37"/>
                <a:gd name="T77" fmla="*/ 2147483646 h 58"/>
                <a:gd name="T78" fmla="*/ 0 w 37"/>
                <a:gd name="T79" fmla="*/ 2147483646 h 58"/>
                <a:gd name="T80" fmla="*/ 0 w 37"/>
                <a:gd name="T81" fmla="*/ 2147483646 h 58"/>
                <a:gd name="T82" fmla="*/ 0 w 37"/>
                <a:gd name="T83" fmla="*/ 2147483646 h 58"/>
                <a:gd name="T84" fmla="*/ 2147483646 w 37"/>
                <a:gd name="T85" fmla="*/ 2147483646 h 58"/>
                <a:gd name="T86" fmla="*/ 2147483646 w 37"/>
                <a:gd name="T87" fmla="*/ 2147483646 h 58"/>
                <a:gd name="T88" fmla="*/ 2147483646 w 37"/>
                <a:gd name="T89" fmla="*/ 0 h 58"/>
                <a:gd name="T90" fmla="*/ 2147483646 w 37"/>
                <a:gd name="T91" fmla="*/ 2147483646 h 58"/>
                <a:gd name="T92" fmla="*/ 2147483646 w 37"/>
                <a:gd name="T93" fmla="*/ 2147483646 h 58"/>
                <a:gd name="T94" fmla="*/ 2147483646 w 37"/>
                <a:gd name="T95" fmla="*/ 2147483646 h 58"/>
                <a:gd name="T96" fmla="*/ 2147483646 w 37"/>
                <a:gd name="T97" fmla="*/ 2147483646 h 58"/>
                <a:gd name="T98" fmla="*/ 2147483646 w 37"/>
                <a:gd name="T99" fmla="*/ 2147483646 h 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7" h="58">
                  <a:moveTo>
                    <a:pt x="27" y="20"/>
                  </a:moveTo>
                  <a:lnTo>
                    <a:pt x="27" y="20"/>
                  </a:lnTo>
                  <a:lnTo>
                    <a:pt x="27" y="11"/>
                  </a:lnTo>
                  <a:lnTo>
                    <a:pt x="18" y="11"/>
                  </a:lnTo>
                  <a:cubicBezTo>
                    <a:pt x="18" y="11"/>
                    <a:pt x="18" y="11"/>
                    <a:pt x="9" y="11"/>
                  </a:cubicBezTo>
                  <a:cubicBezTo>
                    <a:pt x="9" y="11"/>
                    <a:pt x="9" y="11"/>
                    <a:pt x="9" y="20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18" y="29"/>
                  </a:ln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36" y="2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48"/>
                  </a:cubicBezTo>
                  <a:cubicBezTo>
                    <a:pt x="36" y="48"/>
                    <a:pt x="36" y="57"/>
                    <a:pt x="27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9" y="57"/>
                    <a:pt x="0" y="57"/>
                  </a:cubicBezTo>
                  <a:cubicBezTo>
                    <a:pt x="0" y="48"/>
                    <a:pt x="0" y="48"/>
                    <a:pt x="0" y="39"/>
                  </a:cubicBezTo>
                  <a:cubicBezTo>
                    <a:pt x="0" y="48"/>
                    <a:pt x="9" y="48"/>
                    <a:pt x="9" y="48"/>
                  </a:cubicBezTo>
                  <a:lnTo>
                    <a:pt x="18" y="57"/>
                  </a:lnTo>
                  <a:cubicBezTo>
                    <a:pt x="27" y="48"/>
                    <a:pt x="27" y="48"/>
                    <a:pt x="27" y="48"/>
                  </a:cubicBezTo>
                  <a:cubicBezTo>
                    <a:pt x="27" y="39"/>
                    <a:pt x="27" y="39"/>
                    <a:pt x="27" y="39"/>
                  </a:cubicBezTo>
                  <a:lnTo>
                    <a:pt x="18" y="39"/>
                  </a:lnTo>
                  <a:cubicBezTo>
                    <a:pt x="9" y="29"/>
                    <a:pt x="9" y="29"/>
                    <a:pt x="9" y="29"/>
                  </a:cubicBezTo>
                  <a:lnTo>
                    <a:pt x="0" y="29"/>
                  </a:ln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11"/>
                  </a:cubicBezTo>
                  <a:cubicBezTo>
                    <a:pt x="0" y="11"/>
                    <a:pt x="0" y="11"/>
                    <a:pt x="9" y="11"/>
                  </a:cubicBezTo>
                  <a:lnTo>
                    <a:pt x="18" y="0"/>
                  </a:lnTo>
                  <a:cubicBezTo>
                    <a:pt x="18" y="0"/>
                    <a:pt x="18" y="11"/>
                    <a:pt x="27" y="11"/>
                  </a:cubicBezTo>
                  <a:lnTo>
                    <a:pt x="36" y="11"/>
                  </a:lnTo>
                  <a:cubicBezTo>
                    <a:pt x="36" y="20"/>
                    <a:pt x="36" y="20"/>
                    <a:pt x="36" y="20"/>
                  </a:cubicBezTo>
                  <a:lnTo>
                    <a:pt x="27" y="20"/>
                  </a:ln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5" name="Freeform 529">
              <a:extLst>
                <a:ext uri="{FF2B5EF4-FFF2-40B4-BE49-F238E27FC236}">
                  <a16:creationId xmlns:a16="http://schemas.microsoft.com/office/drawing/2014/main" id="{EEEDA040-7471-2846-B332-5096108F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523" y="2819170"/>
              <a:ext cx="31794" cy="127075"/>
            </a:xfrm>
            <a:custGeom>
              <a:avLst/>
              <a:gdLst>
                <a:gd name="T0" fmla="*/ 2147483646 w 232"/>
                <a:gd name="T1" fmla="*/ 2147483646 h 945"/>
                <a:gd name="T2" fmla="*/ 0 w 232"/>
                <a:gd name="T3" fmla="*/ 2147483646 h 945"/>
                <a:gd name="T4" fmla="*/ 0 w 232"/>
                <a:gd name="T5" fmla="*/ 0 h 945"/>
                <a:gd name="T6" fmla="*/ 2147483646 w 232"/>
                <a:gd name="T7" fmla="*/ 0 h 945"/>
                <a:gd name="T8" fmla="*/ 2147483646 w 232"/>
                <a:gd name="T9" fmla="*/ 2147483646 h 9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945">
                  <a:moveTo>
                    <a:pt x="231" y="944"/>
                  </a:moveTo>
                  <a:lnTo>
                    <a:pt x="0" y="944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944"/>
                  </a:lnTo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6" name="Freeform 530">
              <a:extLst>
                <a:ext uri="{FF2B5EF4-FFF2-40B4-BE49-F238E27FC236}">
                  <a16:creationId xmlns:a16="http://schemas.microsoft.com/office/drawing/2014/main" id="{FA1397FC-53B0-5249-B0C3-30386EF76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771" y="2819170"/>
              <a:ext cx="17486" cy="112779"/>
            </a:xfrm>
            <a:custGeom>
              <a:avLst/>
              <a:gdLst>
                <a:gd name="T0" fmla="*/ 0 w 131"/>
                <a:gd name="T1" fmla="*/ 2147483646 h 834"/>
                <a:gd name="T2" fmla="*/ 0 w 131"/>
                <a:gd name="T3" fmla="*/ 2147483646 h 834"/>
                <a:gd name="T4" fmla="*/ 2147483646 w 131"/>
                <a:gd name="T5" fmla="*/ 2147483646 h 834"/>
                <a:gd name="T6" fmla="*/ 2147483646 w 131"/>
                <a:gd name="T7" fmla="*/ 2147483646 h 834"/>
                <a:gd name="T8" fmla="*/ 2147483646 w 131"/>
                <a:gd name="T9" fmla="*/ 2147483646 h 834"/>
                <a:gd name="T10" fmla="*/ 2147483646 w 131"/>
                <a:gd name="T11" fmla="*/ 2147483646 h 834"/>
                <a:gd name="T12" fmla="*/ 2147483646 w 131"/>
                <a:gd name="T13" fmla="*/ 2147483646 h 834"/>
                <a:gd name="T14" fmla="*/ 2147483646 w 131"/>
                <a:gd name="T15" fmla="*/ 2147483646 h 834"/>
                <a:gd name="T16" fmla="*/ 2147483646 w 131"/>
                <a:gd name="T17" fmla="*/ 2147483646 h 834"/>
                <a:gd name="T18" fmla="*/ 2147483646 w 131"/>
                <a:gd name="T19" fmla="*/ 2147483646 h 834"/>
                <a:gd name="T20" fmla="*/ 2147483646 w 131"/>
                <a:gd name="T21" fmla="*/ 2147483646 h 834"/>
                <a:gd name="T22" fmla="*/ 2147483646 w 131"/>
                <a:gd name="T23" fmla="*/ 2147483646 h 834"/>
                <a:gd name="T24" fmla="*/ 2147483646 w 131"/>
                <a:gd name="T25" fmla="*/ 2147483646 h 834"/>
                <a:gd name="T26" fmla="*/ 2147483646 w 131"/>
                <a:gd name="T27" fmla="*/ 2147483646 h 834"/>
                <a:gd name="T28" fmla="*/ 2147483646 w 131"/>
                <a:gd name="T29" fmla="*/ 2147483646 h 834"/>
                <a:gd name="T30" fmla="*/ 2147483646 w 131"/>
                <a:gd name="T31" fmla="*/ 2147483646 h 834"/>
                <a:gd name="T32" fmla="*/ 2147483646 w 131"/>
                <a:gd name="T33" fmla="*/ 2147483646 h 834"/>
                <a:gd name="T34" fmla="*/ 2147483646 w 131"/>
                <a:gd name="T35" fmla="*/ 2147483646 h 834"/>
                <a:gd name="T36" fmla="*/ 2147483646 w 131"/>
                <a:gd name="T37" fmla="*/ 2147483646 h 834"/>
                <a:gd name="T38" fmla="*/ 2147483646 w 131"/>
                <a:gd name="T39" fmla="*/ 2147483646 h 834"/>
                <a:gd name="T40" fmla="*/ 2147483646 w 131"/>
                <a:gd name="T41" fmla="*/ 0 h 834"/>
                <a:gd name="T42" fmla="*/ 0 w 131"/>
                <a:gd name="T43" fmla="*/ 2147483646 h 8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31" h="834">
                  <a:moveTo>
                    <a:pt x="0" y="66"/>
                  </a:moveTo>
                  <a:lnTo>
                    <a:pt x="0" y="66"/>
                  </a:lnTo>
                  <a:cubicBezTo>
                    <a:pt x="10" y="214"/>
                    <a:pt x="10" y="214"/>
                    <a:pt x="10" y="214"/>
                  </a:cubicBezTo>
                  <a:cubicBezTo>
                    <a:pt x="10" y="371"/>
                    <a:pt x="10" y="371"/>
                    <a:pt x="10" y="371"/>
                  </a:cubicBezTo>
                  <a:cubicBezTo>
                    <a:pt x="19" y="371"/>
                    <a:pt x="19" y="371"/>
                    <a:pt x="19" y="371"/>
                  </a:cubicBezTo>
                  <a:cubicBezTo>
                    <a:pt x="19" y="704"/>
                    <a:pt x="19" y="704"/>
                    <a:pt x="19" y="704"/>
                  </a:cubicBezTo>
                  <a:cubicBezTo>
                    <a:pt x="19" y="713"/>
                    <a:pt x="19" y="732"/>
                    <a:pt x="28" y="741"/>
                  </a:cubicBezTo>
                  <a:cubicBezTo>
                    <a:pt x="37" y="833"/>
                    <a:pt x="37" y="833"/>
                    <a:pt x="37" y="833"/>
                  </a:cubicBezTo>
                  <a:cubicBezTo>
                    <a:pt x="94" y="833"/>
                    <a:pt x="94" y="833"/>
                    <a:pt x="94" y="833"/>
                  </a:cubicBezTo>
                  <a:cubicBezTo>
                    <a:pt x="103" y="732"/>
                    <a:pt x="103" y="732"/>
                    <a:pt x="103" y="732"/>
                  </a:cubicBezTo>
                  <a:cubicBezTo>
                    <a:pt x="103" y="723"/>
                    <a:pt x="103" y="713"/>
                    <a:pt x="103" y="704"/>
                  </a:cubicBezTo>
                  <a:cubicBezTo>
                    <a:pt x="121" y="371"/>
                    <a:pt x="121" y="371"/>
                    <a:pt x="121" y="371"/>
                  </a:cubicBezTo>
                  <a:cubicBezTo>
                    <a:pt x="130" y="214"/>
                    <a:pt x="130" y="214"/>
                    <a:pt x="130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0" y="28"/>
                    <a:pt x="103" y="0"/>
                    <a:pt x="65" y="0"/>
                  </a:cubicBezTo>
                  <a:cubicBezTo>
                    <a:pt x="28" y="0"/>
                    <a:pt x="0" y="28"/>
                    <a:pt x="0" y="66"/>
                  </a:cubicBez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7" name="Freeform 531">
              <a:extLst>
                <a:ext uri="{FF2B5EF4-FFF2-40B4-BE49-F238E27FC236}">
                  <a16:creationId xmlns:a16="http://schemas.microsoft.com/office/drawing/2014/main" id="{EF4E9802-3083-614C-80F7-EC52C0836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260" y="2849351"/>
              <a:ext cx="47690" cy="38122"/>
            </a:xfrm>
            <a:custGeom>
              <a:avLst/>
              <a:gdLst>
                <a:gd name="T0" fmla="*/ 2147483646 w 352"/>
                <a:gd name="T1" fmla="*/ 2147483646 h 296"/>
                <a:gd name="T2" fmla="*/ 2147483646 w 352"/>
                <a:gd name="T3" fmla="*/ 2147483646 h 296"/>
                <a:gd name="T4" fmla="*/ 2147483646 w 352"/>
                <a:gd name="T5" fmla="*/ 2147483646 h 296"/>
                <a:gd name="T6" fmla="*/ 2147483646 w 352"/>
                <a:gd name="T7" fmla="*/ 2147483646 h 296"/>
                <a:gd name="T8" fmla="*/ 2147483646 w 352"/>
                <a:gd name="T9" fmla="*/ 2147483646 h 296"/>
                <a:gd name="T10" fmla="*/ 0 w 352"/>
                <a:gd name="T11" fmla="*/ 2147483646 h 296"/>
                <a:gd name="T12" fmla="*/ 0 w 352"/>
                <a:gd name="T13" fmla="*/ 2147483646 h 296"/>
                <a:gd name="T14" fmla="*/ 2147483646 w 352"/>
                <a:gd name="T15" fmla="*/ 2147483646 h 296"/>
                <a:gd name="T16" fmla="*/ 2147483646 w 352"/>
                <a:gd name="T17" fmla="*/ 2147483646 h 296"/>
                <a:gd name="T18" fmla="*/ 2147483646 w 352"/>
                <a:gd name="T19" fmla="*/ 0 h 296"/>
                <a:gd name="T20" fmla="*/ 2147483646 w 352"/>
                <a:gd name="T21" fmla="*/ 0 h 296"/>
                <a:gd name="T22" fmla="*/ 2147483646 w 352"/>
                <a:gd name="T23" fmla="*/ 2147483646 h 296"/>
                <a:gd name="T24" fmla="*/ 2147483646 w 352"/>
                <a:gd name="T25" fmla="*/ 2147483646 h 296"/>
                <a:gd name="T26" fmla="*/ 2147483646 w 352"/>
                <a:gd name="T27" fmla="*/ 2147483646 h 2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52" h="296">
                  <a:moveTo>
                    <a:pt x="230" y="55"/>
                  </a:moveTo>
                  <a:lnTo>
                    <a:pt x="139" y="101"/>
                  </a:lnTo>
                  <a:lnTo>
                    <a:pt x="102" y="119"/>
                  </a:lnTo>
                  <a:lnTo>
                    <a:pt x="0" y="176"/>
                  </a:lnTo>
                  <a:lnTo>
                    <a:pt x="0" y="295"/>
                  </a:lnTo>
                  <a:lnTo>
                    <a:pt x="332" y="157"/>
                  </a:lnTo>
                  <a:lnTo>
                    <a:pt x="351" y="157"/>
                  </a:lnTo>
                  <a:lnTo>
                    <a:pt x="342" y="0"/>
                  </a:lnTo>
                  <a:lnTo>
                    <a:pt x="332" y="0"/>
                  </a:lnTo>
                  <a:lnTo>
                    <a:pt x="267" y="37"/>
                  </a:lnTo>
                  <a:lnTo>
                    <a:pt x="230" y="55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8" name="Freeform 532">
              <a:extLst>
                <a:ext uri="{FF2B5EF4-FFF2-40B4-BE49-F238E27FC236}">
                  <a16:creationId xmlns:a16="http://schemas.microsoft.com/office/drawing/2014/main" id="{D343221B-AFDA-E546-B525-D59576531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257" y="2849351"/>
              <a:ext cx="47690" cy="38122"/>
            </a:xfrm>
            <a:custGeom>
              <a:avLst/>
              <a:gdLst>
                <a:gd name="T0" fmla="*/ 0 w 361"/>
                <a:gd name="T1" fmla="*/ 0 h 296"/>
                <a:gd name="T2" fmla="*/ 0 w 361"/>
                <a:gd name="T3" fmla="*/ 2147483646 h 296"/>
                <a:gd name="T4" fmla="*/ 2147483646 w 361"/>
                <a:gd name="T5" fmla="*/ 2147483646 h 296"/>
                <a:gd name="T6" fmla="*/ 2147483646 w 361"/>
                <a:gd name="T7" fmla="*/ 2147483646 h 296"/>
                <a:gd name="T8" fmla="*/ 2147483646 w 361"/>
                <a:gd name="T9" fmla="*/ 2147483646 h 296"/>
                <a:gd name="T10" fmla="*/ 2147483646 w 361"/>
                <a:gd name="T11" fmla="*/ 2147483646 h 296"/>
                <a:gd name="T12" fmla="*/ 2147483646 w 361"/>
                <a:gd name="T13" fmla="*/ 2147483646 h 296"/>
                <a:gd name="T14" fmla="*/ 2147483646 w 361"/>
                <a:gd name="T15" fmla="*/ 2147483646 h 296"/>
                <a:gd name="T16" fmla="*/ 2147483646 w 361"/>
                <a:gd name="T17" fmla="*/ 2147483646 h 296"/>
                <a:gd name="T18" fmla="*/ 2147483646 w 361"/>
                <a:gd name="T19" fmla="*/ 2147483646 h 296"/>
                <a:gd name="T20" fmla="*/ 2147483646 w 361"/>
                <a:gd name="T21" fmla="*/ 2147483646 h 296"/>
                <a:gd name="T22" fmla="*/ 2147483646 w 361"/>
                <a:gd name="T23" fmla="*/ 2147483646 h 296"/>
                <a:gd name="T24" fmla="*/ 2147483646 w 361"/>
                <a:gd name="T25" fmla="*/ 2147483646 h 296"/>
                <a:gd name="T26" fmla="*/ 2147483646 w 361"/>
                <a:gd name="T27" fmla="*/ 2147483646 h 296"/>
                <a:gd name="T28" fmla="*/ 2147483646 w 361"/>
                <a:gd name="T29" fmla="*/ 0 h 296"/>
                <a:gd name="T30" fmla="*/ 0 w 361"/>
                <a:gd name="T31" fmla="*/ 0 h 29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61" h="296">
                  <a:moveTo>
                    <a:pt x="0" y="0"/>
                  </a:moveTo>
                  <a:lnTo>
                    <a:pt x="0" y="157"/>
                  </a:lnTo>
                  <a:lnTo>
                    <a:pt x="9" y="157"/>
                  </a:lnTo>
                  <a:lnTo>
                    <a:pt x="360" y="295"/>
                  </a:lnTo>
                  <a:lnTo>
                    <a:pt x="360" y="185"/>
                  </a:lnTo>
                  <a:lnTo>
                    <a:pt x="278" y="138"/>
                  </a:lnTo>
                  <a:lnTo>
                    <a:pt x="240" y="119"/>
                  </a:lnTo>
                  <a:lnTo>
                    <a:pt x="139" y="64"/>
                  </a:lnTo>
                  <a:lnTo>
                    <a:pt x="101" y="46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9" name="Freeform 533">
              <a:extLst>
                <a:ext uri="{FF2B5EF4-FFF2-40B4-BE49-F238E27FC236}">
                  <a16:creationId xmlns:a16="http://schemas.microsoft.com/office/drawing/2014/main" id="{527A9851-C04B-9A4D-8D54-E966A33E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054" y="2919242"/>
              <a:ext cx="17486" cy="14295"/>
            </a:xfrm>
            <a:custGeom>
              <a:avLst/>
              <a:gdLst>
                <a:gd name="T0" fmla="*/ 2147483646 w 131"/>
                <a:gd name="T1" fmla="*/ 2147483646 h 112"/>
                <a:gd name="T2" fmla="*/ 0 w 131"/>
                <a:gd name="T3" fmla="*/ 2147483646 h 112"/>
                <a:gd name="T4" fmla="*/ 2147483646 w 131"/>
                <a:gd name="T5" fmla="*/ 2147483646 h 112"/>
                <a:gd name="T6" fmla="*/ 2147483646 w 131"/>
                <a:gd name="T7" fmla="*/ 2147483646 h 112"/>
                <a:gd name="T8" fmla="*/ 2147483646 w 131"/>
                <a:gd name="T9" fmla="*/ 0 h 112"/>
                <a:gd name="T10" fmla="*/ 2147483646 w 131"/>
                <a:gd name="T11" fmla="*/ 2147483646 h 1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112">
                  <a:moveTo>
                    <a:pt x="9" y="55"/>
                  </a:moveTo>
                  <a:lnTo>
                    <a:pt x="0" y="111"/>
                  </a:lnTo>
                  <a:lnTo>
                    <a:pt x="130" y="92"/>
                  </a:lnTo>
                  <a:lnTo>
                    <a:pt x="121" y="0"/>
                  </a:lnTo>
                  <a:lnTo>
                    <a:pt x="9" y="55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0" name="Freeform 534">
              <a:extLst>
                <a:ext uri="{FF2B5EF4-FFF2-40B4-BE49-F238E27FC236}">
                  <a16:creationId xmlns:a16="http://schemas.microsoft.com/office/drawing/2014/main" id="{59E7D8A6-76B1-B84B-B15C-DD2091AD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489" y="2917653"/>
              <a:ext cx="17486" cy="15884"/>
            </a:xfrm>
            <a:custGeom>
              <a:avLst/>
              <a:gdLst>
                <a:gd name="T0" fmla="*/ 0 w 138"/>
                <a:gd name="T1" fmla="*/ 2147483646 h 121"/>
                <a:gd name="T2" fmla="*/ 2147483646 w 138"/>
                <a:gd name="T3" fmla="*/ 2147483646 h 121"/>
                <a:gd name="T4" fmla="*/ 2147483646 w 138"/>
                <a:gd name="T5" fmla="*/ 2147483646 h 121"/>
                <a:gd name="T6" fmla="*/ 2147483646 w 138"/>
                <a:gd name="T7" fmla="*/ 0 h 121"/>
                <a:gd name="T8" fmla="*/ 0 w 138"/>
                <a:gd name="T9" fmla="*/ 2147483646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21">
                  <a:moveTo>
                    <a:pt x="0" y="101"/>
                  </a:moveTo>
                  <a:lnTo>
                    <a:pt x="137" y="120"/>
                  </a:lnTo>
                  <a:lnTo>
                    <a:pt x="128" y="64"/>
                  </a:lnTo>
                  <a:lnTo>
                    <a:pt x="9" y="0"/>
                  </a:lnTo>
                  <a:lnTo>
                    <a:pt x="0" y="101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1" name="Freeform 535">
              <a:extLst>
                <a:ext uri="{FF2B5EF4-FFF2-40B4-BE49-F238E27FC236}">
                  <a16:creationId xmlns:a16="http://schemas.microsoft.com/office/drawing/2014/main" id="{1E58F697-9E10-0C4E-8F9C-FC9AD9413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051" y="2854116"/>
              <a:ext cx="4770" cy="12707"/>
            </a:xfrm>
            <a:custGeom>
              <a:avLst/>
              <a:gdLst>
                <a:gd name="T0" fmla="*/ 2147483646 w 39"/>
                <a:gd name="T1" fmla="*/ 2147483646 h 102"/>
                <a:gd name="T2" fmla="*/ 2147483646 w 39"/>
                <a:gd name="T3" fmla="*/ 2147483646 h 102"/>
                <a:gd name="T4" fmla="*/ 2147483646 w 39"/>
                <a:gd name="T5" fmla="*/ 0 h 102"/>
                <a:gd name="T6" fmla="*/ 0 w 39"/>
                <a:gd name="T7" fmla="*/ 2147483646 h 102"/>
                <a:gd name="T8" fmla="*/ 0 w 39"/>
                <a:gd name="T9" fmla="*/ 2147483646 h 102"/>
                <a:gd name="T10" fmla="*/ 2147483646 w 39"/>
                <a:gd name="T11" fmla="*/ 2147483646 h 102"/>
                <a:gd name="T12" fmla="*/ 2147483646 w 39"/>
                <a:gd name="T13" fmla="*/ 2147483646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02">
                  <a:moveTo>
                    <a:pt x="38" y="18"/>
                  </a:moveTo>
                  <a:lnTo>
                    <a:pt x="38" y="18"/>
                  </a:lnTo>
                  <a:cubicBezTo>
                    <a:pt x="38" y="9"/>
                    <a:pt x="29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8" y="101"/>
                    <a:pt x="38" y="101"/>
                    <a:pt x="38" y="101"/>
                  </a:cubicBezTo>
                  <a:lnTo>
                    <a:pt x="38" y="18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2" name="Freeform 536">
              <a:extLst>
                <a:ext uri="{FF2B5EF4-FFF2-40B4-BE49-F238E27FC236}">
                  <a16:creationId xmlns:a16="http://schemas.microsoft.com/office/drawing/2014/main" id="{90C6787B-764B-3641-8876-79EAED4BA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75" y="2841408"/>
              <a:ext cx="4770" cy="14296"/>
            </a:xfrm>
            <a:custGeom>
              <a:avLst/>
              <a:gdLst>
                <a:gd name="T0" fmla="*/ 0 w 39"/>
                <a:gd name="T1" fmla="*/ 2147483646 h 112"/>
                <a:gd name="T2" fmla="*/ 0 w 39"/>
                <a:gd name="T3" fmla="*/ 2147483646 h 112"/>
                <a:gd name="T4" fmla="*/ 0 w 39"/>
                <a:gd name="T5" fmla="*/ 2147483646 h 112"/>
                <a:gd name="T6" fmla="*/ 2147483646 w 39"/>
                <a:gd name="T7" fmla="*/ 2147483646 h 112"/>
                <a:gd name="T8" fmla="*/ 2147483646 w 39"/>
                <a:gd name="T9" fmla="*/ 2147483646 h 112"/>
                <a:gd name="T10" fmla="*/ 2147483646 w 39"/>
                <a:gd name="T11" fmla="*/ 0 h 112"/>
                <a:gd name="T12" fmla="*/ 0 w 39"/>
                <a:gd name="T13" fmla="*/ 2147483646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112">
                  <a:moveTo>
                    <a:pt x="0" y="18"/>
                  </a:moveTo>
                  <a:lnTo>
                    <a:pt x="0" y="18"/>
                  </a:lnTo>
                  <a:cubicBezTo>
                    <a:pt x="0" y="93"/>
                    <a:pt x="0" y="93"/>
                    <a:pt x="0" y="93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9"/>
                    <a:pt x="29" y="0"/>
                    <a:pt x="20" y="0"/>
                  </a:cubicBezTo>
                  <a:cubicBezTo>
                    <a:pt x="9" y="0"/>
                    <a:pt x="0" y="9"/>
                    <a:pt x="0" y="18"/>
                  </a:cubicBez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3" name="Freeform 537">
              <a:extLst>
                <a:ext uri="{FF2B5EF4-FFF2-40B4-BE49-F238E27FC236}">
                  <a16:creationId xmlns:a16="http://schemas.microsoft.com/office/drawing/2014/main" id="{00E334F5-1BF7-0F4B-A2D7-B788C0EC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463" y="2841408"/>
              <a:ext cx="4770" cy="14296"/>
            </a:xfrm>
            <a:custGeom>
              <a:avLst/>
              <a:gdLst>
                <a:gd name="T0" fmla="*/ 0 w 38"/>
                <a:gd name="T1" fmla="*/ 2147483646 h 103"/>
                <a:gd name="T2" fmla="*/ 0 w 38"/>
                <a:gd name="T3" fmla="*/ 2147483646 h 103"/>
                <a:gd name="T4" fmla="*/ 0 w 38"/>
                <a:gd name="T5" fmla="*/ 2147483646 h 103"/>
                <a:gd name="T6" fmla="*/ 2147483646 w 38"/>
                <a:gd name="T7" fmla="*/ 2147483646 h 103"/>
                <a:gd name="T8" fmla="*/ 2147483646 w 38"/>
                <a:gd name="T9" fmla="*/ 2147483646 h 103"/>
                <a:gd name="T10" fmla="*/ 2147483646 w 38"/>
                <a:gd name="T11" fmla="*/ 0 h 103"/>
                <a:gd name="T12" fmla="*/ 0 w 38"/>
                <a:gd name="T13" fmla="*/ 2147483646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103">
                  <a:moveTo>
                    <a:pt x="0" y="18"/>
                  </a:moveTo>
                  <a:lnTo>
                    <a:pt x="0" y="18"/>
                  </a:lnTo>
                  <a:cubicBezTo>
                    <a:pt x="0" y="102"/>
                    <a:pt x="0" y="102"/>
                    <a:pt x="0" y="102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9"/>
                    <a:pt x="28" y="0"/>
                    <a:pt x="18" y="0"/>
                  </a:cubicBezTo>
                  <a:cubicBezTo>
                    <a:pt x="9" y="0"/>
                    <a:pt x="0" y="9"/>
                    <a:pt x="0" y="18"/>
                  </a:cubicBez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4" name="Freeform 538">
              <a:extLst>
                <a:ext uri="{FF2B5EF4-FFF2-40B4-BE49-F238E27FC236}">
                  <a16:creationId xmlns:a16="http://schemas.microsoft.com/office/drawing/2014/main" id="{D2B1A5D3-7926-D042-90C7-B05FEE74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567" y="2850939"/>
              <a:ext cx="4770" cy="12707"/>
            </a:xfrm>
            <a:custGeom>
              <a:avLst/>
              <a:gdLst>
                <a:gd name="T0" fmla="*/ 2147483646 w 38"/>
                <a:gd name="T1" fmla="*/ 2147483646 h 102"/>
                <a:gd name="T2" fmla="*/ 2147483646 w 38"/>
                <a:gd name="T3" fmla="*/ 2147483646 h 102"/>
                <a:gd name="T4" fmla="*/ 2147483646 w 38"/>
                <a:gd name="T5" fmla="*/ 0 h 102"/>
                <a:gd name="T6" fmla="*/ 0 w 38"/>
                <a:gd name="T7" fmla="*/ 2147483646 h 102"/>
                <a:gd name="T8" fmla="*/ 0 w 38"/>
                <a:gd name="T9" fmla="*/ 2147483646 h 102"/>
                <a:gd name="T10" fmla="*/ 2147483646 w 38"/>
                <a:gd name="T11" fmla="*/ 2147483646 h 102"/>
                <a:gd name="T12" fmla="*/ 2147483646 w 38"/>
                <a:gd name="T13" fmla="*/ 2147483646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102">
                  <a:moveTo>
                    <a:pt x="37" y="19"/>
                  </a:moveTo>
                  <a:lnTo>
                    <a:pt x="37" y="19"/>
                  </a:lnTo>
                  <a:cubicBezTo>
                    <a:pt x="37" y="10"/>
                    <a:pt x="37" y="0"/>
                    <a:pt x="18" y="0"/>
                  </a:cubicBezTo>
                  <a:cubicBezTo>
                    <a:pt x="9" y="0"/>
                    <a:pt x="0" y="10"/>
                    <a:pt x="0" y="19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37" y="83"/>
                    <a:pt x="37" y="83"/>
                    <a:pt x="37" y="83"/>
                  </a:cubicBezTo>
                  <a:lnTo>
                    <a:pt x="37" y="19"/>
                  </a:lnTo>
                </a:path>
              </a:pathLst>
            </a:custGeom>
            <a:solidFill>
              <a:srgbClr val="85B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</p:grpSp>
      <p:sp>
        <p:nvSpPr>
          <p:cNvPr id="1105" name="Freeform 1">
            <a:extLst>
              <a:ext uri="{FF2B5EF4-FFF2-40B4-BE49-F238E27FC236}">
                <a16:creationId xmlns:a16="http://schemas.microsoft.com/office/drawing/2014/main" id="{6B1C111A-FD96-C348-9E12-1E0B6DB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513" y="20797846"/>
            <a:ext cx="2028937" cy="1087538"/>
          </a:xfrm>
          <a:custGeom>
            <a:avLst/>
            <a:gdLst>
              <a:gd name="T0" fmla="*/ 13499 w 14813"/>
              <a:gd name="T1" fmla="*/ 3719 h 7938"/>
              <a:gd name="T2" fmla="*/ 13499 w 14813"/>
              <a:gd name="T3" fmla="*/ 3719 h 7938"/>
              <a:gd name="T4" fmla="*/ 12874 w 14813"/>
              <a:gd name="T5" fmla="*/ 3876 h 7938"/>
              <a:gd name="T6" fmla="*/ 12874 w 14813"/>
              <a:gd name="T7" fmla="*/ 3782 h 7938"/>
              <a:gd name="T8" fmla="*/ 10718 w 14813"/>
              <a:gd name="T9" fmla="*/ 1657 h 7938"/>
              <a:gd name="T10" fmla="*/ 10499 w 14813"/>
              <a:gd name="T11" fmla="*/ 1657 h 7938"/>
              <a:gd name="T12" fmla="*/ 8499 w 14813"/>
              <a:gd name="T13" fmla="*/ 0 h 7938"/>
              <a:gd name="T14" fmla="*/ 6563 w 14813"/>
              <a:gd name="T15" fmla="*/ 1563 h 7938"/>
              <a:gd name="T16" fmla="*/ 6156 w 14813"/>
              <a:gd name="T17" fmla="*/ 1501 h 7938"/>
              <a:gd name="T18" fmla="*/ 5031 w 14813"/>
              <a:gd name="T19" fmla="*/ 2376 h 7938"/>
              <a:gd name="T20" fmla="*/ 4594 w 14813"/>
              <a:gd name="T21" fmla="*/ 2532 h 7938"/>
              <a:gd name="T22" fmla="*/ 3594 w 14813"/>
              <a:gd name="T23" fmla="*/ 2001 h 7938"/>
              <a:gd name="T24" fmla="*/ 2438 w 14813"/>
              <a:gd name="T25" fmla="*/ 3157 h 7938"/>
              <a:gd name="T26" fmla="*/ 2438 w 14813"/>
              <a:gd name="T27" fmla="*/ 3313 h 7938"/>
              <a:gd name="T28" fmla="*/ 1688 w 14813"/>
              <a:gd name="T29" fmla="*/ 4031 h 7938"/>
              <a:gd name="T30" fmla="*/ 1188 w 14813"/>
              <a:gd name="T31" fmla="*/ 3938 h 7938"/>
              <a:gd name="T32" fmla="*/ 0 w 14813"/>
              <a:gd name="T33" fmla="*/ 5093 h 7938"/>
              <a:gd name="T34" fmla="*/ 1156 w 14813"/>
              <a:gd name="T35" fmla="*/ 6281 h 7938"/>
              <a:gd name="T36" fmla="*/ 2281 w 14813"/>
              <a:gd name="T37" fmla="*/ 7125 h 7938"/>
              <a:gd name="T38" fmla="*/ 3125 w 14813"/>
              <a:gd name="T39" fmla="*/ 6781 h 7938"/>
              <a:gd name="T40" fmla="*/ 4719 w 14813"/>
              <a:gd name="T41" fmla="*/ 7656 h 7938"/>
              <a:gd name="T42" fmla="*/ 6000 w 14813"/>
              <a:gd name="T43" fmla="*/ 7156 h 7938"/>
              <a:gd name="T44" fmla="*/ 7624 w 14813"/>
              <a:gd name="T45" fmla="*/ 7937 h 7938"/>
              <a:gd name="T46" fmla="*/ 9405 w 14813"/>
              <a:gd name="T47" fmla="*/ 6937 h 7938"/>
              <a:gd name="T48" fmla="*/ 10937 w 14813"/>
              <a:gd name="T49" fmla="*/ 7812 h 7938"/>
              <a:gd name="T50" fmla="*/ 12718 w 14813"/>
              <a:gd name="T51" fmla="*/ 6093 h 7938"/>
              <a:gd name="T52" fmla="*/ 13499 w 14813"/>
              <a:gd name="T53" fmla="*/ 6343 h 7938"/>
              <a:gd name="T54" fmla="*/ 14812 w 14813"/>
              <a:gd name="T55" fmla="*/ 5031 h 7938"/>
              <a:gd name="T56" fmla="*/ 13499 w 14813"/>
              <a:gd name="T57" fmla="*/ 3719 h 7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13" h="7938">
                <a:moveTo>
                  <a:pt x="13499" y="3719"/>
                </a:moveTo>
                <a:lnTo>
                  <a:pt x="13499" y="3719"/>
                </a:lnTo>
                <a:cubicBezTo>
                  <a:pt x="13280" y="3719"/>
                  <a:pt x="13062" y="3782"/>
                  <a:pt x="12874" y="3876"/>
                </a:cubicBezTo>
                <a:cubicBezTo>
                  <a:pt x="12874" y="3844"/>
                  <a:pt x="12874" y="3813"/>
                  <a:pt x="12874" y="3782"/>
                </a:cubicBezTo>
                <a:cubicBezTo>
                  <a:pt x="12874" y="2594"/>
                  <a:pt x="11905" y="1657"/>
                  <a:pt x="10718" y="1657"/>
                </a:cubicBezTo>
                <a:cubicBezTo>
                  <a:pt x="10655" y="1657"/>
                  <a:pt x="10561" y="1657"/>
                  <a:pt x="10499" y="1657"/>
                </a:cubicBezTo>
                <a:cubicBezTo>
                  <a:pt x="10343" y="719"/>
                  <a:pt x="9499" y="0"/>
                  <a:pt x="8499" y="0"/>
                </a:cubicBezTo>
                <a:cubicBezTo>
                  <a:pt x="7562" y="0"/>
                  <a:pt x="6750" y="657"/>
                  <a:pt x="6563" y="1563"/>
                </a:cubicBezTo>
                <a:cubicBezTo>
                  <a:pt x="6438" y="1532"/>
                  <a:pt x="6313" y="1501"/>
                  <a:pt x="6156" y="1501"/>
                </a:cubicBezTo>
                <a:cubicBezTo>
                  <a:pt x="5625" y="1501"/>
                  <a:pt x="5156" y="1876"/>
                  <a:pt x="5031" y="2376"/>
                </a:cubicBezTo>
                <a:cubicBezTo>
                  <a:pt x="4875" y="2407"/>
                  <a:pt x="4719" y="2469"/>
                  <a:pt x="4594" y="2532"/>
                </a:cubicBezTo>
                <a:cubicBezTo>
                  <a:pt x="4375" y="2219"/>
                  <a:pt x="4031" y="2001"/>
                  <a:pt x="3594" y="2001"/>
                </a:cubicBezTo>
                <a:cubicBezTo>
                  <a:pt x="2969" y="2001"/>
                  <a:pt x="2438" y="2532"/>
                  <a:pt x="2438" y="3157"/>
                </a:cubicBezTo>
                <a:cubicBezTo>
                  <a:pt x="2438" y="3219"/>
                  <a:pt x="2438" y="3282"/>
                  <a:pt x="2438" y="3313"/>
                </a:cubicBezTo>
                <a:cubicBezTo>
                  <a:pt x="2125" y="3469"/>
                  <a:pt x="1844" y="3719"/>
                  <a:pt x="1688" y="4031"/>
                </a:cubicBezTo>
                <a:cubicBezTo>
                  <a:pt x="1531" y="3969"/>
                  <a:pt x="1375" y="3938"/>
                  <a:pt x="1188" y="3938"/>
                </a:cubicBezTo>
                <a:cubicBezTo>
                  <a:pt x="531" y="3938"/>
                  <a:pt x="0" y="4468"/>
                  <a:pt x="0" y="5093"/>
                </a:cubicBezTo>
                <a:cubicBezTo>
                  <a:pt x="0" y="5750"/>
                  <a:pt x="531" y="6281"/>
                  <a:pt x="1156" y="6281"/>
                </a:cubicBezTo>
                <a:cubicBezTo>
                  <a:pt x="1313" y="6750"/>
                  <a:pt x="1750" y="7125"/>
                  <a:pt x="2281" y="7125"/>
                </a:cubicBezTo>
                <a:cubicBezTo>
                  <a:pt x="2625" y="7125"/>
                  <a:pt x="2906" y="6968"/>
                  <a:pt x="3125" y="6781"/>
                </a:cubicBezTo>
                <a:cubicBezTo>
                  <a:pt x="3438" y="7312"/>
                  <a:pt x="4031" y="7656"/>
                  <a:pt x="4719" y="7656"/>
                </a:cubicBezTo>
                <a:cubicBezTo>
                  <a:pt x="5219" y="7656"/>
                  <a:pt x="5656" y="7468"/>
                  <a:pt x="6000" y="7156"/>
                </a:cubicBezTo>
                <a:cubicBezTo>
                  <a:pt x="6375" y="7625"/>
                  <a:pt x="6969" y="7937"/>
                  <a:pt x="7624" y="7937"/>
                </a:cubicBezTo>
                <a:cubicBezTo>
                  <a:pt x="8374" y="7937"/>
                  <a:pt x="9030" y="7531"/>
                  <a:pt x="9405" y="6937"/>
                </a:cubicBezTo>
                <a:cubicBezTo>
                  <a:pt x="9718" y="7468"/>
                  <a:pt x="10280" y="7812"/>
                  <a:pt x="10937" y="7812"/>
                </a:cubicBezTo>
                <a:cubicBezTo>
                  <a:pt x="11905" y="7812"/>
                  <a:pt x="12687" y="7062"/>
                  <a:pt x="12718" y="6093"/>
                </a:cubicBezTo>
                <a:cubicBezTo>
                  <a:pt x="12937" y="6250"/>
                  <a:pt x="13218" y="6343"/>
                  <a:pt x="13499" y="6343"/>
                </a:cubicBezTo>
                <a:cubicBezTo>
                  <a:pt x="14218" y="6343"/>
                  <a:pt x="14812" y="5750"/>
                  <a:pt x="14812" y="5031"/>
                </a:cubicBezTo>
                <a:cubicBezTo>
                  <a:pt x="14812" y="4312"/>
                  <a:pt x="14218" y="3719"/>
                  <a:pt x="13499" y="371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243784" tIns="121891" rIns="243784" bIns="121891" anchor="ctr"/>
          <a:lstStyle/>
          <a:p>
            <a:pPr defTabSz="1828361"/>
            <a:endParaRPr lang="en-US" sz="3600" kern="0" dirty="0">
              <a:solidFill>
                <a:srgbClr val="445469"/>
              </a:solidFill>
              <a:latin typeface="Lato Light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1C6F65D-84A3-9C4A-BEF6-C5719CA9FF18}"/>
              </a:ext>
            </a:extLst>
          </p:cNvPr>
          <p:cNvSpPr txBox="1"/>
          <p:nvPr/>
        </p:nvSpPr>
        <p:spPr>
          <a:xfrm>
            <a:off x="412488" y="34910363"/>
            <a:ext cx="11913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ndale Mono" panose="020B0509000000000004" pitchFamily="49" charset="0"/>
              </a:rPr>
              <a:t>Sources:</a:t>
            </a:r>
          </a:p>
          <a:p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1. https://</a:t>
            </a:r>
            <a:r>
              <a:rPr lang="en-US" sz="2400" dirty="0" err="1">
                <a:solidFill>
                  <a:schemeClr val="bg1"/>
                </a:solidFill>
                <a:latin typeface="Andale Mono" panose="020B0509000000000004" pitchFamily="49" charset="0"/>
              </a:rPr>
              <a:t>www.sbs.com.au</a:t>
            </a: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/news/how-safe-is-flying-here-s-what-the-statistics-say</a:t>
            </a:r>
          </a:p>
          <a:p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2. https://</a:t>
            </a:r>
            <a:r>
              <a:rPr lang="en-US" sz="2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traveltips.usatoday.com</a:t>
            </a:r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/air-travel-safer-car-travel-1581.html</a:t>
            </a:r>
          </a:p>
          <a:p>
            <a:r>
              <a:rPr lang="en-US" sz="2400" dirty="0">
                <a:solidFill>
                  <a:schemeClr val="bg1"/>
                </a:solidFill>
                <a:latin typeface="Andale Mono" panose="020B0509000000000004" pitchFamily="49" charset="0"/>
              </a:rPr>
              <a:t>3. https://fortune.com/2017/07/20/are-airplanes-safer-than-cars/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ndale Mono" panose="020B0509000000000004" pitchFamily="49" charset="0"/>
              </a:rPr>
              <a:t>Infographic by Dianna Sinicrope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EE53581-71BD-DD43-9B62-4C58B9A9F2D0}"/>
              </a:ext>
            </a:extLst>
          </p:cNvPr>
          <p:cNvSpPr/>
          <p:nvPr/>
        </p:nvSpPr>
        <p:spPr>
          <a:xfrm>
            <a:off x="3318915" y="23003865"/>
            <a:ext cx="64008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</a:rPr>
              <a:t>1 in 114</a:t>
            </a:r>
            <a:endParaRPr lang="en-US" sz="80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</a:rPr>
              <a:t>Chance of dying in a car accident.</a:t>
            </a:r>
          </a:p>
        </p:txBody>
      </p:sp>
      <p:sp>
        <p:nvSpPr>
          <p:cNvPr id="1108" name="Freeform 38">
            <a:extLst>
              <a:ext uri="{FF2B5EF4-FFF2-40B4-BE49-F238E27FC236}">
                <a16:creationId xmlns:a16="http://schemas.microsoft.com/office/drawing/2014/main" id="{693D7C08-8299-2647-BA88-BDD7158A2F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2488" y="23932759"/>
            <a:ext cx="2466659" cy="1920240"/>
          </a:xfrm>
          <a:custGeom>
            <a:avLst/>
            <a:gdLst>
              <a:gd name="T0" fmla="*/ 2147483646 w 73"/>
              <a:gd name="T1" fmla="*/ 2147483646 h 57"/>
              <a:gd name="T2" fmla="*/ 2147483646 w 73"/>
              <a:gd name="T3" fmla="*/ 2147483646 h 57"/>
              <a:gd name="T4" fmla="*/ 2147483646 w 73"/>
              <a:gd name="T5" fmla="*/ 2147483646 h 57"/>
              <a:gd name="T6" fmla="*/ 2147483646 w 73"/>
              <a:gd name="T7" fmla="*/ 2147483646 h 57"/>
              <a:gd name="T8" fmla="*/ 2147483646 w 73"/>
              <a:gd name="T9" fmla="*/ 2147483646 h 57"/>
              <a:gd name="T10" fmla="*/ 2147483646 w 73"/>
              <a:gd name="T11" fmla="*/ 2147483646 h 57"/>
              <a:gd name="T12" fmla="*/ 2147483646 w 73"/>
              <a:gd name="T13" fmla="*/ 2147483646 h 57"/>
              <a:gd name="T14" fmla="*/ 2147483646 w 73"/>
              <a:gd name="T15" fmla="*/ 2147483646 h 57"/>
              <a:gd name="T16" fmla="*/ 2147483646 w 73"/>
              <a:gd name="T17" fmla="*/ 2147483646 h 57"/>
              <a:gd name="T18" fmla="*/ 2147483646 w 73"/>
              <a:gd name="T19" fmla="*/ 2147483646 h 57"/>
              <a:gd name="T20" fmla="*/ 2147483646 w 73"/>
              <a:gd name="T21" fmla="*/ 2147483646 h 57"/>
              <a:gd name="T22" fmla="*/ 2147483646 w 73"/>
              <a:gd name="T23" fmla="*/ 2147483646 h 57"/>
              <a:gd name="T24" fmla="*/ 2147483646 w 73"/>
              <a:gd name="T25" fmla="*/ 2147483646 h 57"/>
              <a:gd name="T26" fmla="*/ 0 w 73"/>
              <a:gd name="T27" fmla="*/ 2147483646 h 57"/>
              <a:gd name="T28" fmla="*/ 0 w 73"/>
              <a:gd name="T29" fmla="*/ 2147483646 h 57"/>
              <a:gd name="T30" fmla="*/ 2147483646 w 73"/>
              <a:gd name="T31" fmla="*/ 2147483646 h 57"/>
              <a:gd name="T32" fmla="*/ 2147483646 w 73"/>
              <a:gd name="T33" fmla="*/ 2147483646 h 57"/>
              <a:gd name="T34" fmla="*/ 2147483646 w 73"/>
              <a:gd name="T35" fmla="*/ 2147483646 h 57"/>
              <a:gd name="T36" fmla="*/ 2147483646 w 73"/>
              <a:gd name="T37" fmla="*/ 0 h 57"/>
              <a:gd name="T38" fmla="*/ 2147483646 w 73"/>
              <a:gd name="T39" fmla="*/ 0 h 57"/>
              <a:gd name="T40" fmla="*/ 2147483646 w 73"/>
              <a:gd name="T41" fmla="*/ 2147483646 h 57"/>
              <a:gd name="T42" fmla="*/ 2147483646 w 73"/>
              <a:gd name="T43" fmla="*/ 2147483646 h 57"/>
              <a:gd name="T44" fmla="*/ 2147483646 w 73"/>
              <a:gd name="T45" fmla="*/ 2147483646 h 57"/>
              <a:gd name="T46" fmla="*/ 2147483646 w 73"/>
              <a:gd name="T47" fmla="*/ 2147483646 h 57"/>
              <a:gd name="T48" fmla="*/ 2147483646 w 73"/>
              <a:gd name="T49" fmla="*/ 2147483646 h 57"/>
              <a:gd name="T50" fmla="*/ 2147483646 w 73"/>
              <a:gd name="T51" fmla="*/ 2147483646 h 57"/>
              <a:gd name="T52" fmla="*/ 2147483646 w 73"/>
              <a:gd name="T53" fmla="*/ 2147483646 h 57"/>
              <a:gd name="T54" fmla="*/ 2147483646 w 73"/>
              <a:gd name="T55" fmla="*/ 2147483646 h 57"/>
              <a:gd name="T56" fmla="*/ 2147483646 w 73"/>
              <a:gd name="T57" fmla="*/ 2147483646 h 57"/>
              <a:gd name="T58" fmla="*/ 2147483646 w 73"/>
              <a:gd name="T59" fmla="*/ 2147483646 h 57"/>
              <a:gd name="T60" fmla="*/ 2147483646 w 73"/>
              <a:gd name="T61" fmla="*/ 2147483646 h 57"/>
              <a:gd name="T62" fmla="*/ 2147483646 w 73"/>
              <a:gd name="T63" fmla="*/ 2147483646 h 57"/>
              <a:gd name="T64" fmla="*/ 2147483646 w 73"/>
              <a:gd name="T65" fmla="*/ 2147483646 h 57"/>
              <a:gd name="T66" fmla="*/ 2147483646 w 73"/>
              <a:gd name="T67" fmla="*/ 2147483646 h 57"/>
              <a:gd name="T68" fmla="*/ 2147483646 w 73"/>
              <a:gd name="T69" fmla="*/ 2147483646 h 57"/>
              <a:gd name="T70" fmla="*/ 2147483646 w 73"/>
              <a:gd name="T71" fmla="*/ 2147483646 h 57"/>
              <a:gd name="T72" fmla="*/ 2147483646 w 73"/>
              <a:gd name="T73" fmla="*/ 2147483646 h 57"/>
              <a:gd name="T74" fmla="*/ 2147483646 w 73"/>
              <a:gd name="T75" fmla="*/ 2147483646 h 57"/>
              <a:gd name="T76" fmla="*/ 2147483646 w 73"/>
              <a:gd name="T77" fmla="*/ 2147483646 h 57"/>
              <a:gd name="T78" fmla="*/ 2147483646 w 73"/>
              <a:gd name="T79" fmla="*/ 2147483646 h 57"/>
              <a:gd name="T80" fmla="*/ 2147483646 w 73"/>
              <a:gd name="T81" fmla="*/ 2147483646 h 57"/>
              <a:gd name="T82" fmla="*/ 2147483646 w 73"/>
              <a:gd name="T83" fmla="*/ 2147483646 h 5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73" h="57">
                <a:moveTo>
                  <a:pt x="73" y="45"/>
                </a:moveTo>
                <a:cubicBezTo>
                  <a:pt x="73" y="46"/>
                  <a:pt x="72" y="46"/>
                  <a:pt x="72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5" y="57"/>
                  <a:pt x="61" y="57"/>
                </a:cubicBezTo>
                <a:cubicBezTo>
                  <a:pt x="58" y="57"/>
                  <a:pt x="55" y="54"/>
                  <a:pt x="55" y="51"/>
                </a:cubicBezTo>
                <a:cubicBezTo>
                  <a:pt x="55" y="46"/>
                  <a:pt x="55" y="46"/>
                  <a:pt x="5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4"/>
                  <a:pt x="15" y="57"/>
                  <a:pt x="11" y="57"/>
                </a:cubicBezTo>
                <a:cubicBezTo>
                  <a:pt x="7" y="57"/>
                  <a:pt x="4" y="54"/>
                  <a:pt x="4" y="51"/>
                </a:cubicBezTo>
                <a:cubicBezTo>
                  <a:pt x="4" y="46"/>
                  <a:pt x="4" y="46"/>
                  <a:pt x="4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6"/>
                  <a:pt x="0" y="4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7"/>
                  <a:pt x="3" y="23"/>
                  <a:pt x="8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4"/>
                  <a:pt x="18" y="0"/>
                  <a:pt x="2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5" y="0"/>
                  <a:pt x="59" y="4"/>
                  <a:pt x="60" y="8"/>
                </a:cubicBezTo>
                <a:cubicBezTo>
                  <a:pt x="64" y="23"/>
                  <a:pt x="64" y="23"/>
                  <a:pt x="64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9" y="23"/>
                  <a:pt x="73" y="27"/>
                  <a:pt x="73" y="31"/>
                </a:cubicBezTo>
                <a:lnTo>
                  <a:pt x="73" y="45"/>
                </a:lnTo>
                <a:close/>
                <a:moveTo>
                  <a:pt x="11" y="29"/>
                </a:moveTo>
                <a:cubicBezTo>
                  <a:pt x="8" y="29"/>
                  <a:pt x="5" y="31"/>
                  <a:pt x="5" y="35"/>
                </a:cubicBezTo>
                <a:cubicBezTo>
                  <a:pt x="5" y="38"/>
                  <a:pt x="8" y="40"/>
                  <a:pt x="11" y="40"/>
                </a:cubicBezTo>
                <a:cubicBezTo>
                  <a:pt x="14" y="40"/>
                  <a:pt x="17" y="38"/>
                  <a:pt x="17" y="35"/>
                </a:cubicBezTo>
                <a:cubicBezTo>
                  <a:pt x="17" y="31"/>
                  <a:pt x="14" y="29"/>
                  <a:pt x="11" y="29"/>
                </a:cubicBezTo>
                <a:close/>
                <a:moveTo>
                  <a:pt x="54" y="23"/>
                </a:move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0" y="9"/>
                  <a:pt x="50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9"/>
                  <a:pt x="21" y="10"/>
                  <a:pt x="21" y="10"/>
                </a:cubicBezTo>
                <a:cubicBezTo>
                  <a:pt x="18" y="23"/>
                  <a:pt x="18" y="23"/>
                  <a:pt x="18" y="23"/>
                </a:cubicBezTo>
                <a:lnTo>
                  <a:pt x="54" y="23"/>
                </a:lnTo>
                <a:close/>
                <a:moveTo>
                  <a:pt x="61" y="29"/>
                </a:moveTo>
                <a:cubicBezTo>
                  <a:pt x="58" y="29"/>
                  <a:pt x="56" y="31"/>
                  <a:pt x="56" y="35"/>
                </a:cubicBezTo>
                <a:cubicBezTo>
                  <a:pt x="56" y="38"/>
                  <a:pt x="58" y="40"/>
                  <a:pt x="61" y="40"/>
                </a:cubicBezTo>
                <a:cubicBezTo>
                  <a:pt x="65" y="40"/>
                  <a:pt x="67" y="38"/>
                  <a:pt x="67" y="35"/>
                </a:cubicBezTo>
                <a:cubicBezTo>
                  <a:pt x="67" y="31"/>
                  <a:pt x="65" y="29"/>
                  <a:pt x="61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6BAC1F05-A5C9-C946-9304-8960616F6F37}"/>
              </a:ext>
            </a:extLst>
          </p:cNvPr>
          <p:cNvSpPr/>
          <p:nvPr/>
        </p:nvSpPr>
        <p:spPr>
          <a:xfrm>
            <a:off x="3251301" y="27466116"/>
            <a:ext cx="64008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0" b="1" dirty="0">
                <a:solidFill>
                  <a:srgbClr val="FAEE6B"/>
                </a:solidFill>
                <a:latin typeface="Andale Mono" panose="020B0509000000000004" pitchFamily="49" charset="0"/>
              </a:rPr>
              <a:t>1 in 9,821</a:t>
            </a:r>
            <a:endParaRPr lang="en-US" sz="8000" b="1" dirty="0">
              <a:solidFill>
                <a:schemeClr val="bg1"/>
              </a:solidFill>
              <a:latin typeface="Andale Mono" panose="020B0509000000000004" pitchFamily="49" charset="0"/>
            </a:endParaRPr>
          </a:p>
          <a:p>
            <a:pPr algn="ctr"/>
            <a:r>
              <a:rPr lang="en-US" sz="5000" b="1" dirty="0">
                <a:solidFill>
                  <a:schemeClr val="bg1"/>
                </a:solidFill>
                <a:latin typeface="Andale Mono" panose="020B0509000000000004" pitchFamily="49" charset="0"/>
              </a:rPr>
              <a:t>Chance of dying in a flight accident.</a:t>
            </a:r>
          </a:p>
        </p:txBody>
      </p:sp>
      <p:sp>
        <p:nvSpPr>
          <p:cNvPr id="1117" name="AutoShape 44">
            <a:extLst>
              <a:ext uri="{FF2B5EF4-FFF2-40B4-BE49-F238E27FC236}">
                <a16:creationId xmlns:a16="http://schemas.microsoft.com/office/drawing/2014/main" id="{7F37C245-1866-A94B-88BD-203A99CD7F66}"/>
              </a:ext>
            </a:extLst>
          </p:cNvPr>
          <p:cNvSpPr>
            <a:spLocks noChangeAspect="1"/>
          </p:cNvSpPr>
          <p:nvPr/>
        </p:nvSpPr>
        <p:spPr bwMode="auto">
          <a:xfrm rot="584748">
            <a:off x="478078" y="28112856"/>
            <a:ext cx="2198109" cy="21031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20" y="19326"/>
                </a:moveTo>
                <a:cubicBezTo>
                  <a:pt x="21574" y="19434"/>
                  <a:pt x="21599" y="19552"/>
                  <a:pt x="21599" y="19677"/>
                </a:cubicBezTo>
                <a:cubicBezTo>
                  <a:pt x="21599" y="19974"/>
                  <a:pt x="21492" y="20237"/>
                  <a:pt x="21274" y="20463"/>
                </a:cubicBezTo>
                <a:lnTo>
                  <a:pt x="20490" y="21235"/>
                </a:lnTo>
                <a:cubicBezTo>
                  <a:pt x="20281" y="21461"/>
                  <a:pt x="20026" y="21574"/>
                  <a:pt x="19720" y="21574"/>
                </a:cubicBezTo>
                <a:lnTo>
                  <a:pt x="19664" y="21574"/>
                </a:lnTo>
                <a:cubicBezTo>
                  <a:pt x="19350" y="21537"/>
                  <a:pt x="19081" y="21396"/>
                  <a:pt x="18866" y="21153"/>
                </a:cubicBezTo>
                <a:lnTo>
                  <a:pt x="12700" y="13222"/>
                </a:lnTo>
                <a:cubicBezTo>
                  <a:pt x="11958" y="13870"/>
                  <a:pt x="11265" y="14438"/>
                  <a:pt x="10623" y="14927"/>
                </a:cubicBezTo>
                <a:cubicBezTo>
                  <a:pt x="9975" y="15413"/>
                  <a:pt x="9366" y="15835"/>
                  <a:pt x="8789" y="16188"/>
                </a:cubicBezTo>
                <a:lnTo>
                  <a:pt x="9261" y="19988"/>
                </a:lnTo>
                <a:lnTo>
                  <a:pt x="9261" y="20124"/>
                </a:lnTo>
                <a:cubicBezTo>
                  <a:pt x="9261" y="20423"/>
                  <a:pt x="9162" y="20672"/>
                  <a:pt x="8964" y="20870"/>
                </a:cubicBezTo>
                <a:lnTo>
                  <a:pt x="8546" y="21289"/>
                </a:lnTo>
                <a:cubicBezTo>
                  <a:pt x="8339" y="21498"/>
                  <a:pt x="8076" y="21599"/>
                  <a:pt x="7762" y="21599"/>
                </a:cubicBezTo>
                <a:lnTo>
                  <a:pt x="7705" y="21599"/>
                </a:lnTo>
                <a:cubicBezTo>
                  <a:pt x="7354" y="21563"/>
                  <a:pt x="7088" y="21424"/>
                  <a:pt x="6907" y="21178"/>
                </a:cubicBezTo>
                <a:lnTo>
                  <a:pt x="4131" y="17500"/>
                </a:lnTo>
                <a:lnTo>
                  <a:pt x="418" y="14695"/>
                </a:lnTo>
                <a:cubicBezTo>
                  <a:pt x="155" y="14472"/>
                  <a:pt x="16" y="14201"/>
                  <a:pt x="0" y="13884"/>
                </a:cubicBezTo>
                <a:lnTo>
                  <a:pt x="0" y="13833"/>
                </a:lnTo>
                <a:cubicBezTo>
                  <a:pt x="0" y="13550"/>
                  <a:pt x="104" y="13293"/>
                  <a:pt x="311" y="13059"/>
                </a:cubicBezTo>
                <a:lnTo>
                  <a:pt x="715" y="12668"/>
                </a:lnTo>
                <a:cubicBezTo>
                  <a:pt x="897" y="12439"/>
                  <a:pt x="1151" y="12332"/>
                  <a:pt x="1477" y="12340"/>
                </a:cubicBezTo>
                <a:cubicBezTo>
                  <a:pt x="1550" y="12340"/>
                  <a:pt x="1596" y="12352"/>
                  <a:pt x="1612" y="12369"/>
                </a:cubicBezTo>
                <a:lnTo>
                  <a:pt x="5407" y="12801"/>
                </a:lnTo>
                <a:cubicBezTo>
                  <a:pt x="5761" y="12233"/>
                  <a:pt x="6180" y="11625"/>
                  <a:pt x="6672" y="10983"/>
                </a:cubicBezTo>
                <a:cubicBezTo>
                  <a:pt x="7167" y="10336"/>
                  <a:pt x="7733" y="9655"/>
                  <a:pt x="8376" y="8931"/>
                </a:cubicBezTo>
                <a:lnTo>
                  <a:pt x="478" y="2748"/>
                </a:lnTo>
                <a:cubicBezTo>
                  <a:pt x="195" y="2521"/>
                  <a:pt x="59" y="2256"/>
                  <a:pt x="59" y="1950"/>
                </a:cubicBezTo>
                <a:lnTo>
                  <a:pt x="59" y="1894"/>
                </a:lnTo>
                <a:cubicBezTo>
                  <a:pt x="59" y="1614"/>
                  <a:pt x="161" y="1354"/>
                  <a:pt x="370" y="1111"/>
                </a:cubicBezTo>
                <a:lnTo>
                  <a:pt x="1140" y="336"/>
                </a:lnTo>
                <a:cubicBezTo>
                  <a:pt x="1383" y="130"/>
                  <a:pt x="1641" y="25"/>
                  <a:pt x="1910" y="25"/>
                </a:cubicBezTo>
                <a:lnTo>
                  <a:pt x="2088" y="25"/>
                </a:lnTo>
                <a:cubicBezTo>
                  <a:pt x="2153" y="25"/>
                  <a:pt x="2215" y="45"/>
                  <a:pt x="2269" y="79"/>
                </a:cubicBezTo>
                <a:lnTo>
                  <a:pt x="13147" y="4045"/>
                </a:lnTo>
                <a:lnTo>
                  <a:pt x="15193" y="2030"/>
                </a:lnTo>
                <a:cubicBezTo>
                  <a:pt x="15827" y="1396"/>
                  <a:pt x="16551" y="901"/>
                  <a:pt x="17375" y="540"/>
                </a:cubicBezTo>
                <a:cubicBezTo>
                  <a:pt x="18195" y="180"/>
                  <a:pt x="18951" y="0"/>
                  <a:pt x="19636" y="0"/>
                </a:cubicBezTo>
                <a:cubicBezTo>
                  <a:pt x="20284" y="0"/>
                  <a:pt x="20779" y="166"/>
                  <a:pt x="21113" y="500"/>
                </a:cubicBezTo>
                <a:cubicBezTo>
                  <a:pt x="21291" y="661"/>
                  <a:pt x="21418" y="870"/>
                  <a:pt x="21492" y="1125"/>
                </a:cubicBezTo>
                <a:cubicBezTo>
                  <a:pt x="21563" y="1374"/>
                  <a:pt x="21599" y="1659"/>
                  <a:pt x="21599" y="1973"/>
                </a:cubicBezTo>
                <a:cubicBezTo>
                  <a:pt x="21599" y="2660"/>
                  <a:pt x="21424" y="3415"/>
                  <a:pt x="21076" y="4235"/>
                </a:cubicBezTo>
                <a:cubicBezTo>
                  <a:pt x="20728" y="5055"/>
                  <a:pt x="20230" y="5778"/>
                  <a:pt x="19582" y="6400"/>
                </a:cubicBezTo>
                <a:lnTo>
                  <a:pt x="17547" y="8456"/>
                </a:lnTo>
                <a:lnTo>
                  <a:pt x="21520" y="193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71119" tIns="71119" rIns="71119" bIns="71119" anchor="ctr"/>
          <a:lstStyle/>
          <a:p>
            <a:pPr defTabSz="1279858">
              <a:defRPr/>
            </a:pPr>
            <a:endParaRPr lang="es-ES" sz="8119" kern="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119" name="Group 1118">
            <a:extLst>
              <a:ext uri="{FF2B5EF4-FFF2-40B4-BE49-F238E27FC236}">
                <a16:creationId xmlns:a16="http://schemas.microsoft.com/office/drawing/2014/main" id="{B0A07088-F482-E543-9665-D13960008C71}"/>
              </a:ext>
            </a:extLst>
          </p:cNvPr>
          <p:cNvGrpSpPr>
            <a:grpSpLocks noChangeAspect="1"/>
          </p:cNvGrpSpPr>
          <p:nvPr/>
        </p:nvGrpSpPr>
        <p:grpSpPr>
          <a:xfrm>
            <a:off x="9966428" y="28239966"/>
            <a:ext cx="2103120" cy="2103120"/>
            <a:chOff x="6207125" y="2541588"/>
            <a:chExt cx="296863" cy="296863"/>
          </a:xfrm>
          <a:solidFill>
            <a:srgbClr val="FFFFFF"/>
          </a:solidFill>
        </p:grpSpPr>
        <p:sp>
          <p:nvSpPr>
            <p:cNvPr id="1120" name="Freeform 95">
              <a:extLst>
                <a:ext uri="{FF2B5EF4-FFF2-40B4-BE49-F238E27FC236}">
                  <a16:creationId xmlns:a16="http://schemas.microsoft.com/office/drawing/2014/main" id="{561052BE-7E40-1B41-9CD2-E99E684CA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5" y="2541588"/>
              <a:ext cx="296863" cy="29686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58"/>
                </a:cxn>
                <a:cxn ang="0">
                  <a:pos x="58" y="116"/>
                </a:cxn>
                <a:cxn ang="0">
                  <a:pos x="116" y="58"/>
                </a:cxn>
                <a:cxn ang="0">
                  <a:pos x="58" y="0"/>
                </a:cxn>
                <a:cxn ang="0">
                  <a:pos x="58" y="109"/>
                </a:cxn>
                <a:cxn ang="0">
                  <a:pos x="7" y="58"/>
                </a:cxn>
                <a:cxn ang="0">
                  <a:pos x="58" y="7"/>
                </a:cxn>
                <a:cxn ang="0">
                  <a:pos x="109" y="58"/>
                </a:cxn>
                <a:cxn ang="0">
                  <a:pos x="58" y="10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8" y="109"/>
                  </a:moveTo>
                  <a:cubicBezTo>
                    <a:pt x="30" y="109"/>
                    <a:pt x="7" y="86"/>
                    <a:pt x="7" y="58"/>
                  </a:cubicBezTo>
                  <a:cubicBezTo>
                    <a:pt x="7" y="30"/>
                    <a:pt x="30" y="7"/>
                    <a:pt x="58" y="7"/>
                  </a:cubicBezTo>
                  <a:cubicBezTo>
                    <a:pt x="86" y="7"/>
                    <a:pt x="109" y="30"/>
                    <a:pt x="109" y="58"/>
                  </a:cubicBezTo>
                  <a:cubicBezTo>
                    <a:pt x="109" y="86"/>
                    <a:pt x="86" y="109"/>
                    <a:pt x="58" y="10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1" name="Freeform 96">
              <a:extLst>
                <a:ext uri="{FF2B5EF4-FFF2-40B4-BE49-F238E27FC236}">
                  <a16:creationId xmlns:a16="http://schemas.microsoft.com/office/drawing/2014/main" id="{B94AD9E9-9876-864A-8B31-5DEED5C7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688" y="2708275"/>
              <a:ext cx="184150" cy="55563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36" y="1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2"/>
                </a:cxn>
                <a:cxn ang="0">
                  <a:pos x="72" y="0"/>
                </a:cxn>
                <a:cxn ang="0">
                  <a:pos x="71" y="0"/>
                </a:cxn>
              </a:cxnLst>
              <a:rect l="0" t="0" r="r" b="b"/>
              <a:pathLst>
                <a:path w="72" h="22">
                  <a:moveTo>
                    <a:pt x="71" y="0"/>
                  </a:moveTo>
                  <a:cubicBezTo>
                    <a:pt x="62" y="9"/>
                    <a:pt x="50" y="15"/>
                    <a:pt x="36" y="15"/>
                  </a:cubicBezTo>
                  <a:cubicBezTo>
                    <a:pt x="22" y="15"/>
                    <a:pt x="10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13"/>
                    <a:pt x="18" y="22"/>
                    <a:pt x="36" y="22"/>
                  </a:cubicBezTo>
                  <a:cubicBezTo>
                    <a:pt x="54" y="22"/>
                    <a:pt x="62" y="13"/>
                    <a:pt x="72" y="0"/>
                  </a:cubicBezTo>
                  <a:lnTo>
                    <a:pt x="7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2" name="Oval 97">
              <a:extLst>
                <a:ext uri="{FF2B5EF4-FFF2-40B4-BE49-F238E27FC236}">
                  <a16:creationId xmlns:a16="http://schemas.microsoft.com/office/drawing/2014/main" id="{131E59D4-F091-2C4C-89B1-AA0039F2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2616200"/>
              <a:ext cx="38100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3" name="Oval 98">
              <a:extLst>
                <a:ext uri="{FF2B5EF4-FFF2-40B4-BE49-F238E27FC236}">
                  <a16:creationId xmlns:a16="http://schemas.microsoft.com/office/drawing/2014/main" id="{2588F15B-9263-F84B-B5C0-06BA4C1E4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616200"/>
              <a:ext cx="39688" cy="555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7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6" grpId="0" animBg="1"/>
      <p:bldP spid="207" grpId="0" animBg="1"/>
      <p:bldP spid="208" grpId="0" animBg="1"/>
      <p:bldP spid="110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1540</TotalTime>
  <Words>106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Gill Sans</vt:lpstr>
      <vt:lpstr>Lato</vt:lpstr>
      <vt:lpstr>Lato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Dianna Sinicrope</dc:creator>
  <cp:lastModifiedBy>Dianna Sinicrope</cp:lastModifiedBy>
  <cp:revision>40</cp:revision>
  <dcterms:created xsi:type="dcterms:W3CDTF">2020-02-14T18:18:28Z</dcterms:created>
  <dcterms:modified xsi:type="dcterms:W3CDTF">2020-02-17T00:42:23Z</dcterms:modified>
</cp:coreProperties>
</file>