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sldIdLst>
    <p:sldId id="528" r:id="rId2"/>
    <p:sldId id="529" r:id="rId3"/>
    <p:sldId id="544" r:id="rId4"/>
    <p:sldId id="545" r:id="rId5"/>
    <p:sldId id="546" r:id="rId6"/>
    <p:sldId id="547" r:id="rId7"/>
    <p:sldId id="548" r:id="rId8"/>
    <p:sldId id="54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2409A"/>
    <a:srgbClr val="7E027E"/>
    <a:srgbClr val="4AB1E4"/>
    <a:srgbClr val="B8FCFE"/>
    <a:srgbClr val="FEB8F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87770" autoAdjust="0"/>
  </p:normalViewPr>
  <p:slideViewPr>
    <p:cSldViewPr snapToObjects="1">
      <p:cViewPr varScale="1">
        <p:scale>
          <a:sx n="101" d="100"/>
          <a:sy n="101" d="100"/>
        </p:scale>
        <p:origin x="14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BF19D84-868E-4484-B3EF-29884016B6F1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F039B-4591-4DE6-BFC9-33B1D07E28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873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715B39-6C3A-4014-A1C1-3182878D1F6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1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9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7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4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2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1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9DCA6-C815-443D-B78D-69CC7F3EC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86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80C27-FAD3-4C25-967C-584D58857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18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467E2-C90C-4CC5-8EBB-BC2A3DE11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0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 userDrawn="1"/>
        </p:nvSpPr>
        <p:spPr>
          <a:xfrm>
            <a:off x="0" y="-26988"/>
            <a:ext cx="9144000" cy="1446213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356349"/>
            <a:ext cx="37170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73BD-9E48-4CD7-BA59-E2C9AA38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F965-022A-49CE-BF09-2CEE56C360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6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6426E-AC92-4A19-A270-0F53D626B2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2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781BB-81AF-4B15-BC00-AA895F2A54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10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60E49-C656-42D4-86BB-59E8743D0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37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5A4C-02D2-4C3E-8A99-D1258FD776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34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29ADC-3CE7-4230-AA6F-F224676DF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6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F243-8E6B-4191-A783-9A55A9D1B4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59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356349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73BD-9E48-4CD7-BA59-E2C9AA38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60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cronline.sigcomm.org/wp-content/uploads/2017/05/acmdl17-97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0" y="1700213"/>
            <a:ext cx="9144000" cy="1944687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3" y="1700213"/>
            <a:ext cx="9132887" cy="19446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在网智能研究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小组（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SIG-INI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225425"/>
            <a:ext cx="1258887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副标题 2"/>
          <p:cNvSpPr>
            <a:spLocks noGrp="1"/>
          </p:cNvSpPr>
          <p:nvPr>
            <p:ph type="subTitle" idx="1"/>
          </p:nvPr>
        </p:nvSpPr>
        <p:spPr>
          <a:xfrm>
            <a:off x="1371600" y="4292600"/>
            <a:ext cx="6400800" cy="1752600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报告人：沈典</a:t>
            </a:r>
            <a:endParaRPr lang="en-US" altLang="zh-CN" sz="2400" b="1" dirty="0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日期：</a:t>
            </a:r>
            <a:r>
              <a:rPr lang="en-US" altLang="zh-CN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en-US" altLang="zh-CN" sz="2400" b="1" dirty="0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在线版：</a:t>
            </a:r>
            <a:endParaRPr lang="en-US" altLang="zh-CN" sz="2400" b="1" dirty="0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7544" y="1556792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小组名称：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中</a:t>
            </a:r>
            <a:r>
              <a:rPr lang="zh-CN" altLang="en-US" sz="2000" dirty="0" smtClean="0">
                <a:ea typeface="黑体" panose="02010609060101010101" pitchFamily="49" charset="-122"/>
              </a:rPr>
              <a:t>文名：在</a:t>
            </a:r>
            <a:r>
              <a:rPr lang="zh-CN" altLang="en-US" sz="2000" dirty="0">
                <a:ea typeface="黑体" panose="02010609060101010101" pitchFamily="49" charset="-122"/>
              </a:rPr>
              <a:t>网智能研究</a:t>
            </a:r>
            <a:r>
              <a:rPr lang="zh-CN" altLang="en-US" sz="2000" dirty="0" smtClean="0">
                <a:ea typeface="黑体" panose="02010609060101010101" pitchFamily="49" charset="-122"/>
              </a:rPr>
              <a:t>小组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英文</a:t>
            </a:r>
            <a:r>
              <a:rPr lang="zh-CN" altLang="en-US" sz="2000" dirty="0" smtClean="0">
                <a:ea typeface="黑体" panose="02010609060101010101" pitchFamily="49" charset="-122"/>
              </a:rPr>
              <a:t>名：</a:t>
            </a:r>
            <a:r>
              <a:rPr lang="en-US" altLang="zh-CN" sz="2000" dirty="0">
                <a:ea typeface="黑体" panose="02010609060101010101" pitchFamily="49" charset="-122"/>
              </a:rPr>
              <a:t>Special </a:t>
            </a:r>
            <a:r>
              <a:rPr lang="en-US" altLang="zh-CN" sz="2000" dirty="0" smtClean="0">
                <a:ea typeface="黑体" panose="02010609060101010101" pitchFamily="49" charset="-122"/>
              </a:rPr>
              <a:t>Interest </a:t>
            </a:r>
            <a:r>
              <a:rPr lang="en-US" altLang="zh-CN" sz="2000" dirty="0">
                <a:ea typeface="黑体" panose="02010609060101010101" pitchFamily="49" charset="-122"/>
              </a:rPr>
              <a:t>Group on In-network </a:t>
            </a:r>
            <a:r>
              <a:rPr lang="en-US" altLang="zh-CN" sz="2000" dirty="0" smtClean="0">
                <a:ea typeface="黑体" panose="02010609060101010101" pitchFamily="49" charset="-122"/>
              </a:rPr>
              <a:t>Intelligence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简写：</a:t>
            </a:r>
            <a:r>
              <a:rPr lang="en-US" altLang="zh-CN" sz="2000" dirty="0" smtClean="0">
                <a:ea typeface="黑体" panose="02010609060101010101" pitchFamily="49" charset="-122"/>
              </a:rPr>
              <a:t>SIG-INI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小组主页：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https://dianshenseu.github.io/year-archive</a:t>
            </a:r>
            <a:r>
              <a:rPr lang="en-US" altLang="zh-CN" sz="2000" dirty="0" smtClean="0">
                <a:ea typeface="黑体" panose="02010609060101010101" pitchFamily="49" charset="-122"/>
              </a:rPr>
              <a:t>/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讨论时间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每周一下午</a:t>
            </a:r>
            <a:r>
              <a:rPr lang="en-US" altLang="zh-CN" sz="2000" dirty="0"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ea typeface="黑体" panose="02010609060101010101" pitchFamily="49" charset="-122"/>
              </a:rPr>
              <a:t>：</a:t>
            </a:r>
            <a:r>
              <a:rPr lang="en-US" altLang="zh-CN" sz="2000" dirty="0" smtClean="0">
                <a:ea typeface="黑体" panose="02010609060101010101" pitchFamily="49" charset="-122"/>
              </a:rPr>
              <a:t>50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每次组会</a:t>
            </a:r>
            <a:r>
              <a:rPr lang="en-US" altLang="zh-CN" sz="2000" dirty="0" smtClean="0"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ea typeface="黑体" panose="02010609060101010101" pitchFamily="49" charset="-122"/>
              </a:rPr>
              <a:t>个半小时</a:t>
            </a:r>
            <a:r>
              <a:rPr lang="en-US" altLang="zh-CN" sz="2000" dirty="0" smtClean="0">
                <a:ea typeface="黑体" panose="02010609060101010101" pitchFamily="49" charset="-122"/>
              </a:rPr>
              <a:t>-2</a:t>
            </a:r>
            <a:r>
              <a:rPr lang="zh-CN" altLang="en-US" sz="2000" dirty="0" smtClean="0">
                <a:ea typeface="黑体" panose="02010609060101010101" pitchFamily="49" charset="-122"/>
              </a:rPr>
              <a:t>小时左右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18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594452"/>
            <a:ext cx="8856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指导老师：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东方、沈典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组长：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研三：张</a:t>
            </a:r>
            <a:r>
              <a:rPr lang="zh-CN" altLang="en-US" sz="2000" dirty="0">
                <a:ea typeface="黑体" panose="02010609060101010101" pitchFamily="49" charset="-122"/>
              </a:rPr>
              <a:t>欢</a:t>
            </a:r>
            <a:r>
              <a:rPr lang="zh-CN" altLang="en-US" sz="2000" dirty="0" smtClean="0">
                <a:ea typeface="黑体" panose="02010609060101010101" pitchFamily="49" charset="-122"/>
              </a:rPr>
              <a:t>欢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小组成员：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博一：郭晓琳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研</a:t>
            </a:r>
            <a:r>
              <a:rPr lang="zh-CN" altLang="en-US" sz="2000" dirty="0" smtClean="0">
                <a:ea typeface="黑体" panose="02010609060101010101" pitchFamily="49" charset="-122"/>
              </a:rPr>
              <a:t>三：王睿、康克熙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研二：王凯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研一：夏鸣轩、王士琦、杨明璇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本科：孙泽雯、夏倩、张诚天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共计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位老师、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11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位同学。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结构合理，男女搭配，大有可为！</a:t>
            </a: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5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509639"/>
            <a:ext cx="8856984" cy="5350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小组目标：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项目驱动、面向实际、前沿</a:t>
            </a:r>
            <a:r>
              <a:rPr lang="zh-CN" altLang="en-US" sz="2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研究</a:t>
            </a:r>
            <a:endParaRPr lang="en-US" altLang="zh-CN" sz="20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博士生发高水平论文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硕士生找好工作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本科生因材施教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方法论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>
                <a:ea typeface="黑体" panose="02010609060101010101" pitchFamily="49" charset="-122"/>
                <a:hlinkClick r:id="rId3"/>
              </a:rPr>
              <a:t>Learning Networking by Reproducing Research </a:t>
            </a:r>
            <a:r>
              <a:rPr lang="en-US" altLang="zh-CN" sz="2000" dirty="0" smtClean="0">
                <a:ea typeface="黑体" panose="02010609060101010101" pitchFamily="49" charset="-122"/>
                <a:hlinkClick r:id="rId3"/>
              </a:rPr>
              <a:t>Results</a:t>
            </a:r>
            <a:r>
              <a:rPr lang="en-US" altLang="zh-CN" sz="2000" baseline="30000" dirty="0" smtClean="0">
                <a:ea typeface="黑体" panose="02010609060101010101" pitchFamily="49" charset="-122"/>
              </a:rPr>
              <a:t>[1]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必备工具：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400" b="1" dirty="0" err="1" smtClean="0">
                <a:ea typeface="黑体" panose="02010609060101010101" pitchFamily="49" charset="-122"/>
              </a:rPr>
              <a:t>Git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400" b="1" dirty="0" err="1" smtClean="0">
                <a:ea typeface="黑体" panose="02010609060101010101" pitchFamily="49" charset="-122"/>
              </a:rPr>
              <a:t>Github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各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类开源框架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baseline="30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5692647"/>
            <a:ext cx="864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[1] </a:t>
            </a:r>
            <a:r>
              <a:rPr lang="en-US" altLang="zh-CN" sz="1600" i="1" dirty="0" smtClean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Yan </a:t>
            </a:r>
            <a:r>
              <a:rPr lang="en-US" altLang="zh-CN" sz="1600" i="1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L, McKeown N. Learning networking by reproducing research results[J]. ACM SIGCOMM Computer Communication Review, 2017, 47(2): 19-26.</a:t>
            </a:r>
            <a:endParaRPr lang="zh-CN" altLang="en-US" sz="1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3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8569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具体研究：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使用网络技术解决智能问题，使用智能技术解决网络问题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 smtClean="0">
                <a:ea typeface="黑体" panose="02010609060101010101" pitchFamily="49" charset="-122"/>
              </a:rPr>
              <a:t>Network for AI</a:t>
            </a:r>
            <a:r>
              <a:rPr lang="zh-CN" altLang="en-US" sz="2000" dirty="0" smtClean="0"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ea typeface="黑体" panose="02010609060101010101" pitchFamily="49" charset="-122"/>
              </a:rPr>
              <a:t>Network by AI</a:t>
            </a:r>
            <a:endParaRPr lang="en-US" altLang="zh-CN" sz="2000" baseline="30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6764" y="2720991"/>
            <a:ext cx="26463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容器编排、虚拟机</a:t>
            </a:r>
            <a:r>
              <a:rPr lang="en-US" altLang="zh-CN" sz="2000" dirty="0" smtClean="0">
                <a:ea typeface="黑体" panose="02010609060101010101" pitchFamily="49" charset="-122"/>
              </a:rPr>
              <a:t>/</a:t>
            </a:r>
            <a:r>
              <a:rPr lang="zh-CN" altLang="en-US" sz="2000" dirty="0" smtClean="0">
                <a:ea typeface="黑体" panose="02010609060101010101" pitchFamily="49" charset="-122"/>
              </a:rPr>
              <a:t>容器放置等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6" y="2720991"/>
            <a:ext cx="5427608" cy="29271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76764" y="3913129"/>
            <a:ext cx="2646312" cy="82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流量控制、流量监控、故障检测、</a:t>
            </a:r>
            <a:r>
              <a:rPr lang="en-US" altLang="zh-CN" sz="2000" dirty="0" smtClean="0">
                <a:ea typeface="黑体" panose="02010609060101010101" pitchFamily="49" charset="-122"/>
              </a:rPr>
              <a:t>NFV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83946" y="5056930"/>
            <a:ext cx="2646312" cy="439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 smtClean="0">
                <a:ea typeface="黑体" panose="02010609060101010101" pitchFamily="49" charset="-122"/>
              </a:rPr>
              <a:t>RDMA</a:t>
            </a:r>
            <a:r>
              <a:rPr lang="zh-CN" altLang="en-US" sz="2000" dirty="0" smtClean="0">
                <a:ea typeface="黑体" panose="02010609060101010101" pitchFamily="49" charset="-122"/>
              </a:rPr>
              <a:t>和其优化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935" y="5858047"/>
            <a:ext cx="8494240" cy="40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在云数据中心网络框架下，围绕网络或虚拟化问题，使用优化和智能方法解决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3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云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计算大组其他研究小组的联系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边缘计算</a:t>
            </a:r>
            <a:r>
              <a:rPr lang="en-US" altLang="zh-CN" sz="2000" dirty="0" smtClean="0">
                <a:ea typeface="黑体" panose="02010609060101010101" pitchFamily="49" charset="-122"/>
              </a:rPr>
              <a:t>---</a:t>
            </a:r>
            <a:r>
              <a:rPr lang="zh-CN" altLang="en-US" sz="2000" dirty="0" smtClean="0">
                <a:ea typeface="黑体" panose="02010609060101010101" pitchFamily="49" charset="-122"/>
              </a:rPr>
              <a:t>一种</a:t>
            </a:r>
            <a:r>
              <a:rPr lang="zh-CN" altLang="en-US" sz="2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云端融合</a:t>
            </a:r>
            <a:r>
              <a:rPr lang="zh-CN" altLang="en-US" sz="2000" dirty="0" smtClean="0">
                <a:ea typeface="黑体" panose="02010609060101010101" pitchFamily="49" charset="-122"/>
              </a:rPr>
              <a:t>的计算模式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6016" y="5562908"/>
            <a:ext cx="40290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围绕同一个框架，解决不同的问题，基于相通的方法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90" y="2399094"/>
            <a:ext cx="2560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端：无人机、大数据应用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5590" y="3548328"/>
            <a:ext cx="2560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边：边缘计算和边缘智能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5590" y="4632086"/>
            <a:ext cx="2560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云：数据中心和虚拟化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32883"/>
            <a:ext cx="369314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497639" cy="513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b="1" dirty="0" smtClean="0">
                <a:ea typeface="黑体" panose="02010609060101010101" pitchFamily="49" charset="-122"/>
              </a:rPr>
              <a:t>2019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年</a:t>
            </a:r>
            <a:r>
              <a:rPr lang="en-US" altLang="zh-CN" sz="2000" b="1" dirty="0" smtClean="0"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月</a:t>
            </a:r>
            <a:r>
              <a:rPr lang="en-US" altLang="zh-CN" sz="2000" b="1" dirty="0" smtClean="0">
                <a:ea typeface="黑体" panose="02010609060101010101" pitchFamily="49" charset="-122"/>
              </a:rPr>
              <a:t>-2019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年</a:t>
            </a:r>
            <a:r>
              <a:rPr lang="en-US" altLang="zh-CN" sz="2000" b="1" dirty="0" smtClean="0"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月</a:t>
            </a:r>
            <a:endParaRPr lang="en-US" altLang="zh-CN" sz="20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个项目，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篇文章</a:t>
            </a:r>
            <a:endParaRPr lang="en-US" altLang="zh-CN" dirty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项目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：数据中心流量拼接，华为合作项目</a:t>
            </a:r>
            <a:endParaRPr lang="en-US" altLang="zh-CN" sz="2000" b="1" dirty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ea typeface="黑体" panose="02010609060101010101" pitchFamily="49" charset="-122"/>
              </a:rPr>
              <a:t>牵头人：夏鸣轩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ea typeface="黑体" panose="02010609060101010101" pitchFamily="49" charset="-122"/>
              </a:rPr>
              <a:t>参与人：王睿、 张欢欢、王士琦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项目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：云管理平台，南钢合作项目</a:t>
            </a:r>
            <a:endParaRPr lang="en-US" altLang="zh-CN" sz="2000" b="1" dirty="0" smtClean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牵头人</a:t>
            </a:r>
            <a:r>
              <a:rPr lang="zh-CN" altLang="en-US" dirty="0" smtClean="0">
                <a:ea typeface="黑体" panose="02010609060101010101" pitchFamily="49" charset="-122"/>
              </a:rPr>
              <a:t>：杨明璇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参与人</a:t>
            </a:r>
            <a:r>
              <a:rPr lang="zh-CN" altLang="en-US" dirty="0" smtClean="0">
                <a:ea typeface="黑体" panose="02010609060101010101" pitchFamily="49" charset="-122"/>
              </a:rPr>
              <a:t>：郭晓琳、孙泽雯</a:t>
            </a:r>
            <a:endParaRPr lang="en-US" altLang="zh-CN" dirty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文章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prstClr val="black"/>
                </a:solidFill>
                <a:ea typeface="黑体" panose="02010609060101010101" pitchFamily="49" charset="-122"/>
              </a:rPr>
              <a:t>RDMA</a:t>
            </a:r>
            <a:r>
              <a:rPr lang="zh-CN" altLang="en-US" sz="2000" b="1" dirty="0">
                <a:solidFill>
                  <a:prstClr val="black"/>
                </a:solidFill>
                <a:ea typeface="黑体" panose="02010609060101010101" pitchFamily="49" charset="-122"/>
              </a:rPr>
              <a:t>分布式资源优化，拟投</a:t>
            </a:r>
            <a:r>
              <a:rPr lang="en-US" altLang="zh-CN" sz="2000" b="1" dirty="0" err="1">
                <a:solidFill>
                  <a:prstClr val="black"/>
                </a:solidFill>
                <a:ea typeface="黑体" panose="02010609060101010101" pitchFamily="49" charset="-122"/>
              </a:rPr>
              <a:t>Infocom</a:t>
            </a:r>
            <a:r>
              <a:rPr lang="en-US" altLang="zh-CN" sz="2000" b="1" dirty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2020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，截稿：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19.7.31</a:t>
            </a:r>
            <a:endParaRPr lang="en-US" altLang="zh-CN" sz="2000" b="1" dirty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牵头人：沈典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参与人：郭晓琳（副）、王凯</a:t>
            </a:r>
            <a:endParaRPr lang="en-US" altLang="zh-CN" dirty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文章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RDMA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参数选择，拟投</a:t>
            </a:r>
            <a:r>
              <a:rPr lang="en-US" altLang="zh-CN" sz="2000" b="1" dirty="0" err="1" smtClean="0">
                <a:solidFill>
                  <a:prstClr val="black"/>
                </a:solidFill>
                <a:ea typeface="黑体" panose="02010609060101010101" pitchFamily="49" charset="-122"/>
              </a:rPr>
              <a:t>APNets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2019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，截稿：</a:t>
            </a:r>
            <a:r>
              <a:rPr lang="en-US" altLang="zh-CN" sz="2000" b="1" smtClean="0">
                <a:solidFill>
                  <a:prstClr val="black"/>
                </a:solidFill>
                <a:ea typeface="黑体" panose="02010609060101010101" pitchFamily="49" charset="-122"/>
              </a:rPr>
              <a:t>19.5.3</a:t>
            </a:r>
            <a:endParaRPr lang="en-US" altLang="zh-CN" sz="2000" b="1" dirty="0" smtClean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牵头人</a:t>
            </a:r>
            <a:r>
              <a:rPr lang="zh-CN" altLang="en-US" dirty="0" smtClean="0">
                <a:ea typeface="黑体" panose="02010609060101010101" pitchFamily="49" charset="-122"/>
              </a:rPr>
              <a:t>：王凯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defRPr/>
            </a:pPr>
            <a:endParaRPr lang="en-US" altLang="zh-CN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7904" y="5687452"/>
            <a:ext cx="54716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组会讨论内容围绕上述计划的相关技术、论文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展开</a:t>
            </a:r>
            <a:endParaRPr lang="en-US" altLang="zh-CN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每次组会一个主题报告，然后分别报告任务进展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小组要求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85698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对同学们的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要求：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明确主线和</a:t>
            </a:r>
            <a:r>
              <a:rPr lang="zh-CN" altLang="en-US" sz="2000" dirty="0" smtClean="0">
                <a:ea typeface="黑体" panose="02010609060101010101" pitchFamily="49" charset="-122"/>
              </a:rPr>
              <a:t>支线任务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牵头</a:t>
            </a:r>
            <a:r>
              <a:rPr lang="zh-CN" altLang="en-US" sz="2000" dirty="0" smtClean="0">
                <a:ea typeface="黑体" panose="02010609060101010101" pitchFamily="49" charset="-122"/>
              </a:rPr>
              <a:t>人要整体把握，参与人分工完成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组会参与度要高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做到人人思考，提建设性意见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组</a:t>
            </a:r>
            <a:r>
              <a:rPr lang="zh-CN" altLang="en-US" sz="2000" dirty="0" smtClean="0">
                <a:ea typeface="黑体" panose="02010609060101010101" pitchFamily="49" charset="-122"/>
              </a:rPr>
              <a:t>会报告人的准备工作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使用本模板编辑</a:t>
            </a:r>
            <a:r>
              <a:rPr lang="en-US" altLang="zh-CN" sz="2000" dirty="0" smtClean="0"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ea typeface="黑体" panose="02010609060101010101" pitchFamily="49" charset="-122"/>
              </a:rPr>
              <a:t>，提前一周把</a:t>
            </a:r>
            <a:r>
              <a:rPr lang="en-US" altLang="zh-CN" sz="2000" dirty="0" smtClean="0"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ea typeface="黑体" panose="02010609060101010101" pitchFamily="49" charset="-122"/>
              </a:rPr>
              <a:t>发给我看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 smtClean="0">
                <a:ea typeface="黑体" panose="02010609060101010101" pitchFamily="49" charset="-122"/>
              </a:rPr>
              <a:t>Fork</a:t>
            </a:r>
            <a:r>
              <a:rPr lang="zh-CN" altLang="en-US" sz="2000" dirty="0" smtClean="0">
                <a:ea typeface="黑体" panose="02010609060101010101" pitchFamily="49" charset="-122"/>
              </a:rPr>
              <a:t>小组的</a:t>
            </a:r>
            <a:r>
              <a:rPr lang="en-US" altLang="zh-CN" sz="2000" dirty="0" smtClean="0">
                <a:ea typeface="黑体" panose="02010609060101010101" pitchFamily="49" charset="-122"/>
              </a:rPr>
              <a:t>Repository</a:t>
            </a:r>
            <a:r>
              <a:rPr lang="zh-CN" altLang="en-US" sz="2000" dirty="0" smtClean="0">
                <a:ea typeface="黑体" panose="02010609060101010101" pitchFamily="49" charset="-122"/>
              </a:rPr>
              <a:t>，修改完成后将</a:t>
            </a:r>
            <a:r>
              <a:rPr lang="en-US" altLang="zh-CN" sz="2000" dirty="0" smtClean="0"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ea typeface="黑体" panose="02010609060101010101" pitchFamily="49" charset="-122"/>
              </a:rPr>
              <a:t>转成</a:t>
            </a:r>
            <a:r>
              <a:rPr lang="en-US" altLang="zh-CN" sz="2000" dirty="0" smtClean="0">
                <a:ea typeface="黑体" panose="02010609060101010101" pitchFamily="49" charset="-122"/>
              </a:rPr>
              <a:t>PDF</a:t>
            </a:r>
            <a:r>
              <a:rPr lang="zh-CN" altLang="en-US" sz="2000" dirty="0" smtClean="0">
                <a:ea typeface="黑体" panose="02010609060101010101" pitchFamily="49" charset="-122"/>
              </a:rPr>
              <a:t>上传到</a:t>
            </a:r>
            <a:r>
              <a:rPr lang="en-US" altLang="zh-CN" sz="2000" dirty="0" smtClean="0">
                <a:ea typeface="黑体" panose="02010609060101010101" pitchFamily="49" charset="-122"/>
              </a:rPr>
              <a:t>/files</a:t>
            </a:r>
            <a:r>
              <a:rPr lang="zh-CN" altLang="en-US" sz="2000" dirty="0" smtClean="0">
                <a:ea typeface="黑体" panose="02010609060101010101" pitchFamily="49" charset="-122"/>
              </a:rPr>
              <a:t>文件夹下，编辑本次组会的</a:t>
            </a:r>
            <a:r>
              <a:rPr lang="en-US" altLang="zh-CN" sz="2000" dirty="0" smtClean="0">
                <a:ea typeface="黑体" panose="02010609060101010101" pitchFamily="49" charset="-122"/>
              </a:rPr>
              <a:t>md</a:t>
            </a:r>
            <a:r>
              <a:rPr lang="zh-CN" altLang="en-US" sz="2000" dirty="0" smtClean="0">
                <a:ea typeface="黑体" panose="02010609060101010101" pitchFamily="49" charset="-122"/>
              </a:rPr>
              <a:t>文件，并提交</a:t>
            </a:r>
            <a:r>
              <a:rPr lang="en-US" altLang="zh-CN" sz="2000" dirty="0" smtClean="0">
                <a:ea typeface="黑体" panose="02010609060101010101" pitchFamily="49" charset="-122"/>
              </a:rPr>
              <a:t>Pull Request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充分发挥传帮带精神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5609297"/>
            <a:ext cx="8353623" cy="43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定期对于在项目中表现出色和组会报告优秀的同学予以奖励！</a:t>
            </a:r>
            <a:endParaRPr lang="en-US" altLang="zh-CN" sz="2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7066</TotalTime>
  <Words>641</Words>
  <Application>Microsoft Office PowerPoint</Application>
  <PresentationFormat>全屏显示(4:3)</PresentationFormat>
  <Paragraphs>103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</vt:lpstr>
      <vt:lpstr>宋体</vt:lpstr>
      <vt:lpstr>微软雅黑</vt:lpstr>
      <vt:lpstr>Arial</vt:lpstr>
      <vt:lpstr>Calibri</vt:lpstr>
      <vt:lpstr>times</vt:lpstr>
      <vt:lpstr>Wingdings</vt:lpstr>
      <vt:lpstr>Office 主题​​</vt:lpstr>
      <vt:lpstr>在网智能研究小组（SIG-INI）</vt:lpstr>
      <vt:lpstr>小组简介</vt:lpstr>
      <vt:lpstr>小组简介</vt:lpstr>
      <vt:lpstr>小组简介</vt:lpstr>
      <vt:lpstr>研究方向</vt:lpstr>
      <vt:lpstr>研究方向</vt:lpstr>
      <vt:lpstr>研究计划</vt:lpstr>
      <vt:lpstr>小组要求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Jiahui</dc:creator>
  <cp:lastModifiedBy>shendian</cp:lastModifiedBy>
  <cp:revision>816</cp:revision>
  <dcterms:created xsi:type="dcterms:W3CDTF">2012-09-26T02:30:08Z</dcterms:created>
  <dcterms:modified xsi:type="dcterms:W3CDTF">2019-03-11T05:46:50Z</dcterms:modified>
</cp:coreProperties>
</file>