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3" r:id="rId5"/>
    <p:sldId id="275" r:id="rId6"/>
    <p:sldId id="285" r:id="rId7"/>
    <p:sldId id="277" r:id="rId8"/>
    <p:sldId id="286" r:id="rId9"/>
    <p:sldId id="280" r:id="rId10"/>
    <p:sldId id="279" r:id="rId11"/>
    <p:sldId id="276" r:id="rId12"/>
    <p:sldId id="278" r:id="rId13"/>
    <p:sldId id="287" r:id="rId14"/>
    <p:sldId id="288" r:id="rId15"/>
    <p:sldId id="289" r:id="rId16"/>
    <p:sldId id="290" r:id="rId17"/>
    <p:sldId id="274"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AC614-5999-1E1B-2094-A3D9B921AEEE}" v="523" dt="2023-10-26T20:57:33.193"/>
    <p1510:client id="{3BD46D5D-24E8-4783-3C91-A24F40931C51}" v="845" dt="2023-10-26T19:12:05.184"/>
    <p1510:client id="{E79AD783-2EC4-E709-295D-4D043DC86C97}" v="466" dt="2023-10-26T20:10:55.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p:scale>
          <a:sx n="100" d="100"/>
          <a:sy n="100" d="100"/>
        </p:scale>
        <p:origin x="-845" y="5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Diante D" userId="S::ddjack21@cougarnet.uh.edu::db0455be-019f-4d3d-a613-669dcb4e3df8" providerId="AD" clId="Web-{E79AD783-2EC4-E709-295D-4D043DC86C97}"/>
    <pc:docChg chg="delSld modSld sldOrd modMainMaster">
      <pc:chgData name="Jackson, Diante D" userId="S::ddjack21@cougarnet.uh.edu::db0455be-019f-4d3d-a613-669dcb4e3df8" providerId="AD" clId="Web-{E79AD783-2EC4-E709-295D-4D043DC86C97}" dt="2023-10-26T20:10:52.403" v="456" actId="20577"/>
      <pc:docMkLst>
        <pc:docMk/>
      </pc:docMkLst>
      <pc:sldChg chg="modSp">
        <pc:chgData name="Jackson, Diante D" userId="S::ddjack21@cougarnet.uh.edu::db0455be-019f-4d3d-a613-669dcb4e3df8" providerId="AD" clId="Web-{E79AD783-2EC4-E709-295D-4D043DC86C97}" dt="2023-10-26T19:47:11.160" v="145"/>
        <pc:sldMkLst>
          <pc:docMk/>
          <pc:sldMk cId="3551793469" sldId="275"/>
        </pc:sldMkLst>
        <pc:spChg chg="mod">
          <ac:chgData name="Jackson, Diante D" userId="S::ddjack21@cougarnet.uh.edu::db0455be-019f-4d3d-a613-669dcb4e3df8" providerId="AD" clId="Web-{E79AD783-2EC4-E709-295D-4D043DC86C97}" dt="2023-10-26T19:47:11.160" v="145"/>
          <ac:spMkLst>
            <pc:docMk/>
            <pc:sldMk cId="3551793469" sldId="275"/>
            <ac:spMk id="3" creationId="{4E79730E-E638-275F-6C74-85FDCE30C43F}"/>
          </ac:spMkLst>
        </pc:spChg>
      </pc:sldChg>
      <pc:sldChg chg="modSp">
        <pc:chgData name="Jackson, Diante D" userId="S::ddjack21@cougarnet.uh.edu::db0455be-019f-4d3d-a613-669dcb4e3df8" providerId="AD" clId="Web-{E79AD783-2EC4-E709-295D-4D043DC86C97}" dt="2023-10-26T19:47:13.441" v="146"/>
        <pc:sldMkLst>
          <pc:docMk/>
          <pc:sldMk cId="3274647172" sldId="276"/>
        </pc:sldMkLst>
        <pc:spChg chg="mod">
          <ac:chgData name="Jackson, Diante D" userId="S::ddjack21@cougarnet.uh.edu::db0455be-019f-4d3d-a613-669dcb4e3df8" providerId="AD" clId="Web-{E79AD783-2EC4-E709-295D-4D043DC86C97}" dt="2023-10-26T19:47:13.441" v="146"/>
          <ac:spMkLst>
            <pc:docMk/>
            <pc:sldMk cId="3274647172" sldId="276"/>
            <ac:spMk id="12" creationId="{CEED6286-6851-6DDB-6D9B-9B02A607B361}"/>
          </ac:spMkLst>
        </pc:spChg>
      </pc:sldChg>
      <pc:sldChg chg="modSp">
        <pc:chgData name="Jackson, Diante D" userId="S::ddjack21@cougarnet.uh.edu::db0455be-019f-4d3d-a613-669dcb4e3df8" providerId="AD" clId="Web-{E79AD783-2EC4-E709-295D-4D043DC86C97}" dt="2023-10-26T19:47:13.441" v="146"/>
        <pc:sldMkLst>
          <pc:docMk/>
          <pc:sldMk cId="3979194062" sldId="277"/>
        </pc:sldMkLst>
        <pc:spChg chg="mod">
          <ac:chgData name="Jackson, Diante D" userId="S::ddjack21@cougarnet.uh.edu::db0455be-019f-4d3d-a613-669dcb4e3df8" providerId="AD" clId="Web-{E79AD783-2EC4-E709-295D-4D043DC86C97}" dt="2023-10-26T19:47:13.441" v="146"/>
          <ac:spMkLst>
            <pc:docMk/>
            <pc:sldMk cId="3979194062" sldId="277"/>
            <ac:spMk id="12" creationId="{119D6C7A-A7F7-E063-9A09-611D1FB1DBE6}"/>
          </ac:spMkLst>
        </pc:spChg>
      </pc:sldChg>
      <pc:sldChg chg="modSp">
        <pc:chgData name="Jackson, Diante D" userId="S::ddjack21@cougarnet.uh.edu::db0455be-019f-4d3d-a613-669dcb4e3df8" providerId="AD" clId="Web-{E79AD783-2EC4-E709-295D-4D043DC86C97}" dt="2023-10-26T19:47:13.441" v="146"/>
        <pc:sldMkLst>
          <pc:docMk/>
          <pc:sldMk cId="73848494" sldId="278"/>
        </pc:sldMkLst>
        <pc:spChg chg="mod">
          <ac:chgData name="Jackson, Diante D" userId="S::ddjack21@cougarnet.uh.edu::db0455be-019f-4d3d-a613-669dcb4e3df8" providerId="AD" clId="Web-{E79AD783-2EC4-E709-295D-4D043DC86C97}" dt="2023-10-26T19:47:13.441" v="146"/>
          <ac:spMkLst>
            <pc:docMk/>
            <pc:sldMk cId="73848494" sldId="278"/>
            <ac:spMk id="13" creationId="{B83AAE15-CE16-991A-C05F-0BD97418193D}"/>
          </ac:spMkLst>
        </pc:spChg>
      </pc:sldChg>
      <pc:sldChg chg="modSp ord">
        <pc:chgData name="Jackson, Diante D" userId="S::ddjack21@cougarnet.uh.edu::db0455be-019f-4d3d-a613-669dcb4e3df8" providerId="AD" clId="Web-{E79AD783-2EC4-E709-295D-4D043DC86C97}" dt="2023-10-26T20:00:47.314" v="445" actId="20577"/>
        <pc:sldMkLst>
          <pc:docMk/>
          <pc:sldMk cId="616355143" sldId="279"/>
        </pc:sldMkLst>
        <pc:spChg chg="mod">
          <ac:chgData name="Jackson, Diante D" userId="S::ddjack21@cougarnet.uh.edu::db0455be-019f-4d3d-a613-669dcb4e3df8" providerId="AD" clId="Web-{E79AD783-2EC4-E709-295D-4D043DC86C97}" dt="2023-10-26T19:44:03.501" v="80" actId="20577"/>
          <ac:spMkLst>
            <pc:docMk/>
            <pc:sldMk cId="616355143" sldId="279"/>
            <ac:spMk id="2" creationId="{DB262C4D-3F97-1652-3A4A-C989986D9B65}"/>
          </ac:spMkLst>
        </pc:spChg>
        <pc:spChg chg="mod">
          <ac:chgData name="Jackson, Diante D" userId="S::ddjack21@cougarnet.uh.edu::db0455be-019f-4d3d-a613-669dcb4e3df8" providerId="AD" clId="Web-{E79AD783-2EC4-E709-295D-4D043DC86C97}" dt="2023-10-26T19:52:42.041" v="345" actId="1076"/>
          <ac:spMkLst>
            <pc:docMk/>
            <pc:sldMk cId="616355143" sldId="279"/>
            <ac:spMk id="3" creationId="{B9136911-B582-CB5C-914D-58A0AE6AB75A}"/>
          </ac:spMkLst>
        </pc:spChg>
        <pc:spChg chg="mod">
          <ac:chgData name="Jackson, Diante D" userId="S::ddjack21@cougarnet.uh.edu::db0455be-019f-4d3d-a613-669dcb4e3df8" providerId="AD" clId="Web-{E79AD783-2EC4-E709-295D-4D043DC86C97}" dt="2023-10-26T19:52:51.478" v="346" actId="1076"/>
          <ac:spMkLst>
            <pc:docMk/>
            <pc:sldMk cId="616355143" sldId="279"/>
            <ac:spMk id="4" creationId="{5AB49C3E-AD51-081C-CB26-BA65EB17C0A7}"/>
          </ac:spMkLst>
        </pc:spChg>
        <pc:spChg chg="mod">
          <ac:chgData name="Jackson, Diante D" userId="S::ddjack21@cougarnet.uh.edu::db0455be-019f-4d3d-a613-669dcb4e3df8" providerId="AD" clId="Web-{E79AD783-2EC4-E709-295D-4D043DC86C97}" dt="2023-10-26T19:45:42.096" v="111" actId="20577"/>
          <ac:spMkLst>
            <pc:docMk/>
            <pc:sldMk cId="616355143" sldId="279"/>
            <ac:spMk id="5" creationId="{E194D589-C330-607E-B446-0DA52AACC4E4}"/>
          </ac:spMkLst>
        </pc:spChg>
        <pc:spChg chg="mod">
          <ac:chgData name="Jackson, Diante D" userId="S::ddjack21@cougarnet.uh.edu::db0455be-019f-4d3d-a613-669dcb4e3df8" providerId="AD" clId="Web-{E79AD783-2EC4-E709-295D-4D043DC86C97}" dt="2023-10-26T20:00:47.314" v="445" actId="20577"/>
          <ac:spMkLst>
            <pc:docMk/>
            <pc:sldMk cId="616355143" sldId="279"/>
            <ac:spMk id="6" creationId="{7F8B4CE7-99C9-BD2D-17D0-2B34D13B367F}"/>
          </ac:spMkLst>
        </pc:spChg>
        <pc:spChg chg="mod">
          <ac:chgData name="Jackson, Diante D" userId="S::ddjack21@cougarnet.uh.edu::db0455be-019f-4d3d-a613-669dcb4e3df8" providerId="AD" clId="Web-{E79AD783-2EC4-E709-295D-4D043DC86C97}" dt="2023-10-26T19:47:13.441" v="146"/>
          <ac:spMkLst>
            <pc:docMk/>
            <pc:sldMk cId="616355143" sldId="279"/>
            <ac:spMk id="12" creationId="{BEC1259C-0A50-37A0-081E-E36D391D7A08}"/>
          </ac:spMkLst>
        </pc:spChg>
      </pc:sldChg>
      <pc:sldChg chg="modSp">
        <pc:chgData name="Jackson, Diante D" userId="S::ddjack21@cougarnet.uh.edu::db0455be-019f-4d3d-a613-669dcb4e3df8" providerId="AD" clId="Web-{E79AD783-2EC4-E709-295D-4D043DC86C97}" dt="2023-10-26T19:52:19.665" v="344" actId="20577"/>
        <pc:sldMkLst>
          <pc:docMk/>
          <pc:sldMk cId="4122396240" sldId="280"/>
        </pc:sldMkLst>
        <pc:spChg chg="mod">
          <ac:chgData name="Jackson, Diante D" userId="S::ddjack21@cougarnet.uh.edu::db0455be-019f-4d3d-a613-669dcb4e3df8" providerId="AD" clId="Web-{E79AD783-2EC4-E709-295D-4D043DC86C97}" dt="2023-10-26T19:52:11.056" v="342" actId="20577"/>
          <ac:spMkLst>
            <pc:docMk/>
            <pc:sldMk cId="4122396240" sldId="280"/>
            <ac:spMk id="5" creationId="{3F16C050-0EBC-234C-AB93-E7868D85A2B0}"/>
          </ac:spMkLst>
        </pc:spChg>
        <pc:spChg chg="mod">
          <ac:chgData name="Jackson, Diante D" userId="S::ddjack21@cougarnet.uh.edu::db0455be-019f-4d3d-a613-669dcb4e3df8" providerId="AD" clId="Web-{E79AD783-2EC4-E709-295D-4D043DC86C97}" dt="2023-10-26T19:52:19.665" v="344" actId="20577"/>
          <ac:spMkLst>
            <pc:docMk/>
            <pc:sldMk cId="4122396240" sldId="280"/>
            <ac:spMk id="6" creationId="{FC51C3F1-54D5-8F63-473C-F7876B8CE120}"/>
          </ac:spMkLst>
        </pc:spChg>
      </pc:sldChg>
      <pc:sldChg chg="modSp del">
        <pc:chgData name="Jackson, Diante D" userId="S::ddjack21@cougarnet.uh.edu::db0455be-019f-4d3d-a613-669dcb4e3df8" providerId="AD" clId="Web-{E79AD783-2EC4-E709-295D-4D043DC86C97}" dt="2023-10-26T20:00:54.533" v="446"/>
        <pc:sldMkLst>
          <pc:docMk/>
          <pc:sldMk cId="1125054511" sldId="282"/>
        </pc:sldMkLst>
        <pc:spChg chg="mod">
          <ac:chgData name="Jackson, Diante D" userId="S::ddjack21@cougarnet.uh.edu::db0455be-019f-4d3d-a613-669dcb4e3df8" providerId="AD" clId="Web-{E79AD783-2EC4-E709-295D-4D043DC86C97}" dt="2023-10-26T19:43:06.875" v="64" actId="20577"/>
          <ac:spMkLst>
            <pc:docMk/>
            <pc:sldMk cId="1125054511" sldId="282"/>
            <ac:spMk id="6" creationId="{BFE1F326-65DA-D1D2-BADE-C228E0696D1C}"/>
          </ac:spMkLst>
        </pc:spChg>
        <pc:spChg chg="mod">
          <ac:chgData name="Jackson, Diante D" userId="S::ddjack21@cougarnet.uh.edu::db0455be-019f-4d3d-a613-669dcb4e3df8" providerId="AD" clId="Web-{E79AD783-2EC4-E709-295D-4D043DC86C97}" dt="2023-10-26T19:47:13.441" v="146"/>
          <ac:spMkLst>
            <pc:docMk/>
            <pc:sldMk cId="1125054511" sldId="282"/>
            <ac:spMk id="12" creationId="{E9C9137C-4C2A-3985-8399-B6159A8C5A3E}"/>
          </ac:spMkLst>
        </pc:spChg>
      </pc:sldChg>
      <pc:sldChg chg="modSp">
        <pc:chgData name="Jackson, Diante D" userId="S::ddjack21@cougarnet.uh.edu::db0455be-019f-4d3d-a613-669dcb4e3df8" providerId="AD" clId="Web-{E79AD783-2EC4-E709-295D-4D043DC86C97}" dt="2023-10-26T20:10:52.403" v="456" actId="20577"/>
        <pc:sldMkLst>
          <pc:docMk/>
          <pc:sldMk cId="476614979" sldId="283"/>
        </pc:sldMkLst>
        <pc:spChg chg="mod">
          <ac:chgData name="Jackson, Diante D" userId="S::ddjack21@cougarnet.uh.edu::db0455be-019f-4d3d-a613-669dcb4e3df8" providerId="AD" clId="Web-{E79AD783-2EC4-E709-295D-4D043DC86C97}" dt="2023-10-26T19:47:13.441" v="146"/>
          <ac:spMkLst>
            <pc:docMk/>
            <pc:sldMk cId="476614979" sldId="283"/>
            <ac:spMk id="2" creationId="{4CEA3CB1-AF25-EA4C-A297-4DDC6E0EDC13}"/>
          </ac:spMkLst>
        </pc:spChg>
        <pc:spChg chg="mod">
          <ac:chgData name="Jackson, Diante D" userId="S::ddjack21@cougarnet.uh.edu::db0455be-019f-4d3d-a613-669dcb4e3df8" providerId="AD" clId="Web-{E79AD783-2EC4-E709-295D-4D043DC86C97}" dt="2023-10-26T20:10:52.403" v="456" actId="20577"/>
          <ac:spMkLst>
            <pc:docMk/>
            <pc:sldMk cId="476614979" sldId="283"/>
            <ac:spMk id="4" creationId="{62C85805-79DB-07ED-6BDE-11B8962D463A}"/>
          </ac:spMkLst>
        </pc:spChg>
      </pc:sldChg>
      <pc:sldChg chg="modSp del">
        <pc:chgData name="Jackson, Diante D" userId="S::ddjack21@cougarnet.uh.edu::db0455be-019f-4d3d-a613-669dcb4e3df8" providerId="AD" clId="Web-{E79AD783-2EC4-E709-295D-4D043DC86C97}" dt="2023-10-26T19:50:48.351" v="289"/>
        <pc:sldMkLst>
          <pc:docMk/>
          <pc:sldMk cId="1164228714" sldId="284"/>
        </pc:sldMkLst>
        <pc:spChg chg="mod">
          <ac:chgData name="Jackson, Diante D" userId="S::ddjack21@cougarnet.uh.edu::db0455be-019f-4d3d-a613-669dcb4e3df8" providerId="AD" clId="Web-{E79AD783-2EC4-E709-295D-4D043DC86C97}" dt="2023-10-26T19:47:13.441" v="146"/>
          <ac:spMkLst>
            <pc:docMk/>
            <pc:sldMk cId="1164228714" sldId="284"/>
            <ac:spMk id="4" creationId="{C2C24F34-0682-25A2-9245-16F28EBF4AAF}"/>
          </ac:spMkLst>
        </pc:spChg>
      </pc:sldChg>
      <pc:sldChg chg="addSp modSp mod modClrScheme chgLayout">
        <pc:chgData name="Jackson, Diante D" userId="S::ddjack21@cougarnet.uh.edu::db0455be-019f-4d3d-a613-669dcb4e3df8" providerId="AD" clId="Web-{E79AD783-2EC4-E709-295D-4D043DC86C97}" dt="2023-10-26T19:51:16.039" v="308" actId="20577"/>
        <pc:sldMkLst>
          <pc:docMk/>
          <pc:sldMk cId="2487646495" sldId="285"/>
        </pc:sldMkLst>
        <pc:spChg chg="mod ord">
          <ac:chgData name="Jackson, Diante D" userId="S::ddjack21@cougarnet.uh.edu::db0455be-019f-4d3d-a613-669dcb4e3df8" providerId="AD" clId="Web-{E79AD783-2EC4-E709-295D-4D043DC86C97}" dt="2023-10-26T19:48:15.052" v="172"/>
          <ac:spMkLst>
            <pc:docMk/>
            <pc:sldMk cId="2487646495" sldId="285"/>
            <ac:spMk id="2" creationId="{420E2EB8-3DF1-052C-66A9-8F0E711112D7}"/>
          </ac:spMkLst>
        </pc:spChg>
        <pc:spChg chg="mod ord">
          <ac:chgData name="Jackson, Diante D" userId="S::ddjack21@cougarnet.uh.edu::db0455be-019f-4d3d-a613-669dcb4e3df8" providerId="AD" clId="Web-{E79AD783-2EC4-E709-295D-4D043DC86C97}" dt="2023-10-26T19:48:50.099" v="187" actId="20577"/>
          <ac:spMkLst>
            <pc:docMk/>
            <pc:sldMk cId="2487646495" sldId="285"/>
            <ac:spMk id="3" creationId="{6BAE479F-420A-6E46-50D1-28C32F9879E6}"/>
          </ac:spMkLst>
        </pc:spChg>
        <pc:spChg chg="mod">
          <ac:chgData name="Jackson, Diante D" userId="S::ddjack21@cougarnet.uh.edu::db0455be-019f-4d3d-a613-669dcb4e3df8" providerId="AD" clId="Web-{E79AD783-2EC4-E709-295D-4D043DC86C97}" dt="2023-10-26T19:48:15.052" v="172"/>
          <ac:spMkLst>
            <pc:docMk/>
            <pc:sldMk cId="2487646495" sldId="285"/>
            <ac:spMk id="4" creationId="{D32912C0-D939-75E6-F124-9F768A0C9B7F}"/>
          </ac:spMkLst>
        </pc:spChg>
        <pc:spChg chg="mod">
          <ac:chgData name="Jackson, Diante D" userId="S::ddjack21@cougarnet.uh.edu::db0455be-019f-4d3d-a613-669dcb4e3df8" providerId="AD" clId="Web-{E79AD783-2EC4-E709-295D-4D043DC86C97}" dt="2023-10-26T19:48:15.052" v="172"/>
          <ac:spMkLst>
            <pc:docMk/>
            <pc:sldMk cId="2487646495" sldId="285"/>
            <ac:spMk id="5" creationId="{001F4630-A023-BFEE-7DDE-EC90AB65D563}"/>
          </ac:spMkLst>
        </pc:spChg>
        <pc:spChg chg="add mod">
          <ac:chgData name="Jackson, Diante D" userId="S::ddjack21@cougarnet.uh.edu::db0455be-019f-4d3d-a613-669dcb4e3df8" providerId="AD" clId="Web-{E79AD783-2EC4-E709-295D-4D043DC86C97}" dt="2023-10-26T19:48:40.693" v="183" actId="20577"/>
          <ac:spMkLst>
            <pc:docMk/>
            <pc:sldMk cId="2487646495" sldId="285"/>
            <ac:spMk id="7" creationId="{3AACEA77-7529-FD7F-8D84-47F6CAECFA85}"/>
          </ac:spMkLst>
        </pc:spChg>
        <pc:spChg chg="add mod">
          <ac:chgData name="Jackson, Diante D" userId="S::ddjack21@cougarnet.uh.edu::db0455be-019f-4d3d-a613-669dcb4e3df8" providerId="AD" clId="Web-{E79AD783-2EC4-E709-295D-4D043DC86C97}" dt="2023-10-26T19:51:16.039" v="308" actId="20577"/>
          <ac:spMkLst>
            <pc:docMk/>
            <pc:sldMk cId="2487646495" sldId="285"/>
            <ac:spMk id="8" creationId="{DE5BE600-89C5-3909-F5EA-1D0AE955AD44}"/>
          </ac:spMkLst>
        </pc:spChg>
        <pc:spChg chg="add mod">
          <ac:chgData name="Jackson, Diante D" userId="S::ddjack21@cougarnet.uh.edu::db0455be-019f-4d3d-a613-669dcb4e3df8" providerId="AD" clId="Web-{E79AD783-2EC4-E709-295D-4D043DC86C97}" dt="2023-10-26T19:51:14.680" v="306" actId="20577"/>
          <ac:spMkLst>
            <pc:docMk/>
            <pc:sldMk cId="2487646495" sldId="285"/>
            <ac:spMk id="9" creationId="{B3DB7C92-21C9-1CFC-F045-3D66AD32A9B5}"/>
          </ac:spMkLst>
        </pc:spChg>
      </pc:sldChg>
      <pc:sldMasterChg chg="modSp mod modSldLayout">
        <pc:chgData name="Jackson, Diante D" userId="S::ddjack21@cougarnet.uh.edu::db0455be-019f-4d3d-a613-669dcb4e3df8" providerId="AD" clId="Web-{E79AD783-2EC4-E709-295D-4D043DC86C97}" dt="2023-10-26T19:47:13.441" v="146"/>
        <pc:sldMasterMkLst>
          <pc:docMk/>
          <pc:sldMasterMk cId="135068052" sldId="2147483648"/>
        </pc:sldMasterMkLst>
        <pc:spChg chg="mod">
          <ac:chgData name="Jackson, Diante D" userId="S::ddjack21@cougarnet.uh.edu::db0455be-019f-4d3d-a613-669dcb4e3df8" providerId="AD" clId="Web-{E79AD783-2EC4-E709-295D-4D043DC86C97}" dt="2023-10-26T19:47:13.441" v="146"/>
          <ac:spMkLst>
            <pc:docMk/>
            <pc:sldMasterMk cId="135068052" sldId="2147483648"/>
            <ac:spMk id="5" creationId="{01A3E9A7-861F-C5C4-DD4E-37AC66D867ED}"/>
          </ac:spMkLst>
        </pc:spChg>
        <pc:sldLayoutChg chg="mod">
          <pc:chgData name="Jackson, Diante D" userId="S::ddjack21@cougarnet.uh.edu::db0455be-019f-4d3d-a613-669dcb4e3df8" providerId="AD" clId="Web-{E79AD783-2EC4-E709-295D-4D043DC86C97}" dt="2023-10-26T19:47:13.441" v="146"/>
          <pc:sldLayoutMkLst>
            <pc:docMk/>
            <pc:sldMasterMk cId="135068052" sldId="2147483648"/>
            <pc:sldLayoutMk cId="3380638595" sldId="2147483649"/>
          </pc:sldLayoutMkLst>
        </pc:sldLayoutChg>
        <pc:sldLayoutChg chg="mod">
          <pc:chgData name="Jackson, Diante D" userId="S::ddjack21@cougarnet.uh.edu::db0455be-019f-4d3d-a613-669dcb4e3df8" providerId="AD" clId="Web-{E79AD783-2EC4-E709-295D-4D043DC86C97}" dt="2023-10-26T19:47:13.441" v="146"/>
          <pc:sldLayoutMkLst>
            <pc:docMk/>
            <pc:sldMasterMk cId="135068052" sldId="2147483648"/>
            <pc:sldLayoutMk cId="3422719002" sldId="2147483651"/>
          </pc:sldLayoutMkLst>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1789022592" sldId="2147483652"/>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1789022592" sldId="2147483652"/>
              <ac:spMk id="6" creationId="{DACF6E0F-D722-BAD9-C6AD-9A11DAE47EC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325763343" sldId="2147483654"/>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325763343" sldId="2147483654"/>
              <ac:spMk id="4" creationId="{D74C5F1F-F8B7-6C5F-6A7F-5F8F6128A1C8}"/>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1856146197" sldId="2147483655"/>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1856146197" sldId="2147483655"/>
              <ac:spMk id="3" creationId="{7F1F3471-B7F6-01DB-D712-136C1626DFAE}"/>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2062309595" sldId="2147483656"/>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2062309595" sldId="2147483656"/>
              <ac:spMk id="6" creationId="{A697EEE8-8F1E-8F14-E2ED-333A1FF24725}"/>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752938978" sldId="2147483657"/>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752938978" sldId="2147483657"/>
              <ac:spMk id="6" creationId="{1BC595AB-D292-D355-47CD-748C160B1BD3}"/>
            </ac:spMkLst>
          </pc:spChg>
        </pc:sldLayoutChg>
        <pc:sldLayoutChg chg="mod">
          <pc:chgData name="Jackson, Diante D" userId="S::ddjack21@cougarnet.uh.edu::db0455be-019f-4d3d-a613-669dcb4e3df8" providerId="AD" clId="Web-{E79AD783-2EC4-E709-295D-4D043DC86C97}" dt="2023-10-26T19:47:13.441" v="146"/>
          <pc:sldLayoutMkLst>
            <pc:docMk/>
            <pc:sldMasterMk cId="135068052" sldId="2147483648"/>
            <pc:sldLayoutMk cId="1525968320" sldId="2147483658"/>
          </pc:sldLayoutMkLst>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3268269472" sldId="2147483659"/>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3268269472" sldId="2147483659"/>
              <ac:spMk id="5" creationId="{35E39F35-2573-69E0-B17D-B4B0F85CE77B}"/>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2289611202" sldId="2147483660"/>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2289611202" sldId="2147483660"/>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2405874647" sldId="2147483661"/>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2405874647" sldId="2147483661"/>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3775982901" sldId="2147483662"/>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3775982901" sldId="2147483662"/>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178193178" sldId="2147483663"/>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178193178" sldId="2147483663"/>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2290977289" sldId="2147483664"/>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2290977289" sldId="2147483664"/>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3036280668" sldId="2147483665"/>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3036280668" sldId="2147483665"/>
              <ac:spMk id="4" creationId="{BA0C7E2C-83B2-58E9-DE90-AB1857F1A170}"/>
            </ac:spMkLst>
          </pc:spChg>
        </pc:sldLayoutChg>
        <pc:sldLayoutChg chg="modSp mod">
          <pc:chgData name="Jackson, Diante D" userId="S::ddjack21@cougarnet.uh.edu::db0455be-019f-4d3d-a613-669dcb4e3df8" providerId="AD" clId="Web-{E79AD783-2EC4-E709-295D-4D043DC86C97}" dt="2023-10-26T19:47:13.441" v="146"/>
          <pc:sldLayoutMkLst>
            <pc:docMk/>
            <pc:sldMasterMk cId="135068052" sldId="2147483648"/>
            <pc:sldLayoutMk cId="3181475669" sldId="2147483666"/>
          </pc:sldLayoutMkLst>
          <pc:spChg chg="mod">
            <ac:chgData name="Jackson, Diante D" userId="S::ddjack21@cougarnet.uh.edu::db0455be-019f-4d3d-a613-669dcb4e3df8" providerId="AD" clId="Web-{E79AD783-2EC4-E709-295D-4D043DC86C97}" dt="2023-10-26T19:47:13.441" v="146"/>
            <ac:spMkLst>
              <pc:docMk/>
              <pc:sldMasterMk cId="135068052" sldId="2147483648"/>
              <pc:sldLayoutMk cId="3181475669" sldId="2147483666"/>
              <ac:spMk id="6" creationId="{DACF6E0F-D722-BAD9-C6AD-9A11DAE47EC0}"/>
            </ac:spMkLst>
          </pc:spChg>
        </pc:sldLayoutChg>
      </pc:sldMasterChg>
    </pc:docChg>
  </pc:docChgLst>
  <pc:docChgLst>
    <pc:chgData name="Jackson, Diante D" userId="S::ddjack21@cougarnet.uh.edu::db0455be-019f-4d3d-a613-669dcb4e3df8" providerId="AD" clId="Web-{383AC614-5999-1E1B-2094-A3D9B921AEEE}"/>
    <pc:docChg chg="addSld delSld modSld">
      <pc:chgData name="Jackson, Diante D" userId="S::ddjack21@cougarnet.uh.edu::db0455be-019f-4d3d-a613-669dcb4e3df8" providerId="AD" clId="Web-{383AC614-5999-1E1B-2094-A3D9B921AEEE}" dt="2023-10-26T20:57:32.411" v="496" actId="20577"/>
      <pc:docMkLst>
        <pc:docMk/>
      </pc:docMkLst>
      <pc:sldChg chg="modSp">
        <pc:chgData name="Jackson, Diante D" userId="S::ddjack21@cougarnet.uh.edu::db0455be-019f-4d3d-a613-669dcb4e3df8" providerId="AD" clId="Web-{383AC614-5999-1E1B-2094-A3D9B921AEEE}" dt="2023-10-26T20:52:01.947" v="302" actId="20577"/>
        <pc:sldMkLst>
          <pc:docMk/>
          <pc:sldMk cId="3551793469" sldId="275"/>
        </pc:sldMkLst>
        <pc:spChg chg="mod">
          <ac:chgData name="Jackson, Diante D" userId="S::ddjack21@cougarnet.uh.edu::db0455be-019f-4d3d-a613-669dcb4e3df8" providerId="AD" clId="Web-{383AC614-5999-1E1B-2094-A3D9B921AEEE}" dt="2023-10-26T20:52:01.947" v="302" actId="20577"/>
          <ac:spMkLst>
            <pc:docMk/>
            <pc:sldMk cId="3551793469" sldId="275"/>
            <ac:spMk id="5" creationId="{DA7A49E4-DCE3-62DE-B6D1-539EBFFFE689}"/>
          </ac:spMkLst>
        </pc:spChg>
      </pc:sldChg>
      <pc:sldChg chg="modSp">
        <pc:chgData name="Jackson, Diante D" userId="S::ddjack21@cougarnet.uh.edu::db0455be-019f-4d3d-a613-669dcb4e3df8" providerId="AD" clId="Web-{383AC614-5999-1E1B-2094-A3D9B921AEEE}" dt="2023-10-26T20:30:21.228" v="89" actId="20577"/>
        <pc:sldMkLst>
          <pc:docMk/>
          <pc:sldMk cId="3274647172" sldId="276"/>
        </pc:sldMkLst>
        <pc:spChg chg="mod">
          <ac:chgData name="Jackson, Diante D" userId="S::ddjack21@cougarnet.uh.edu::db0455be-019f-4d3d-a613-669dcb4e3df8" providerId="AD" clId="Web-{383AC614-5999-1E1B-2094-A3D9B921AEEE}" dt="2023-10-26T20:29:03.819" v="40" actId="20577"/>
          <ac:spMkLst>
            <pc:docMk/>
            <pc:sldMk cId="3274647172" sldId="276"/>
            <ac:spMk id="2" creationId="{A0A65C01-2837-2D71-254F-BAEEC669F389}"/>
          </ac:spMkLst>
        </pc:spChg>
        <pc:spChg chg="mod">
          <ac:chgData name="Jackson, Diante D" userId="S::ddjack21@cougarnet.uh.edu::db0455be-019f-4d3d-a613-669dcb4e3df8" providerId="AD" clId="Web-{383AC614-5999-1E1B-2094-A3D9B921AEEE}" dt="2023-10-26T20:29:11.725" v="48" actId="20577"/>
          <ac:spMkLst>
            <pc:docMk/>
            <pc:sldMk cId="3274647172" sldId="276"/>
            <ac:spMk id="3" creationId="{3C23C4BE-E1DD-7EED-DB71-4D5F3B63E693}"/>
          </ac:spMkLst>
        </pc:spChg>
        <pc:spChg chg="mod">
          <ac:chgData name="Jackson, Diante D" userId="S::ddjack21@cougarnet.uh.edu::db0455be-019f-4d3d-a613-669dcb4e3df8" providerId="AD" clId="Web-{383AC614-5999-1E1B-2094-A3D9B921AEEE}" dt="2023-10-26T20:29:29.726" v="55" actId="20577"/>
          <ac:spMkLst>
            <pc:docMk/>
            <pc:sldMk cId="3274647172" sldId="276"/>
            <ac:spMk id="4" creationId="{A4168C84-B182-4E7D-56FB-01EE4B11DC8B}"/>
          </ac:spMkLst>
        </pc:spChg>
        <pc:spChg chg="mod">
          <ac:chgData name="Jackson, Diante D" userId="S::ddjack21@cougarnet.uh.edu::db0455be-019f-4d3d-a613-669dcb4e3df8" providerId="AD" clId="Web-{383AC614-5999-1E1B-2094-A3D9B921AEEE}" dt="2023-10-26T20:30:21.228" v="89" actId="20577"/>
          <ac:spMkLst>
            <pc:docMk/>
            <pc:sldMk cId="3274647172" sldId="276"/>
            <ac:spMk id="5" creationId="{43DF41ED-5729-1B31-0C04-21385523D7E1}"/>
          </ac:spMkLst>
        </pc:spChg>
        <pc:spChg chg="mod">
          <ac:chgData name="Jackson, Diante D" userId="S::ddjack21@cougarnet.uh.edu::db0455be-019f-4d3d-a613-669dcb4e3df8" providerId="AD" clId="Web-{383AC614-5999-1E1B-2094-A3D9B921AEEE}" dt="2023-10-26T20:29:44.836" v="70" actId="20577"/>
          <ac:spMkLst>
            <pc:docMk/>
            <pc:sldMk cId="3274647172" sldId="276"/>
            <ac:spMk id="6" creationId="{D180BD75-0796-C71E-07C4-224B63C0CEEF}"/>
          </ac:spMkLst>
        </pc:spChg>
      </pc:sldChg>
      <pc:sldChg chg="delSp modSp">
        <pc:chgData name="Jackson, Diante D" userId="S::ddjack21@cougarnet.uh.edu::db0455be-019f-4d3d-a613-669dcb4e3df8" providerId="AD" clId="Web-{383AC614-5999-1E1B-2094-A3D9B921AEEE}" dt="2023-10-26T20:51:53.306" v="300" actId="20577"/>
        <pc:sldMkLst>
          <pc:docMk/>
          <pc:sldMk cId="73848494" sldId="278"/>
        </pc:sldMkLst>
        <pc:spChg chg="mod">
          <ac:chgData name="Jackson, Diante D" userId="S::ddjack21@cougarnet.uh.edu::db0455be-019f-4d3d-a613-669dcb4e3df8" providerId="AD" clId="Web-{383AC614-5999-1E1B-2094-A3D9B921AEEE}" dt="2023-10-26T20:30:32.041" v="97" actId="20577"/>
          <ac:spMkLst>
            <pc:docMk/>
            <pc:sldMk cId="73848494" sldId="278"/>
            <ac:spMk id="2" creationId="{A052E563-D2B2-A0AD-3574-E8C8FDCE3DAC}"/>
          </ac:spMkLst>
        </pc:spChg>
        <pc:spChg chg="mod">
          <ac:chgData name="Jackson, Diante D" userId="S::ddjack21@cougarnet.uh.edu::db0455be-019f-4d3d-a613-669dcb4e3df8" providerId="AD" clId="Web-{383AC614-5999-1E1B-2094-A3D9B921AEEE}" dt="2023-10-26T20:30:41.666" v="106" actId="20577"/>
          <ac:spMkLst>
            <pc:docMk/>
            <pc:sldMk cId="73848494" sldId="278"/>
            <ac:spMk id="3" creationId="{0E2A819C-8720-05AC-589D-CCF280D381A0}"/>
          </ac:spMkLst>
        </pc:spChg>
        <pc:spChg chg="mod">
          <ac:chgData name="Jackson, Diante D" userId="S::ddjack21@cougarnet.uh.edu::db0455be-019f-4d3d-a613-669dcb4e3df8" providerId="AD" clId="Web-{383AC614-5999-1E1B-2094-A3D9B921AEEE}" dt="2023-10-26T20:48:43.486" v="239" actId="20577"/>
          <ac:spMkLst>
            <pc:docMk/>
            <pc:sldMk cId="73848494" sldId="278"/>
            <ac:spMk id="11" creationId="{B9D3C290-A56C-B087-9C47-005A3BC3E120}"/>
          </ac:spMkLst>
        </pc:spChg>
        <pc:spChg chg="mod">
          <ac:chgData name="Jackson, Diante D" userId="S::ddjack21@cougarnet.uh.edu::db0455be-019f-4d3d-a613-669dcb4e3df8" providerId="AD" clId="Web-{383AC614-5999-1E1B-2094-A3D9B921AEEE}" dt="2023-10-26T20:48:34.908" v="231" actId="20577"/>
          <ac:spMkLst>
            <pc:docMk/>
            <pc:sldMk cId="73848494" sldId="278"/>
            <ac:spMk id="12" creationId="{0D775342-B398-D058-62EA-D657A2192D69}"/>
          </ac:spMkLst>
        </pc:spChg>
        <pc:spChg chg="mod">
          <ac:chgData name="Jackson, Diante D" userId="S::ddjack21@cougarnet.uh.edu::db0455be-019f-4d3d-a613-669dcb4e3df8" providerId="AD" clId="Web-{383AC614-5999-1E1B-2094-A3D9B921AEEE}" dt="2023-10-26T20:51:53.306" v="300" actId="20577"/>
          <ac:spMkLst>
            <pc:docMk/>
            <pc:sldMk cId="73848494" sldId="278"/>
            <ac:spMk id="20" creationId="{E954CCA8-9E58-39CC-C428-F4B19348692D}"/>
          </ac:spMkLst>
        </pc:spChg>
        <pc:spChg chg="del mod">
          <ac:chgData name="Jackson, Diante D" userId="S::ddjack21@cougarnet.uh.edu::db0455be-019f-4d3d-a613-669dcb4e3df8" providerId="AD" clId="Web-{383AC614-5999-1E1B-2094-A3D9B921AEEE}" dt="2023-10-26T20:50:57.725" v="272"/>
          <ac:spMkLst>
            <pc:docMk/>
            <pc:sldMk cId="73848494" sldId="278"/>
            <ac:spMk id="21" creationId="{6047A6BF-476B-7D5D-EE4E-C50B34AFE8AF}"/>
          </ac:spMkLst>
        </pc:spChg>
      </pc:sldChg>
      <pc:sldChg chg="modSp">
        <pc:chgData name="Jackson, Diante D" userId="S::ddjack21@cougarnet.uh.edu::db0455be-019f-4d3d-a613-669dcb4e3df8" providerId="AD" clId="Web-{383AC614-5999-1E1B-2094-A3D9B921AEEE}" dt="2023-10-26T20:48:19.204" v="218" actId="20577"/>
        <pc:sldMkLst>
          <pc:docMk/>
          <pc:sldMk cId="616355143" sldId="279"/>
        </pc:sldMkLst>
        <pc:spChg chg="mod">
          <ac:chgData name="Jackson, Diante D" userId="S::ddjack21@cougarnet.uh.edu::db0455be-019f-4d3d-a613-669dcb4e3df8" providerId="AD" clId="Web-{383AC614-5999-1E1B-2094-A3D9B921AEEE}" dt="2023-10-26T20:46:52.045" v="177" actId="20577"/>
          <ac:spMkLst>
            <pc:docMk/>
            <pc:sldMk cId="616355143" sldId="279"/>
            <ac:spMk id="4" creationId="{5AB49C3E-AD51-081C-CB26-BA65EB17C0A7}"/>
          </ac:spMkLst>
        </pc:spChg>
        <pc:spChg chg="mod">
          <ac:chgData name="Jackson, Diante D" userId="S::ddjack21@cougarnet.uh.edu::db0455be-019f-4d3d-a613-669dcb4e3df8" providerId="AD" clId="Web-{383AC614-5999-1E1B-2094-A3D9B921AEEE}" dt="2023-10-26T20:47:05.109" v="188" actId="20577"/>
          <ac:spMkLst>
            <pc:docMk/>
            <pc:sldMk cId="616355143" sldId="279"/>
            <ac:spMk id="5" creationId="{E194D589-C330-607E-B446-0DA52AACC4E4}"/>
          </ac:spMkLst>
        </pc:spChg>
        <pc:spChg chg="mod">
          <ac:chgData name="Jackson, Diante D" userId="S::ddjack21@cougarnet.uh.edu::db0455be-019f-4d3d-a613-669dcb4e3df8" providerId="AD" clId="Web-{383AC614-5999-1E1B-2094-A3D9B921AEEE}" dt="2023-10-26T20:48:19.204" v="218" actId="20577"/>
          <ac:spMkLst>
            <pc:docMk/>
            <pc:sldMk cId="616355143" sldId="279"/>
            <ac:spMk id="6" creationId="{7F8B4CE7-99C9-BD2D-17D0-2B34D13B367F}"/>
          </ac:spMkLst>
        </pc:spChg>
      </pc:sldChg>
      <pc:sldChg chg="modSp">
        <pc:chgData name="Jackson, Diante D" userId="S::ddjack21@cougarnet.uh.edu::db0455be-019f-4d3d-a613-669dcb4e3df8" providerId="AD" clId="Web-{383AC614-5999-1E1B-2094-A3D9B921AEEE}" dt="2023-10-26T20:47:25.921" v="204" actId="20577"/>
        <pc:sldMkLst>
          <pc:docMk/>
          <pc:sldMk cId="4122396240" sldId="280"/>
        </pc:sldMkLst>
        <pc:spChg chg="mod">
          <ac:chgData name="Jackson, Diante D" userId="S::ddjack21@cougarnet.uh.edu::db0455be-019f-4d3d-a613-669dcb4e3df8" providerId="AD" clId="Web-{383AC614-5999-1E1B-2094-A3D9B921AEEE}" dt="2023-10-26T20:47:12.467" v="191" actId="20577"/>
          <ac:spMkLst>
            <pc:docMk/>
            <pc:sldMk cId="4122396240" sldId="280"/>
            <ac:spMk id="3" creationId="{FACB5A03-99D2-C953-F227-3E1620258992}"/>
          </ac:spMkLst>
        </pc:spChg>
        <pc:spChg chg="mod">
          <ac:chgData name="Jackson, Diante D" userId="S::ddjack21@cougarnet.uh.edu::db0455be-019f-4d3d-a613-669dcb4e3df8" providerId="AD" clId="Web-{383AC614-5999-1E1B-2094-A3D9B921AEEE}" dt="2023-10-26T20:47:25.921" v="204" actId="20577"/>
          <ac:spMkLst>
            <pc:docMk/>
            <pc:sldMk cId="4122396240" sldId="280"/>
            <ac:spMk id="6" creationId="{FC51C3F1-54D5-8F63-473C-F7876B8CE120}"/>
          </ac:spMkLst>
        </pc:spChg>
      </pc:sldChg>
      <pc:sldChg chg="modSp del">
        <pc:chgData name="Jackson, Diante D" userId="S::ddjack21@cougarnet.uh.edu::db0455be-019f-4d3d-a613-669dcb4e3df8" providerId="AD" clId="Web-{383AC614-5999-1E1B-2094-A3D9B921AEEE}" dt="2023-10-26T20:28:56.334" v="33"/>
        <pc:sldMkLst>
          <pc:docMk/>
          <pc:sldMk cId="476614979" sldId="283"/>
        </pc:sldMkLst>
        <pc:spChg chg="mod">
          <ac:chgData name="Jackson, Diante D" userId="S::ddjack21@cougarnet.uh.edu::db0455be-019f-4d3d-a613-669dcb4e3df8" providerId="AD" clId="Web-{383AC614-5999-1E1B-2094-A3D9B921AEEE}" dt="2023-10-26T20:28:07.864" v="11" actId="20577"/>
          <ac:spMkLst>
            <pc:docMk/>
            <pc:sldMk cId="476614979" sldId="283"/>
            <ac:spMk id="6" creationId="{19E02B69-8EDA-C137-FEEF-12D4F89D01CD}"/>
          </ac:spMkLst>
        </pc:spChg>
        <pc:spChg chg="mod">
          <ac:chgData name="Jackson, Diante D" userId="S::ddjack21@cougarnet.uh.edu::db0455be-019f-4d3d-a613-669dcb4e3df8" providerId="AD" clId="Web-{383AC614-5999-1E1B-2094-A3D9B921AEEE}" dt="2023-10-26T20:28:35.755" v="18" actId="20577"/>
          <ac:spMkLst>
            <pc:docMk/>
            <pc:sldMk cId="476614979" sldId="283"/>
            <ac:spMk id="9" creationId="{2F6D1492-6808-B064-1F4E-6B49A77CEAE9}"/>
          </ac:spMkLst>
        </pc:spChg>
        <pc:spChg chg="mod">
          <ac:chgData name="Jackson, Diante D" userId="S::ddjack21@cougarnet.uh.edu::db0455be-019f-4d3d-a613-669dcb4e3df8" providerId="AD" clId="Web-{383AC614-5999-1E1B-2094-A3D9B921AEEE}" dt="2023-10-26T20:28:45.568" v="32" actId="20577"/>
          <ac:spMkLst>
            <pc:docMk/>
            <pc:sldMk cId="476614979" sldId="283"/>
            <ac:spMk id="10" creationId="{A4B14CB4-1193-ED18-7BAA-87DF524040D5}"/>
          </ac:spMkLst>
        </pc:spChg>
      </pc:sldChg>
      <pc:sldChg chg="modSp new">
        <pc:chgData name="Jackson, Diante D" userId="S::ddjack21@cougarnet.uh.edu::db0455be-019f-4d3d-a613-669dcb4e3df8" providerId="AD" clId="Web-{383AC614-5999-1E1B-2094-A3D9B921AEEE}" dt="2023-10-26T20:54:14.217" v="315" actId="20577"/>
        <pc:sldMkLst>
          <pc:docMk/>
          <pc:sldMk cId="3813103808" sldId="287"/>
        </pc:sldMkLst>
        <pc:spChg chg="mod">
          <ac:chgData name="Jackson, Diante D" userId="S::ddjack21@cougarnet.uh.edu::db0455be-019f-4d3d-a613-669dcb4e3df8" providerId="AD" clId="Web-{383AC614-5999-1E1B-2094-A3D9B921AEEE}" dt="2023-10-26T20:54:08.998" v="311" actId="20577"/>
          <ac:spMkLst>
            <pc:docMk/>
            <pc:sldMk cId="3813103808" sldId="287"/>
            <ac:spMk id="2" creationId="{AF1085E5-7DFD-D903-B5AF-81A050E60CFE}"/>
          </ac:spMkLst>
        </pc:spChg>
        <pc:spChg chg="mod">
          <ac:chgData name="Jackson, Diante D" userId="S::ddjack21@cougarnet.uh.edu::db0455be-019f-4d3d-a613-669dcb4e3df8" providerId="AD" clId="Web-{383AC614-5999-1E1B-2094-A3D9B921AEEE}" dt="2023-10-26T20:54:14.217" v="315" actId="20577"/>
          <ac:spMkLst>
            <pc:docMk/>
            <pc:sldMk cId="3813103808" sldId="287"/>
            <ac:spMk id="3" creationId="{868C2369-3817-D3F3-EFCF-EB58B23AE140}"/>
          </ac:spMkLst>
        </pc:spChg>
      </pc:sldChg>
      <pc:sldChg chg="modSp new">
        <pc:chgData name="Jackson, Diante D" userId="S::ddjack21@cougarnet.uh.edu::db0455be-019f-4d3d-a613-669dcb4e3df8" providerId="AD" clId="Web-{383AC614-5999-1E1B-2094-A3D9B921AEEE}" dt="2023-10-26T20:55:15.453" v="377" actId="20577"/>
        <pc:sldMkLst>
          <pc:docMk/>
          <pc:sldMk cId="2452679906" sldId="288"/>
        </pc:sldMkLst>
        <pc:spChg chg="mod">
          <ac:chgData name="Jackson, Diante D" userId="S::ddjack21@cougarnet.uh.edu::db0455be-019f-4d3d-a613-669dcb4e3df8" providerId="AD" clId="Web-{383AC614-5999-1E1B-2094-A3D9B921AEEE}" dt="2023-10-26T20:54:23.608" v="319" actId="20577"/>
          <ac:spMkLst>
            <pc:docMk/>
            <pc:sldMk cId="2452679906" sldId="288"/>
            <ac:spMk id="2" creationId="{A6110638-FCE2-1417-016D-40BB6E6924B1}"/>
          </ac:spMkLst>
        </pc:spChg>
        <pc:spChg chg="mod">
          <ac:chgData name="Jackson, Diante D" userId="S::ddjack21@cougarnet.uh.edu::db0455be-019f-4d3d-a613-669dcb4e3df8" providerId="AD" clId="Web-{383AC614-5999-1E1B-2094-A3D9B921AEEE}" dt="2023-10-26T20:55:15.453" v="377" actId="20577"/>
          <ac:spMkLst>
            <pc:docMk/>
            <pc:sldMk cId="2452679906" sldId="288"/>
            <ac:spMk id="3" creationId="{C183529F-D3B1-8AD0-D53E-D89A782FB69B}"/>
          </ac:spMkLst>
        </pc:spChg>
      </pc:sldChg>
      <pc:sldChg chg="modSp new">
        <pc:chgData name="Jackson, Diante D" userId="S::ddjack21@cougarnet.uh.edu::db0455be-019f-4d3d-a613-669dcb4e3df8" providerId="AD" clId="Web-{383AC614-5999-1E1B-2094-A3D9B921AEEE}" dt="2023-10-26T20:57:11.395" v="481" actId="20577"/>
        <pc:sldMkLst>
          <pc:docMk/>
          <pc:sldMk cId="3589004660" sldId="289"/>
        </pc:sldMkLst>
        <pc:spChg chg="mod">
          <ac:chgData name="Jackson, Diante D" userId="S::ddjack21@cougarnet.uh.edu::db0455be-019f-4d3d-a613-669dcb4e3df8" providerId="AD" clId="Web-{383AC614-5999-1E1B-2094-A3D9B921AEEE}" dt="2023-10-26T20:55:45.642" v="392" actId="20577"/>
          <ac:spMkLst>
            <pc:docMk/>
            <pc:sldMk cId="3589004660" sldId="289"/>
            <ac:spMk id="2" creationId="{7CFEE783-8B7A-942C-CA8B-F04C1897AA2A}"/>
          </ac:spMkLst>
        </pc:spChg>
        <pc:spChg chg="mod">
          <ac:chgData name="Jackson, Diante D" userId="S::ddjack21@cougarnet.uh.edu::db0455be-019f-4d3d-a613-669dcb4e3df8" providerId="AD" clId="Web-{383AC614-5999-1E1B-2094-A3D9B921AEEE}" dt="2023-10-26T20:57:11.395" v="481" actId="20577"/>
          <ac:spMkLst>
            <pc:docMk/>
            <pc:sldMk cId="3589004660" sldId="289"/>
            <ac:spMk id="3" creationId="{554F2E47-4374-0BEB-F905-C577B5AA2718}"/>
          </ac:spMkLst>
        </pc:spChg>
      </pc:sldChg>
      <pc:sldChg chg="modSp new">
        <pc:chgData name="Jackson, Diante D" userId="S::ddjack21@cougarnet.uh.edu::db0455be-019f-4d3d-a613-669dcb4e3df8" providerId="AD" clId="Web-{383AC614-5999-1E1B-2094-A3D9B921AEEE}" dt="2023-10-26T20:57:32.411" v="496" actId="20577"/>
        <pc:sldMkLst>
          <pc:docMk/>
          <pc:sldMk cId="1502458573" sldId="290"/>
        </pc:sldMkLst>
        <pc:spChg chg="mod">
          <ac:chgData name="Jackson, Diante D" userId="S::ddjack21@cougarnet.uh.edu::db0455be-019f-4d3d-a613-669dcb4e3df8" providerId="AD" clId="Web-{383AC614-5999-1E1B-2094-A3D9B921AEEE}" dt="2023-10-26T20:57:19.083" v="486" actId="20577"/>
          <ac:spMkLst>
            <pc:docMk/>
            <pc:sldMk cId="1502458573" sldId="290"/>
            <ac:spMk id="2" creationId="{EE6F9D5C-CC09-C154-6093-B79DF42C2CD0}"/>
          </ac:spMkLst>
        </pc:spChg>
        <pc:spChg chg="mod">
          <ac:chgData name="Jackson, Diante D" userId="S::ddjack21@cougarnet.uh.edu::db0455be-019f-4d3d-a613-669dcb4e3df8" providerId="AD" clId="Web-{383AC614-5999-1E1B-2094-A3D9B921AEEE}" dt="2023-10-26T20:57:32.411" v="496" actId="20577"/>
          <ac:spMkLst>
            <pc:docMk/>
            <pc:sldMk cId="1502458573" sldId="290"/>
            <ac:spMk id="3" creationId="{847AE650-347E-E5AE-FEA7-7E040F9E8813}"/>
          </ac:spMkLst>
        </pc:spChg>
      </pc:sldChg>
    </pc:docChg>
  </pc:docChgLst>
  <pc:docChgLst>
    <pc:chgData name="Jackson, Diante D" userId="S::ddjack21@cougarnet.uh.edu::db0455be-019f-4d3d-a613-669dcb4e3df8" providerId="AD" clId="Web-{3BD46D5D-24E8-4783-3C91-A24F40931C51}"/>
    <pc:docChg chg="addSld delSld modSld">
      <pc:chgData name="Jackson, Diante D" userId="S::ddjack21@cougarnet.uh.edu::db0455be-019f-4d3d-a613-669dcb4e3df8" providerId="AD" clId="Web-{3BD46D5D-24E8-4783-3C91-A24F40931C51}" dt="2023-10-26T19:12:05.184" v="812" actId="20577"/>
      <pc:docMkLst>
        <pc:docMk/>
      </pc:docMkLst>
      <pc:sldChg chg="modSp">
        <pc:chgData name="Jackson, Diante D" userId="S::ddjack21@cougarnet.uh.edu::db0455be-019f-4d3d-a613-669dcb4e3df8" providerId="AD" clId="Web-{3BD46D5D-24E8-4783-3C91-A24F40931C51}" dt="2023-10-25T19:30:54.752" v="15" actId="20577"/>
        <pc:sldMkLst>
          <pc:docMk/>
          <pc:sldMk cId="2863103940" sldId="273"/>
        </pc:sldMkLst>
        <pc:spChg chg="mod">
          <ac:chgData name="Jackson, Diante D" userId="S::ddjack21@cougarnet.uh.edu::db0455be-019f-4d3d-a613-669dcb4e3df8" providerId="AD" clId="Web-{3BD46D5D-24E8-4783-3C91-A24F40931C51}" dt="2023-10-25T19:30:54.752" v="15" actId="20577"/>
          <ac:spMkLst>
            <pc:docMk/>
            <pc:sldMk cId="2863103940" sldId="273"/>
            <ac:spMk id="11" creationId="{EF3A7BFE-9123-98C4-791C-9A3FE773CF97}"/>
          </ac:spMkLst>
        </pc:spChg>
        <pc:spChg chg="mod">
          <ac:chgData name="Jackson, Diante D" userId="S::ddjack21@cougarnet.uh.edu::db0455be-019f-4d3d-a613-669dcb4e3df8" providerId="AD" clId="Web-{3BD46D5D-24E8-4783-3C91-A24F40931C51}" dt="2023-10-25T19:30:47.534" v="12" actId="20577"/>
          <ac:spMkLst>
            <pc:docMk/>
            <pc:sldMk cId="2863103940" sldId="273"/>
            <ac:spMk id="24" creationId="{04B07C7A-8E1D-7BF7-31C8-5C68C6D2F9CF}"/>
          </ac:spMkLst>
        </pc:spChg>
      </pc:sldChg>
      <pc:sldChg chg="modSp">
        <pc:chgData name="Jackson, Diante D" userId="S::ddjack21@cougarnet.uh.edu::db0455be-019f-4d3d-a613-669dcb4e3df8" providerId="AD" clId="Web-{3BD46D5D-24E8-4783-3C91-A24F40931C51}" dt="2023-10-26T17:57:19.731" v="118" actId="20577"/>
        <pc:sldMkLst>
          <pc:docMk/>
          <pc:sldMk cId="3551793469" sldId="275"/>
        </pc:sldMkLst>
        <pc:spChg chg="mod">
          <ac:chgData name="Jackson, Diante D" userId="S::ddjack21@cougarnet.uh.edu::db0455be-019f-4d3d-a613-669dcb4e3df8" providerId="AD" clId="Web-{3BD46D5D-24E8-4783-3C91-A24F40931C51}" dt="2023-10-25T19:33:14.413" v="37" actId="20577"/>
          <ac:spMkLst>
            <pc:docMk/>
            <pc:sldMk cId="3551793469" sldId="275"/>
            <ac:spMk id="2" creationId="{4379103A-7E0F-A503-491C-874CA2A16BC0}"/>
          </ac:spMkLst>
        </pc:spChg>
        <pc:spChg chg="mod">
          <ac:chgData name="Jackson, Diante D" userId="S::ddjack21@cougarnet.uh.edu::db0455be-019f-4d3d-a613-669dcb4e3df8" providerId="AD" clId="Web-{3BD46D5D-24E8-4783-3C91-A24F40931C51}" dt="2023-10-26T17:57:19.731" v="118" actId="20577"/>
          <ac:spMkLst>
            <pc:docMk/>
            <pc:sldMk cId="3551793469" sldId="275"/>
            <ac:spMk id="5" creationId="{DA7A49E4-DCE3-62DE-B6D1-539EBFFFE689}"/>
          </ac:spMkLst>
        </pc:spChg>
      </pc:sldChg>
      <pc:sldChg chg="modSp">
        <pc:chgData name="Jackson, Diante D" userId="S::ddjack21@cougarnet.uh.edu::db0455be-019f-4d3d-a613-669dcb4e3df8" providerId="AD" clId="Web-{3BD46D5D-24E8-4783-3C91-A24F40931C51}" dt="2023-10-26T18:52:10.423" v="482" actId="20577"/>
        <pc:sldMkLst>
          <pc:docMk/>
          <pc:sldMk cId="3979194062" sldId="277"/>
        </pc:sldMkLst>
        <pc:spChg chg="mod">
          <ac:chgData name="Jackson, Diante D" userId="S::ddjack21@cougarnet.uh.edu::db0455be-019f-4d3d-a613-669dcb4e3df8" providerId="AD" clId="Web-{3BD46D5D-24E8-4783-3C91-A24F40931C51}" dt="2023-10-26T18:43:40.092" v="284" actId="20577"/>
          <ac:spMkLst>
            <pc:docMk/>
            <pc:sldMk cId="3979194062" sldId="277"/>
            <ac:spMk id="2" creationId="{A98BDE3D-CB39-03D2-545F-5283024761BD}"/>
          </ac:spMkLst>
        </pc:spChg>
        <pc:spChg chg="mod">
          <ac:chgData name="Jackson, Diante D" userId="S::ddjack21@cougarnet.uh.edu::db0455be-019f-4d3d-a613-669dcb4e3df8" providerId="AD" clId="Web-{3BD46D5D-24E8-4783-3C91-A24F40931C51}" dt="2023-10-26T18:43:45.968" v="286" actId="20577"/>
          <ac:spMkLst>
            <pc:docMk/>
            <pc:sldMk cId="3979194062" sldId="277"/>
            <ac:spMk id="3" creationId="{F02F894F-23A1-85D4-2713-57D743F8086A}"/>
          </ac:spMkLst>
        </pc:spChg>
        <pc:spChg chg="mod">
          <ac:chgData name="Jackson, Diante D" userId="S::ddjack21@cougarnet.uh.edu::db0455be-019f-4d3d-a613-669dcb4e3df8" providerId="AD" clId="Web-{3BD46D5D-24E8-4783-3C91-A24F40931C51}" dt="2023-10-26T18:44:09.953" v="291" actId="20577"/>
          <ac:spMkLst>
            <pc:docMk/>
            <pc:sldMk cId="3979194062" sldId="277"/>
            <ac:spMk id="4" creationId="{C0EF4D35-9BD6-00FC-A23D-DCE50F2F200E}"/>
          </ac:spMkLst>
        </pc:spChg>
        <pc:spChg chg="mod">
          <ac:chgData name="Jackson, Diante D" userId="S::ddjack21@cougarnet.uh.edu::db0455be-019f-4d3d-a613-669dcb4e3df8" providerId="AD" clId="Web-{3BD46D5D-24E8-4783-3C91-A24F40931C51}" dt="2023-10-26T18:52:03.813" v="478" actId="20577"/>
          <ac:spMkLst>
            <pc:docMk/>
            <pc:sldMk cId="3979194062" sldId="277"/>
            <ac:spMk id="5" creationId="{51683C73-2637-AC0E-5A6B-47B6C6CB9E2A}"/>
          </ac:spMkLst>
        </pc:spChg>
        <pc:spChg chg="mod">
          <ac:chgData name="Jackson, Diante D" userId="S::ddjack21@cougarnet.uh.edu::db0455be-019f-4d3d-a613-669dcb4e3df8" providerId="AD" clId="Web-{3BD46D5D-24E8-4783-3C91-A24F40931C51}" dt="2023-10-26T18:52:10.423" v="482" actId="20577"/>
          <ac:spMkLst>
            <pc:docMk/>
            <pc:sldMk cId="3979194062" sldId="277"/>
            <ac:spMk id="6" creationId="{846865D3-E9E5-FDDD-B091-FE6F9039C6EA}"/>
          </ac:spMkLst>
        </pc:spChg>
      </pc:sldChg>
      <pc:sldChg chg="modSp mod modClrScheme chgLayout">
        <pc:chgData name="Jackson, Diante D" userId="S::ddjack21@cougarnet.uh.edu::db0455be-019f-4d3d-a613-669dcb4e3df8" providerId="AD" clId="Web-{3BD46D5D-24E8-4783-3C91-A24F40931C51}" dt="2023-10-26T19:03:23.072" v="680" actId="20577"/>
        <pc:sldMkLst>
          <pc:docMk/>
          <pc:sldMk cId="4122396240" sldId="280"/>
        </pc:sldMkLst>
        <pc:spChg chg="mod ord">
          <ac:chgData name="Jackson, Diante D" userId="S::ddjack21@cougarnet.uh.edu::db0455be-019f-4d3d-a613-669dcb4e3df8" providerId="AD" clId="Web-{3BD46D5D-24E8-4783-3C91-A24F40931C51}" dt="2023-10-26T19:02:07.897" v="662"/>
          <ac:spMkLst>
            <pc:docMk/>
            <pc:sldMk cId="4122396240" sldId="280"/>
            <ac:spMk id="2" creationId="{D53393CE-9363-72CB-FD40-73A65C0DCC57}"/>
          </ac:spMkLst>
        </pc:spChg>
        <pc:spChg chg="mod">
          <ac:chgData name="Jackson, Diante D" userId="S::ddjack21@cougarnet.uh.edu::db0455be-019f-4d3d-a613-669dcb4e3df8" providerId="AD" clId="Web-{3BD46D5D-24E8-4783-3C91-A24F40931C51}" dt="2023-10-26T19:02:21.085" v="666" actId="20577"/>
          <ac:spMkLst>
            <pc:docMk/>
            <pc:sldMk cId="4122396240" sldId="280"/>
            <ac:spMk id="3" creationId="{FACB5A03-99D2-C953-F227-3E1620258992}"/>
          </ac:spMkLst>
        </pc:spChg>
        <pc:spChg chg="mod">
          <ac:chgData name="Jackson, Diante D" userId="S::ddjack21@cougarnet.uh.edu::db0455be-019f-4d3d-a613-669dcb4e3df8" providerId="AD" clId="Web-{3BD46D5D-24E8-4783-3C91-A24F40931C51}" dt="2023-10-26T19:02:07.897" v="662"/>
          <ac:spMkLst>
            <pc:docMk/>
            <pc:sldMk cId="4122396240" sldId="280"/>
            <ac:spMk id="4" creationId="{59013870-8786-7090-C9CF-E1E30DC7B922}"/>
          </ac:spMkLst>
        </pc:spChg>
        <pc:spChg chg="mod ord">
          <ac:chgData name="Jackson, Diante D" userId="S::ddjack21@cougarnet.uh.edu::db0455be-019f-4d3d-a613-669dcb4e3df8" providerId="AD" clId="Web-{3BD46D5D-24E8-4783-3C91-A24F40931C51}" dt="2023-10-26T19:02:29.898" v="668" actId="20577"/>
          <ac:spMkLst>
            <pc:docMk/>
            <pc:sldMk cId="4122396240" sldId="280"/>
            <ac:spMk id="5" creationId="{3F16C050-0EBC-234C-AB93-E7868D85A2B0}"/>
          </ac:spMkLst>
        </pc:spChg>
        <pc:spChg chg="mod">
          <ac:chgData name="Jackson, Diante D" userId="S::ddjack21@cougarnet.uh.edu::db0455be-019f-4d3d-a613-669dcb4e3df8" providerId="AD" clId="Web-{3BD46D5D-24E8-4783-3C91-A24F40931C51}" dt="2023-10-26T19:03:23.072" v="680" actId="20577"/>
          <ac:spMkLst>
            <pc:docMk/>
            <pc:sldMk cId="4122396240" sldId="280"/>
            <ac:spMk id="6" creationId="{FC51C3F1-54D5-8F63-473C-F7876B8CE120}"/>
          </ac:spMkLst>
        </pc:spChg>
        <pc:spChg chg="mod">
          <ac:chgData name="Jackson, Diante D" userId="S::ddjack21@cougarnet.uh.edu::db0455be-019f-4d3d-a613-669dcb4e3df8" providerId="AD" clId="Web-{3BD46D5D-24E8-4783-3C91-A24F40931C51}" dt="2023-10-26T19:02:07.897" v="662"/>
          <ac:spMkLst>
            <pc:docMk/>
            <pc:sldMk cId="4122396240" sldId="280"/>
            <ac:spMk id="12" creationId="{0D74F0DD-9277-50B0-68E1-220BA8344883}"/>
          </ac:spMkLst>
        </pc:spChg>
        <pc:spChg chg="mod ord">
          <ac:chgData name="Jackson, Diante D" userId="S::ddjack21@cougarnet.uh.edu::db0455be-019f-4d3d-a613-669dcb4e3df8" providerId="AD" clId="Web-{3BD46D5D-24E8-4783-3C91-A24F40931C51}" dt="2023-10-26T19:02:07.897" v="662"/>
          <ac:spMkLst>
            <pc:docMk/>
            <pc:sldMk cId="4122396240" sldId="280"/>
            <ac:spMk id="13" creationId="{CB0BAE21-4E4A-BE6E-EE84-D535446B94CD}"/>
          </ac:spMkLst>
        </pc:spChg>
      </pc:sldChg>
      <pc:sldChg chg="modSp del">
        <pc:chgData name="Jackson, Diante D" userId="S::ddjack21@cougarnet.uh.edu::db0455be-019f-4d3d-a613-669dcb4e3df8" providerId="AD" clId="Web-{3BD46D5D-24E8-4783-3C91-A24F40931C51}" dt="2023-10-26T19:05:04.482" v="730"/>
        <pc:sldMkLst>
          <pc:docMk/>
          <pc:sldMk cId="901526237" sldId="281"/>
        </pc:sldMkLst>
        <pc:spChg chg="mod">
          <ac:chgData name="Jackson, Diante D" userId="S::ddjack21@cougarnet.uh.edu::db0455be-019f-4d3d-a613-669dcb4e3df8" providerId="AD" clId="Web-{3BD46D5D-24E8-4783-3C91-A24F40931C51}" dt="2023-10-26T19:04:08.668" v="705" actId="20577"/>
          <ac:spMkLst>
            <pc:docMk/>
            <pc:sldMk cId="901526237" sldId="281"/>
            <ac:spMk id="2" creationId="{F7291133-2B2D-CB5C-25A3-A6BBC6AC48F6}"/>
          </ac:spMkLst>
        </pc:spChg>
        <pc:spChg chg="mod">
          <ac:chgData name="Jackson, Diante D" userId="S::ddjack21@cougarnet.uh.edu::db0455be-019f-4d3d-a613-669dcb4e3df8" providerId="AD" clId="Web-{3BD46D5D-24E8-4783-3C91-A24F40931C51}" dt="2023-10-26T19:04:36.684" v="729" actId="20577"/>
          <ac:spMkLst>
            <pc:docMk/>
            <pc:sldMk cId="901526237" sldId="281"/>
            <ac:spMk id="3" creationId="{330480BD-3EF5-7A7E-9E81-E73191A1D49D}"/>
          </ac:spMkLst>
        </pc:spChg>
      </pc:sldChg>
      <pc:sldChg chg="modSp">
        <pc:chgData name="Jackson, Diante D" userId="S::ddjack21@cougarnet.uh.edu::db0455be-019f-4d3d-a613-669dcb4e3df8" providerId="AD" clId="Web-{3BD46D5D-24E8-4783-3C91-A24F40931C51}" dt="2023-10-26T19:12:05.184" v="812" actId="20577"/>
        <pc:sldMkLst>
          <pc:docMk/>
          <pc:sldMk cId="1125054511" sldId="282"/>
        </pc:sldMkLst>
        <pc:spChg chg="mod">
          <ac:chgData name="Jackson, Diante D" userId="S::ddjack21@cougarnet.uh.edu::db0455be-019f-4d3d-a613-669dcb4e3df8" providerId="AD" clId="Web-{3BD46D5D-24E8-4783-3C91-A24F40931C51}" dt="2023-10-26T19:05:18.467" v="737" actId="20577"/>
          <ac:spMkLst>
            <pc:docMk/>
            <pc:sldMk cId="1125054511" sldId="282"/>
            <ac:spMk id="2" creationId="{0F5010AA-DDBA-D5A2-A34D-69E21671333A}"/>
          </ac:spMkLst>
        </pc:spChg>
        <pc:spChg chg="mod">
          <ac:chgData name="Jackson, Diante D" userId="S::ddjack21@cougarnet.uh.edu::db0455be-019f-4d3d-a613-669dcb4e3df8" providerId="AD" clId="Web-{3BD46D5D-24E8-4783-3C91-A24F40931C51}" dt="2023-10-26T19:05:28.842" v="747" actId="20577"/>
          <ac:spMkLst>
            <pc:docMk/>
            <pc:sldMk cId="1125054511" sldId="282"/>
            <ac:spMk id="4" creationId="{EF31757D-D960-563E-13D7-10BC6A04122D}"/>
          </ac:spMkLst>
        </pc:spChg>
        <pc:spChg chg="mod">
          <ac:chgData name="Jackson, Diante D" userId="S::ddjack21@cougarnet.uh.edu::db0455be-019f-4d3d-a613-669dcb4e3df8" providerId="AD" clId="Web-{3BD46D5D-24E8-4783-3C91-A24F40931C51}" dt="2023-10-26T19:06:05.703" v="765" actId="20577"/>
          <ac:spMkLst>
            <pc:docMk/>
            <pc:sldMk cId="1125054511" sldId="282"/>
            <ac:spMk id="5" creationId="{11D7CDBE-3B02-5AB5-E827-307839805592}"/>
          </ac:spMkLst>
        </pc:spChg>
        <pc:spChg chg="mod">
          <ac:chgData name="Jackson, Diante D" userId="S::ddjack21@cougarnet.uh.edu::db0455be-019f-4d3d-a613-669dcb4e3df8" providerId="AD" clId="Web-{3BD46D5D-24E8-4783-3C91-A24F40931C51}" dt="2023-10-26T19:12:05.184" v="812" actId="20577"/>
          <ac:spMkLst>
            <pc:docMk/>
            <pc:sldMk cId="1125054511" sldId="282"/>
            <ac:spMk id="6" creationId="{BFE1F326-65DA-D1D2-BADE-C228E0696D1C}"/>
          </ac:spMkLst>
        </pc:spChg>
      </pc:sldChg>
      <pc:sldChg chg="addSp delSp modSp new mod modClrScheme chgLayout">
        <pc:chgData name="Jackson, Diante D" userId="S::ddjack21@cougarnet.uh.edu::db0455be-019f-4d3d-a613-669dcb4e3df8" providerId="AD" clId="Web-{3BD46D5D-24E8-4783-3C91-A24F40931C51}" dt="2023-10-26T18:43:26.654" v="277" actId="20577"/>
        <pc:sldMkLst>
          <pc:docMk/>
          <pc:sldMk cId="1164228714" sldId="284"/>
        </pc:sldMkLst>
        <pc:spChg chg="mod ord">
          <ac:chgData name="Jackson, Diante D" userId="S::ddjack21@cougarnet.uh.edu::db0455be-019f-4d3d-a613-669dcb4e3df8" providerId="AD" clId="Web-{3BD46D5D-24E8-4783-3C91-A24F40931C51}" dt="2023-10-26T17:57:29.418" v="124" actId="20577"/>
          <ac:spMkLst>
            <pc:docMk/>
            <pc:sldMk cId="1164228714" sldId="284"/>
            <ac:spMk id="2" creationId="{0866580A-6399-91DB-2191-112F41B5BEBD}"/>
          </ac:spMkLst>
        </pc:spChg>
        <pc:spChg chg="add del">
          <ac:chgData name="Jackson, Diante D" userId="S::ddjack21@cougarnet.uh.edu::db0455be-019f-4d3d-a613-669dcb4e3df8" providerId="AD" clId="Web-{3BD46D5D-24E8-4783-3C91-A24F40931C51}" dt="2023-10-25T19:38:26.203" v="97"/>
          <ac:spMkLst>
            <pc:docMk/>
            <pc:sldMk cId="1164228714" sldId="284"/>
            <ac:spMk id="3" creationId="{9CEDD299-6301-BEBF-28C2-F8C81900A5D9}"/>
          </ac:spMkLst>
        </pc:spChg>
        <pc:spChg chg="mod">
          <ac:chgData name="Jackson, Diante D" userId="S::ddjack21@cougarnet.uh.edu::db0455be-019f-4d3d-a613-669dcb4e3df8" providerId="AD" clId="Web-{3BD46D5D-24E8-4783-3C91-A24F40931C51}" dt="2023-10-25T19:38:26.203" v="97"/>
          <ac:spMkLst>
            <pc:docMk/>
            <pc:sldMk cId="1164228714" sldId="284"/>
            <ac:spMk id="4" creationId="{C2C24F34-0682-25A2-9245-16F28EBF4AAF}"/>
          </ac:spMkLst>
        </pc:spChg>
        <pc:spChg chg="mod">
          <ac:chgData name="Jackson, Diante D" userId="S::ddjack21@cougarnet.uh.edu::db0455be-019f-4d3d-a613-669dcb4e3df8" providerId="AD" clId="Web-{3BD46D5D-24E8-4783-3C91-A24F40931C51}" dt="2023-10-25T19:38:26.203" v="97"/>
          <ac:spMkLst>
            <pc:docMk/>
            <pc:sldMk cId="1164228714" sldId="284"/>
            <ac:spMk id="5" creationId="{0AE1C2CA-B14B-EE21-7D26-24E99D640F7A}"/>
          </ac:spMkLst>
        </pc:spChg>
        <pc:spChg chg="add del mod">
          <ac:chgData name="Jackson, Diante D" userId="S::ddjack21@cougarnet.uh.edu::db0455be-019f-4d3d-a613-669dcb4e3df8" providerId="AD" clId="Web-{3BD46D5D-24E8-4783-3C91-A24F40931C51}" dt="2023-10-25T19:38:26.187" v="96"/>
          <ac:spMkLst>
            <pc:docMk/>
            <pc:sldMk cId="1164228714" sldId="284"/>
            <ac:spMk id="10" creationId="{5B23CF4D-9943-BD42-66AE-74C1808BAED9}"/>
          </ac:spMkLst>
        </pc:spChg>
        <pc:spChg chg="add del mod">
          <ac:chgData name="Jackson, Diante D" userId="S::ddjack21@cougarnet.uh.edu::db0455be-019f-4d3d-a613-669dcb4e3df8" providerId="AD" clId="Web-{3BD46D5D-24E8-4783-3C91-A24F40931C51}" dt="2023-10-25T19:38:26.187" v="96"/>
          <ac:spMkLst>
            <pc:docMk/>
            <pc:sldMk cId="1164228714" sldId="284"/>
            <ac:spMk id="12" creationId="{5F1DD12A-DD18-4307-AE50-FA8682CD0C74}"/>
          </ac:spMkLst>
        </pc:spChg>
        <pc:spChg chg="add del mod">
          <ac:chgData name="Jackson, Diante D" userId="S::ddjack21@cougarnet.uh.edu::db0455be-019f-4d3d-a613-669dcb4e3df8" providerId="AD" clId="Web-{3BD46D5D-24E8-4783-3C91-A24F40931C51}" dt="2023-10-25T19:38:26.187" v="96"/>
          <ac:spMkLst>
            <pc:docMk/>
            <pc:sldMk cId="1164228714" sldId="284"/>
            <ac:spMk id="14" creationId="{0DED4755-1869-1FA4-C425-4EC7E8420906}"/>
          </ac:spMkLst>
        </pc:spChg>
        <pc:spChg chg="add del mod">
          <ac:chgData name="Jackson, Diante D" userId="S::ddjack21@cougarnet.uh.edu::db0455be-019f-4d3d-a613-669dcb4e3df8" providerId="AD" clId="Web-{3BD46D5D-24E8-4783-3C91-A24F40931C51}" dt="2023-10-25T19:38:26.187" v="96"/>
          <ac:spMkLst>
            <pc:docMk/>
            <pc:sldMk cId="1164228714" sldId="284"/>
            <ac:spMk id="16" creationId="{28B84181-B6BD-82DB-45AC-F8050540D1FB}"/>
          </ac:spMkLst>
        </pc:spChg>
        <pc:spChg chg="add del mod">
          <ac:chgData name="Jackson, Diante D" userId="S::ddjack21@cougarnet.uh.edu::db0455be-019f-4d3d-a613-669dcb4e3df8" providerId="AD" clId="Web-{3BD46D5D-24E8-4783-3C91-A24F40931C51}" dt="2023-10-25T19:38:26.187" v="96"/>
          <ac:spMkLst>
            <pc:docMk/>
            <pc:sldMk cId="1164228714" sldId="284"/>
            <ac:spMk id="18" creationId="{7A1D027A-533B-391D-3071-2D1747FDED38}"/>
          </ac:spMkLst>
        </pc:spChg>
        <pc:spChg chg="add del mod">
          <ac:chgData name="Jackson, Diante D" userId="S::ddjack21@cougarnet.uh.edu::db0455be-019f-4d3d-a613-669dcb4e3df8" providerId="AD" clId="Web-{3BD46D5D-24E8-4783-3C91-A24F40931C51}" dt="2023-10-25T19:38:26.187" v="96"/>
          <ac:spMkLst>
            <pc:docMk/>
            <pc:sldMk cId="1164228714" sldId="284"/>
            <ac:spMk id="20" creationId="{F259EAF8-3E5A-9664-8960-80FC1F9F6FE6}"/>
          </ac:spMkLst>
        </pc:spChg>
        <pc:spChg chg="add mod">
          <ac:chgData name="Jackson, Diante D" userId="S::ddjack21@cougarnet.uh.edu::db0455be-019f-4d3d-a613-669dcb4e3df8" providerId="AD" clId="Web-{3BD46D5D-24E8-4783-3C91-A24F40931C51}" dt="2023-10-26T17:59:00.110" v="150" actId="20577"/>
          <ac:spMkLst>
            <pc:docMk/>
            <pc:sldMk cId="1164228714" sldId="284"/>
            <ac:spMk id="22" creationId="{92F8B954-2AC8-F7F9-6B97-8D7A23E172AE}"/>
          </ac:spMkLst>
        </pc:spChg>
        <pc:spChg chg="add mod">
          <ac:chgData name="Jackson, Diante D" userId="S::ddjack21@cougarnet.uh.edu::db0455be-019f-4d3d-a613-669dcb4e3df8" providerId="AD" clId="Web-{3BD46D5D-24E8-4783-3C91-A24F40931C51}" dt="2023-10-26T17:58:30.811" v="139" actId="20577"/>
          <ac:spMkLst>
            <pc:docMk/>
            <pc:sldMk cId="1164228714" sldId="284"/>
            <ac:spMk id="23" creationId="{B52A9BDB-D166-3D86-0D0A-267F847A3150}"/>
          </ac:spMkLst>
        </pc:spChg>
        <pc:spChg chg="add mod">
          <ac:chgData name="Jackson, Diante D" userId="S::ddjack21@cougarnet.uh.edu::db0455be-019f-4d3d-a613-669dcb4e3df8" providerId="AD" clId="Web-{3BD46D5D-24E8-4783-3C91-A24F40931C51}" dt="2023-10-26T17:59:25.595" v="167" actId="20577"/>
          <ac:spMkLst>
            <pc:docMk/>
            <pc:sldMk cId="1164228714" sldId="284"/>
            <ac:spMk id="24" creationId="{5B134C0F-09E2-4839-601B-11663D1A26D7}"/>
          </ac:spMkLst>
        </pc:spChg>
        <pc:spChg chg="add mod">
          <ac:chgData name="Jackson, Diante D" userId="S::ddjack21@cougarnet.uh.edu::db0455be-019f-4d3d-a613-669dcb4e3df8" providerId="AD" clId="Web-{3BD46D5D-24E8-4783-3C91-A24F40931C51}" dt="2023-10-26T18:00:05.190" v="189" actId="20577"/>
          <ac:spMkLst>
            <pc:docMk/>
            <pc:sldMk cId="1164228714" sldId="284"/>
            <ac:spMk id="25" creationId="{4C13F5F4-DA01-7A9B-944F-A48DB98A10CC}"/>
          </ac:spMkLst>
        </pc:spChg>
        <pc:spChg chg="add mod">
          <ac:chgData name="Jackson, Diante D" userId="S::ddjack21@cougarnet.uh.edu::db0455be-019f-4d3d-a613-669dcb4e3df8" providerId="AD" clId="Web-{3BD46D5D-24E8-4783-3C91-A24F40931C51}" dt="2023-10-26T17:58:41.312" v="145" actId="20577"/>
          <ac:spMkLst>
            <pc:docMk/>
            <pc:sldMk cId="1164228714" sldId="284"/>
            <ac:spMk id="26" creationId="{D4AD5F54-D586-0A26-3497-7D3800B80704}"/>
          </ac:spMkLst>
        </pc:spChg>
        <pc:spChg chg="add mod">
          <ac:chgData name="Jackson, Diante D" userId="S::ddjack21@cougarnet.uh.edu::db0455be-019f-4d3d-a613-669dcb4e3df8" providerId="AD" clId="Web-{3BD46D5D-24E8-4783-3C91-A24F40931C51}" dt="2023-10-26T18:43:26.654" v="277" actId="20577"/>
          <ac:spMkLst>
            <pc:docMk/>
            <pc:sldMk cId="1164228714" sldId="284"/>
            <ac:spMk id="27" creationId="{E10AE380-F865-7DCF-FE02-68E51C94EA22}"/>
          </ac:spMkLst>
        </pc:spChg>
      </pc:sldChg>
      <pc:sldChg chg="addSp delSp modSp new mod modClrScheme chgLayout">
        <pc:chgData name="Jackson, Diante D" userId="S::ddjack21@cougarnet.uh.edu::db0455be-019f-4d3d-a613-669dcb4e3df8" providerId="AD" clId="Web-{3BD46D5D-24E8-4783-3C91-A24F40931C51}" dt="2023-10-26T18:52:57.878" v="484"/>
        <pc:sldMkLst>
          <pc:docMk/>
          <pc:sldMk cId="2487646495" sldId="285"/>
        </pc:sldMkLst>
        <pc:spChg chg="mod ord">
          <ac:chgData name="Jackson, Diante D" userId="S::ddjack21@cougarnet.uh.edu::db0455be-019f-4d3d-a613-669dcb4e3df8" providerId="AD" clId="Web-{3BD46D5D-24E8-4783-3C91-A24F40931C51}" dt="2023-10-26T18:52:57.878" v="484"/>
          <ac:spMkLst>
            <pc:docMk/>
            <pc:sldMk cId="2487646495" sldId="285"/>
            <ac:spMk id="2" creationId="{420E2EB8-3DF1-052C-66A9-8F0E711112D7}"/>
          </ac:spMkLst>
        </pc:spChg>
        <pc:spChg chg="mod ord">
          <ac:chgData name="Jackson, Diante D" userId="S::ddjack21@cougarnet.uh.edu::db0455be-019f-4d3d-a613-669dcb4e3df8" providerId="AD" clId="Web-{3BD46D5D-24E8-4783-3C91-A24F40931C51}" dt="2023-10-26T18:52:57.878" v="484"/>
          <ac:spMkLst>
            <pc:docMk/>
            <pc:sldMk cId="2487646495" sldId="285"/>
            <ac:spMk id="3" creationId="{6BAE479F-420A-6E46-50D1-28C32F9879E6}"/>
          </ac:spMkLst>
        </pc:spChg>
        <pc:spChg chg="mod">
          <ac:chgData name="Jackson, Diante D" userId="S::ddjack21@cougarnet.uh.edu::db0455be-019f-4d3d-a613-669dcb4e3df8" providerId="AD" clId="Web-{3BD46D5D-24E8-4783-3C91-A24F40931C51}" dt="2023-10-26T18:52:57.878" v="484"/>
          <ac:spMkLst>
            <pc:docMk/>
            <pc:sldMk cId="2487646495" sldId="285"/>
            <ac:spMk id="4" creationId="{D32912C0-D939-75E6-F124-9F768A0C9B7F}"/>
          </ac:spMkLst>
        </pc:spChg>
        <pc:spChg chg="mod">
          <ac:chgData name="Jackson, Diante D" userId="S::ddjack21@cougarnet.uh.edu::db0455be-019f-4d3d-a613-669dcb4e3df8" providerId="AD" clId="Web-{3BD46D5D-24E8-4783-3C91-A24F40931C51}" dt="2023-10-26T18:52:57.878" v="484"/>
          <ac:spMkLst>
            <pc:docMk/>
            <pc:sldMk cId="2487646495" sldId="285"/>
            <ac:spMk id="5" creationId="{001F4630-A023-BFEE-7DDE-EC90AB65D563}"/>
          </ac:spMkLst>
        </pc:spChg>
        <pc:spChg chg="add del mod">
          <ac:chgData name="Jackson, Diante D" userId="S::ddjack21@cougarnet.uh.edu::db0455be-019f-4d3d-a613-669dcb4e3df8" providerId="AD" clId="Web-{3BD46D5D-24E8-4783-3C91-A24F40931C51}" dt="2023-10-26T18:52:57.878" v="484"/>
          <ac:spMkLst>
            <pc:docMk/>
            <pc:sldMk cId="2487646495" sldId="285"/>
            <ac:spMk id="10" creationId="{F8C5C1EB-9B94-DBF9-EDF0-B51D6E7C90FC}"/>
          </ac:spMkLst>
        </pc:spChg>
        <pc:spChg chg="add del mod">
          <ac:chgData name="Jackson, Diante D" userId="S::ddjack21@cougarnet.uh.edu::db0455be-019f-4d3d-a613-669dcb4e3df8" providerId="AD" clId="Web-{3BD46D5D-24E8-4783-3C91-A24F40931C51}" dt="2023-10-26T18:52:57.878" v="484"/>
          <ac:spMkLst>
            <pc:docMk/>
            <pc:sldMk cId="2487646495" sldId="285"/>
            <ac:spMk id="12" creationId="{4761D958-C349-FB8B-00B2-D8D2274F9EBF}"/>
          </ac:spMkLst>
        </pc:spChg>
        <pc:spChg chg="add del mod">
          <ac:chgData name="Jackson, Diante D" userId="S::ddjack21@cougarnet.uh.edu::db0455be-019f-4d3d-a613-669dcb4e3df8" providerId="AD" clId="Web-{3BD46D5D-24E8-4783-3C91-A24F40931C51}" dt="2023-10-26T18:52:57.878" v="484"/>
          <ac:spMkLst>
            <pc:docMk/>
            <pc:sldMk cId="2487646495" sldId="285"/>
            <ac:spMk id="14" creationId="{32553FD6-A814-75AF-460C-6E1DE136129F}"/>
          </ac:spMkLst>
        </pc:spChg>
      </pc:sldChg>
      <pc:sldChg chg="modSp new">
        <pc:chgData name="Jackson, Diante D" userId="S::ddjack21@cougarnet.uh.edu::db0455be-019f-4d3d-a613-669dcb4e3df8" providerId="AD" clId="Web-{3BD46D5D-24E8-4783-3C91-A24F40931C51}" dt="2023-10-26T18:58:19.671" v="496" actId="20577"/>
        <pc:sldMkLst>
          <pc:docMk/>
          <pc:sldMk cId="2615321509" sldId="286"/>
        </pc:sldMkLst>
        <pc:spChg chg="mod">
          <ac:chgData name="Jackson, Diante D" userId="S::ddjack21@cougarnet.uh.edu::db0455be-019f-4d3d-a613-669dcb4e3df8" providerId="AD" clId="Web-{3BD46D5D-24E8-4783-3C91-A24F40931C51}" dt="2023-10-26T18:53:25.316" v="489" actId="20577"/>
          <ac:spMkLst>
            <pc:docMk/>
            <pc:sldMk cId="2615321509" sldId="286"/>
            <ac:spMk id="2" creationId="{F5D2DC93-F2CF-0253-1917-0338FC170FD4}"/>
          </ac:spMkLst>
        </pc:spChg>
        <pc:spChg chg="mod">
          <ac:chgData name="Jackson, Diante D" userId="S::ddjack21@cougarnet.uh.edu::db0455be-019f-4d3d-a613-669dcb4e3df8" providerId="AD" clId="Web-{3BD46D5D-24E8-4783-3C91-A24F40931C51}" dt="2023-10-26T18:58:19.671" v="496" actId="20577"/>
          <ac:spMkLst>
            <pc:docMk/>
            <pc:sldMk cId="2615321509" sldId="286"/>
            <ac:spMk id="3" creationId="{6ADD0D60-0DAF-A562-0651-3545FCB677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10/26/2023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10/26/2023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The Academy: Article II</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The Academy: Article II</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The Academy: Article II</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The Academy: Article II</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The Academy: Article II</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The Academy: Article II</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The Academy: Article II</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hf hd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The Academy: Article II</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The Academy: Article II</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r>
              <a:rPr lang="en-US" dirty="0"/>
              <a:t>The Academy: article II</a:t>
            </a:r>
            <a:br>
              <a:rPr lang="en-US" dirty="0"/>
            </a:br>
            <a:r>
              <a:rPr lang="en-US" sz="4000" dirty="0">
                <a:cs typeface="Arial"/>
              </a:rPr>
              <a:t>Enumeration</a:t>
            </a:r>
            <a:endParaRPr lang="en-US" dirty="0">
              <a:cs typeface="Arial"/>
            </a:endParaRP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vert="horz" lIns="91440" tIns="45720" rIns="91440" bIns="45720" rtlCol="0" anchor="t">
            <a:noAutofit/>
          </a:bodyPr>
          <a:lstStyle/>
          <a:p>
            <a:r>
              <a:rPr lang="en-US" dirty="0"/>
              <a:t>Diante Jackson</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85E5-7DFD-D903-B5AF-81A050E60CFE}"/>
              </a:ext>
            </a:extLst>
          </p:cNvPr>
          <p:cNvSpPr>
            <a:spLocks noGrp="1"/>
          </p:cNvSpPr>
          <p:nvPr>
            <p:ph type="title"/>
          </p:nvPr>
        </p:nvSpPr>
        <p:spPr/>
        <p:txBody>
          <a:bodyPr/>
          <a:lstStyle/>
          <a:p>
            <a:r>
              <a:rPr lang="en-US" dirty="0">
                <a:cs typeface="Arial"/>
              </a:rPr>
              <a:t>What to expect</a:t>
            </a:r>
            <a:endParaRPr lang="en-US" dirty="0"/>
          </a:p>
        </p:txBody>
      </p:sp>
      <p:sp>
        <p:nvSpPr>
          <p:cNvPr id="3" name="Text Placeholder 2">
            <a:extLst>
              <a:ext uri="{FF2B5EF4-FFF2-40B4-BE49-F238E27FC236}">
                <a16:creationId xmlns:a16="http://schemas.microsoft.com/office/drawing/2014/main" id="{868C2369-3817-D3F3-EFCF-EB58B23AE140}"/>
              </a:ext>
            </a:extLst>
          </p:cNvPr>
          <p:cNvSpPr>
            <a:spLocks noGrp="1"/>
          </p:cNvSpPr>
          <p:nvPr>
            <p:ph type="body" idx="1"/>
          </p:nvPr>
        </p:nvSpPr>
        <p:spPr/>
        <p:txBody>
          <a:bodyPr vert="horz" lIns="91440" tIns="45720" rIns="91440" bIns="45720" rtlCol="0" anchor="t">
            <a:noAutofit/>
          </a:bodyPr>
          <a:lstStyle/>
          <a:p>
            <a:r>
              <a:rPr lang="en-US" dirty="0">
                <a:cs typeface="Arial"/>
              </a:rPr>
              <a:t>Getting more technical!</a:t>
            </a:r>
            <a:endParaRPr lang="en-US" dirty="0"/>
          </a:p>
        </p:txBody>
      </p:sp>
    </p:spTree>
    <p:extLst>
      <p:ext uri="{BB962C8B-B14F-4D97-AF65-F5344CB8AC3E}">
        <p14:creationId xmlns:p14="http://schemas.microsoft.com/office/powerpoint/2010/main" val="381310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0638-FCE2-1417-016D-40BB6E6924B1}"/>
              </a:ext>
            </a:extLst>
          </p:cNvPr>
          <p:cNvSpPr>
            <a:spLocks noGrp="1"/>
          </p:cNvSpPr>
          <p:nvPr>
            <p:ph type="title"/>
          </p:nvPr>
        </p:nvSpPr>
        <p:spPr/>
        <p:txBody>
          <a:bodyPr/>
          <a:lstStyle/>
          <a:p>
            <a:r>
              <a:rPr lang="en-US" dirty="0">
                <a:cs typeface="Arial"/>
              </a:rPr>
              <a:t>The next session</a:t>
            </a:r>
            <a:endParaRPr lang="en-US" dirty="0"/>
          </a:p>
        </p:txBody>
      </p:sp>
      <p:sp>
        <p:nvSpPr>
          <p:cNvPr id="3" name="Content Placeholder 2">
            <a:extLst>
              <a:ext uri="{FF2B5EF4-FFF2-40B4-BE49-F238E27FC236}">
                <a16:creationId xmlns:a16="http://schemas.microsoft.com/office/drawing/2014/main" id="{C183529F-D3B1-8AD0-D53E-D89A782FB69B}"/>
              </a:ext>
            </a:extLst>
          </p:cNvPr>
          <p:cNvSpPr>
            <a:spLocks noGrp="1"/>
          </p:cNvSpPr>
          <p:nvPr>
            <p:ph idx="1"/>
          </p:nvPr>
        </p:nvSpPr>
        <p:spPr/>
        <p:txBody>
          <a:bodyPr vert="horz" lIns="91440" tIns="45720" rIns="91440" bIns="45720" rtlCol="0" anchor="t">
            <a:noAutofit/>
          </a:bodyPr>
          <a:lstStyle/>
          <a:p>
            <a:r>
              <a:rPr lang="en-US" dirty="0">
                <a:cs typeface="Arial"/>
              </a:rPr>
              <a:t>As we begin to delve into more technical disciplines of Cybersecurity, we will need to sharpen up our skills and become more familiar with the terms and tools that define the subject. With that being said, the next </a:t>
            </a:r>
            <a:r>
              <a:rPr lang="en-US">
                <a:cs typeface="Arial"/>
              </a:rPr>
              <a:t>session will cover:</a:t>
            </a:r>
          </a:p>
          <a:p>
            <a:endParaRPr lang="en-US" dirty="0">
              <a:cs typeface="Arial"/>
            </a:endParaRPr>
          </a:p>
          <a:p>
            <a:r>
              <a:rPr lang="en-US" dirty="0">
                <a:cs typeface="Arial"/>
              </a:rPr>
              <a:t>Python for Penetration Testing!</a:t>
            </a:r>
          </a:p>
        </p:txBody>
      </p:sp>
      <p:sp>
        <p:nvSpPr>
          <p:cNvPr id="4" name="Footer Placeholder 3">
            <a:extLst>
              <a:ext uri="{FF2B5EF4-FFF2-40B4-BE49-F238E27FC236}">
                <a16:creationId xmlns:a16="http://schemas.microsoft.com/office/drawing/2014/main" id="{95F2D073-9E52-7C1C-8EB1-64D96FD10673}"/>
              </a:ext>
            </a:extLst>
          </p:cNvPr>
          <p:cNvSpPr>
            <a:spLocks noGrp="1"/>
          </p:cNvSpPr>
          <p:nvPr>
            <p:ph type="ftr" sz="quarter" idx="11"/>
          </p:nvPr>
        </p:nvSpPr>
        <p:spPr/>
        <p:txBody>
          <a:bodyPr/>
          <a:lstStyle/>
          <a:p>
            <a:r>
              <a:rPr lang="en-US" dirty="0"/>
              <a:t>The Academy: Article II</a:t>
            </a:r>
            <a:endParaRPr lang="en-PK"/>
          </a:p>
        </p:txBody>
      </p:sp>
      <p:sp>
        <p:nvSpPr>
          <p:cNvPr id="5" name="Slide Number Placeholder 4">
            <a:extLst>
              <a:ext uri="{FF2B5EF4-FFF2-40B4-BE49-F238E27FC236}">
                <a16:creationId xmlns:a16="http://schemas.microsoft.com/office/drawing/2014/main" id="{218A7886-0038-460E-3320-2BCC7BCC6269}"/>
              </a:ext>
            </a:extLst>
          </p:cNvPr>
          <p:cNvSpPr>
            <a:spLocks noGrp="1"/>
          </p:cNvSpPr>
          <p:nvPr>
            <p:ph type="sldNum" sz="quarter" idx="12"/>
          </p:nvPr>
        </p:nvSpPr>
        <p:spPr/>
        <p:txBody>
          <a:bodyPr/>
          <a:lstStyle/>
          <a:p>
            <a:fld id="{5BFCF61C-3B18-4C03-8326-CC3B32D710C9}" type="slidenum">
              <a:rPr lang="en-US" noProof="0" smtClean="0"/>
              <a:t>11</a:t>
            </a:fld>
            <a:endParaRPr lang="en-US" noProof="0"/>
          </a:p>
        </p:txBody>
      </p:sp>
    </p:spTree>
    <p:extLst>
      <p:ext uri="{BB962C8B-B14F-4D97-AF65-F5344CB8AC3E}">
        <p14:creationId xmlns:p14="http://schemas.microsoft.com/office/powerpoint/2010/main" val="245267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783-8B7A-942C-CA8B-F04C1897AA2A}"/>
              </a:ext>
            </a:extLst>
          </p:cNvPr>
          <p:cNvSpPr>
            <a:spLocks noGrp="1"/>
          </p:cNvSpPr>
          <p:nvPr>
            <p:ph type="title"/>
          </p:nvPr>
        </p:nvSpPr>
        <p:spPr/>
        <p:txBody>
          <a:bodyPr/>
          <a:lstStyle/>
          <a:p>
            <a:r>
              <a:rPr lang="en-US" sz="3200" err="1">
                <a:cs typeface="Arial"/>
              </a:rPr>
              <a:t>Unforuntate</a:t>
            </a:r>
            <a:r>
              <a:rPr lang="en-US" sz="3200" dirty="0">
                <a:cs typeface="Arial"/>
              </a:rPr>
              <a:t> circumstances</a:t>
            </a:r>
          </a:p>
        </p:txBody>
      </p:sp>
      <p:sp>
        <p:nvSpPr>
          <p:cNvPr id="3" name="Content Placeholder 2">
            <a:extLst>
              <a:ext uri="{FF2B5EF4-FFF2-40B4-BE49-F238E27FC236}">
                <a16:creationId xmlns:a16="http://schemas.microsoft.com/office/drawing/2014/main" id="{554F2E47-4374-0BEB-F905-C577B5AA2718}"/>
              </a:ext>
            </a:extLst>
          </p:cNvPr>
          <p:cNvSpPr>
            <a:spLocks noGrp="1"/>
          </p:cNvSpPr>
          <p:nvPr>
            <p:ph idx="1"/>
          </p:nvPr>
        </p:nvSpPr>
        <p:spPr/>
        <p:txBody>
          <a:bodyPr vert="horz" lIns="91440" tIns="45720" rIns="91440" bIns="45720" rtlCol="0" anchor="t">
            <a:noAutofit/>
          </a:bodyPr>
          <a:lstStyle/>
          <a:p>
            <a:r>
              <a:rPr lang="en-US" dirty="0">
                <a:cs typeface="Arial"/>
              </a:rPr>
              <a:t>Due to unfortunate circumstances with my health and last-minute issues with deploying my lab environment, I was unable to make the web enumeration lab available in time to include it immediately. However, feel free to stay if you're interested and we can just work it out now if you have the time!</a:t>
            </a:r>
            <a:endParaRPr lang="en-US" dirty="0"/>
          </a:p>
        </p:txBody>
      </p:sp>
      <p:sp>
        <p:nvSpPr>
          <p:cNvPr id="4" name="Footer Placeholder 3">
            <a:extLst>
              <a:ext uri="{FF2B5EF4-FFF2-40B4-BE49-F238E27FC236}">
                <a16:creationId xmlns:a16="http://schemas.microsoft.com/office/drawing/2014/main" id="{CDBE9848-E985-3840-B57F-67B84B61C239}"/>
              </a:ext>
            </a:extLst>
          </p:cNvPr>
          <p:cNvSpPr>
            <a:spLocks noGrp="1"/>
          </p:cNvSpPr>
          <p:nvPr>
            <p:ph type="ftr" sz="quarter" idx="11"/>
          </p:nvPr>
        </p:nvSpPr>
        <p:spPr/>
        <p:txBody>
          <a:bodyPr/>
          <a:lstStyle/>
          <a:p>
            <a:r>
              <a:rPr lang="en-US" dirty="0"/>
              <a:t>The Academy: Article II</a:t>
            </a:r>
            <a:endParaRPr lang="en-PK"/>
          </a:p>
        </p:txBody>
      </p:sp>
      <p:sp>
        <p:nvSpPr>
          <p:cNvPr id="5" name="Slide Number Placeholder 4">
            <a:extLst>
              <a:ext uri="{FF2B5EF4-FFF2-40B4-BE49-F238E27FC236}">
                <a16:creationId xmlns:a16="http://schemas.microsoft.com/office/drawing/2014/main" id="{B78C36F3-B040-08F1-99DE-50C1FADBFC35}"/>
              </a:ext>
            </a:extLst>
          </p:cNvPr>
          <p:cNvSpPr>
            <a:spLocks noGrp="1"/>
          </p:cNvSpPr>
          <p:nvPr>
            <p:ph type="sldNum" sz="quarter" idx="12"/>
          </p:nvPr>
        </p:nvSpPr>
        <p:spPr/>
        <p:txBody>
          <a:bodyPr/>
          <a:lstStyle/>
          <a:p>
            <a:fld id="{5BFCF61C-3B18-4C03-8326-CC3B32D710C9}" type="slidenum">
              <a:rPr lang="en-US" noProof="0" smtClean="0"/>
              <a:t>12</a:t>
            </a:fld>
            <a:endParaRPr lang="en-US" noProof="0"/>
          </a:p>
        </p:txBody>
      </p:sp>
    </p:spTree>
    <p:extLst>
      <p:ext uri="{BB962C8B-B14F-4D97-AF65-F5344CB8AC3E}">
        <p14:creationId xmlns:p14="http://schemas.microsoft.com/office/powerpoint/2010/main" val="358900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9D5C-CC09-C154-6093-B79DF42C2CD0}"/>
              </a:ext>
            </a:extLst>
          </p:cNvPr>
          <p:cNvSpPr>
            <a:spLocks noGrp="1"/>
          </p:cNvSpPr>
          <p:nvPr>
            <p:ph type="ctrTitle"/>
          </p:nvPr>
        </p:nvSpPr>
        <p:spPr/>
        <p:txBody>
          <a:bodyPr/>
          <a:lstStyle/>
          <a:p>
            <a:r>
              <a:rPr lang="en-US" dirty="0">
                <a:cs typeface="Arial"/>
              </a:rPr>
              <a:t>Thanks for Coming!</a:t>
            </a:r>
            <a:endParaRPr lang="en-US" dirty="0"/>
          </a:p>
        </p:txBody>
      </p:sp>
      <p:sp>
        <p:nvSpPr>
          <p:cNvPr id="3" name="Subtitle 2">
            <a:extLst>
              <a:ext uri="{FF2B5EF4-FFF2-40B4-BE49-F238E27FC236}">
                <a16:creationId xmlns:a16="http://schemas.microsoft.com/office/drawing/2014/main" id="{847AE650-347E-E5AE-FEA7-7E040F9E8813}"/>
              </a:ext>
            </a:extLst>
          </p:cNvPr>
          <p:cNvSpPr>
            <a:spLocks noGrp="1"/>
          </p:cNvSpPr>
          <p:nvPr>
            <p:ph type="subTitle" idx="1"/>
          </p:nvPr>
        </p:nvSpPr>
        <p:spPr/>
        <p:txBody>
          <a:bodyPr vert="horz" lIns="91440" tIns="45720" rIns="91440" bIns="45720" rtlCol="0" anchor="t">
            <a:noAutofit/>
          </a:bodyPr>
          <a:lstStyle/>
          <a:p>
            <a:r>
              <a:rPr lang="en-US" dirty="0">
                <a:cs typeface="Arial"/>
              </a:rPr>
              <a:t>Stay tuned for Article 3: Python for </a:t>
            </a:r>
            <a:r>
              <a:rPr lang="en-US" dirty="0" err="1">
                <a:cs typeface="Arial"/>
              </a:rPr>
              <a:t>Pentesting</a:t>
            </a:r>
            <a:r>
              <a:rPr lang="en-US" dirty="0">
                <a:cs typeface="Arial"/>
              </a:rPr>
              <a:t>!</a:t>
            </a:r>
            <a:endParaRPr lang="en-US" dirty="0"/>
          </a:p>
        </p:txBody>
      </p:sp>
    </p:spTree>
    <p:extLst>
      <p:ext uri="{BB962C8B-B14F-4D97-AF65-F5344CB8AC3E}">
        <p14:creationId xmlns:p14="http://schemas.microsoft.com/office/powerpoint/2010/main" val="150245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r>
              <a:rPr lang="en-US"/>
              <a:t>Mirjam Nilsson</a:t>
            </a:r>
          </a:p>
          <a:p>
            <a:pPr lvl="1"/>
            <a:r>
              <a:rPr lang="en-US"/>
              <a:t>206-555-0146</a:t>
            </a:r>
          </a:p>
          <a:p>
            <a:pPr lvl="1"/>
            <a:r>
              <a:rPr lang="en-US"/>
              <a:t>mirjam@contoso.com</a:t>
            </a:r>
          </a:p>
          <a:p>
            <a:pPr lvl="1"/>
            <a:r>
              <a:rPr lang="en-US"/>
              <a:t>www.contoso.com</a:t>
            </a:r>
          </a:p>
          <a:p>
            <a:endParaRPr lang="en-US"/>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Today's objectives</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dirty="0"/>
              <a:t>The Academy: Article II</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vert="horz" lIns="91440" tIns="45720" rIns="91440" bIns="45720" rtlCol="0" anchor="t">
            <a:noAutofit/>
          </a:bodyPr>
          <a:lstStyle/>
          <a:p>
            <a:r>
              <a:rPr lang="en-US" dirty="0"/>
              <a:t>What </a:t>
            </a:r>
            <a:r>
              <a:rPr lang="en-US" noProof="0" dirty="0"/>
              <a:t>is </a:t>
            </a:r>
            <a:r>
              <a:rPr lang="en-US" dirty="0"/>
              <a:t>Enumeration?</a:t>
            </a:r>
            <a:endParaRPr lang="en-US" noProof="0" dirty="0">
              <a:cs typeface="Arial"/>
            </a:endParaRPr>
          </a:p>
          <a:p>
            <a:r>
              <a:rPr lang="en-US" dirty="0">
                <a:cs typeface="Arial"/>
              </a:rPr>
              <a:t>Enumeration Toolkit</a:t>
            </a:r>
          </a:p>
          <a:p>
            <a:r>
              <a:rPr lang="en-US" dirty="0">
                <a:cs typeface="Arial"/>
              </a:rPr>
              <a:t>Penetration Test Demo</a:t>
            </a:r>
            <a:endParaRPr lang="en-US" noProof="0" dirty="0">
              <a:cs typeface="Arial"/>
            </a:endParaRPr>
          </a:p>
          <a:p>
            <a:r>
              <a:rPr lang="en-US" dirty="0"/>
              <a:t>What to expect!</a:t>
            </a:r>
            <a:endParaRPr lang="en-US" dirty="0">
              <a:cs typeface="Arial"/>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2912C0-D939-75E6-F124-9F768A0C9B7F}"/>
              </a:ext>
            </a:extLst>
          </p:cNvPr>
          <p:cNvSpPr>
            <a:spLocks noGrp="1"/>
          </p:cNvSpPr>
          <p:nvPr>
            <p:ph type="ftr" sz="quarter" idx="11"/>
          </p:nvPr>
        </p:nvSpPr>
        <p:spPr>
          <a:xfrm>
            <a:off x="411480" y="301752"/>
            <a:ext cx="1828800" cy="274320"/>
          </a:xfrm>
        </p:spPr>
        <p:txBody>
          <a:bodyPr anchor="ctr">
            <a:normAutofit/>
          </a:bodyPr>
          <a:lstStyle/>
          <a:p>
            <a:pPr>
              <a:spcAft>
                <a:spcPts val="600"/>
              </a:spcAft>
            </a:pPr>
            <a:r>
              <a:rPr lang="en-US" dirty="0"/>
              <a:t>The Academy: Article II</a:t>
            </a:r>
            <a:endParaRPr lang="en-PK"/>
          </a:p>
        </p:txBody>
      </p:sp>
      <p:sp>
        <p:nvSpPr>
          <p:cNvPr id="5" name="Slide Number Placeholder 4">
            <a:extLst>
              <a:ext uri="{FF2B5EF4-FFF2-40B4-BE49-F238E27FC236}">
                <a16:creationId xmlns:a16="http://schemas.microsoft.com/office/drawing/2014/main" id="{001F4630-A023-BFEE-7DDE-EC90AB65D563}"/>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noProof="0" dirty="0" smtClean="0"/>
              <a:pPr>
                <a:spcAft>
                  <a:spcPts val="600"/>
                </a:spcAft>
              </a:pPr>
              <a:t>3</a:t>
            </a:fld>
            <a:endParaRPr lang="en-US" noProof="0"/>
          </a:p>
        </p:txBody>
      </p:sp>
      <p:sp>
        <p:nvSpPr>
          <p:cNvPr id="2" name="Title 1">
            <a:extLst>
              <a:ext uri="{FF2B5EF4-FFF2-40B4-BE49-F238E27FC236}">
                <a16:creationId xmlns:a16="http://schemas.microsoft.com/office/drawing/2014/main" id="{420E2EB8-3DF1-052C-66A9-8F0E711112D7}"/>
              </a:ext>
            </a:extLst>
          </p:cNvPr>
          <p:cNvSpPr>
            <a:spLocks noGrp="1"/>
          </p:cNvSpPr>
          <p:nvPr>
            <p:ph type="title"/>
          </p:nvPr>
        </p:nvSpPr>
        <p:spPr>
          <a:xfrm>
            <a:off x="603504" y="1463040"/>
            <a:ext cx="10515600" cy="575321"/>
          </a:xfrm>
        </p:spPr>
        <p:txBody>
          <a:bodyPr anchor="t">
            <a:normAutofit/>
          </a:bodyPr>
          <a:lstStyle/>
          <a:p>
            <a:r>
              <a:rPr lang="en-US" sz="3900"/>
              <a:t>What is enumeration?</a:t>
            </a:r>
          </a:p>
        </p:txBody>
      </p:sp>
      <p:sp>
        <p:nvSpPr>
          <p:cNvPr id="7" name="Text Placeholder 4">
            <a:extLst>
              <a:ext uri="{FF2B5EF4-FFF2-40B4-BE49-F238E27FC236}">
                <a16:creationId xmlns:a16="http://schemas.microsoft.com/office/drawing/2014/main" id="{3AACEA77-7529-FD7F-8D84-47F6CAECFA85}"/>
              </a:ext>
            </a:extLst>
          </p:cNvPr>
          <p:cNvSpPr>
            <a:spLocks noGrp="1"/>
          </p:cNvSpPr>
          <p:nvPr>
            <p:ph type="body" sz="quarter" idx="13"/>
          </p:nvPr>
        </p:nvSpPr>
        <p:spPr>
          <a:xfrm>
            <a:off x="649224" y="2971800"/>
            <a:ext cx="4828032" cy="490538"/>
          </a:xfrm>
        </p:spPr>
        <p:txBody>
          <a:bodyPr vert="horz" lIns="91440" tIns="45720" rIns="91440" bIns="45720" rtlCol="0" anchor="t">
            <a:noAutofit/>
          </a:bodyPr>
          <a:lstStyle/>
          <a:p>
            <a:r>
              <a:rPr lang="en-US" dirty="0">
                <a:cs typeface="Arial"/>
              </a:rPr>
              <a:t>Enumeration is...</a:t>
            </a:r>
          </a:p>
        </p:txBody>
      </p:sp>
      <p:sp>
        <p:nvSpPr>
          <p:cNvPr id="8" name="Text Placeholder 5">
            <a:extLst>
              <a:ext uri="{FF2B5EF4-FFF2-40B4-BE49-F238E27FC236}">
                <a16:creationId xmlns:a16="http://schemas.microsoft.com/office/drawing/2014/main" id="{DE5BE600-89C5-3909-F5EA-1D0AE955AD44}"/>
              </a:ext>
            </a:extLst>
          </p:cNvPr>
          <p:cNvSpPr>
            <a:spLocks noGrp="1"/>
          </p:cNvSpPr>
          <p:nvPr>
            <p:ph type="body" sz="quarter" idx="14"/>
          </p:nvPr>
        </p:nvSpPr>
        <p:spPr>
          <a:xfrm>
            <a:off x="6236208" y="2971800"/>
            <a:ext cx="4828032" cy="490538"/>
          </a:xfrm>
        </p:spPr>
        <p:txBody>
          <a:bodyPr vert="horz" lIns="91440" tIns="45720" rIns="91440" bIns="45720" rtlCol="0" anchor="t">
            <a:noAutofit/>
          </a:bodyPr>
          <a:lstStyle/>
          <a:p>
            <a:r>
              <a:rPr lang="en-US" dirty="0">
                <a:cs typeface="Arial"/>
              </a:rPr>
              <a:t>Enumeration can be used to...</a:t>
            </a:r>
            <a:endParaRPr lang="en-US" dirty="0"/>
          </a:p>
        </p:txBody>
      </p:sp>
      <p:sp>
        <p:nvSpPr>
          <p:cNvPr id="3" name="Content Placeholder 2">
            <a:extLst>
              <a:ext uri="{FF2B5EF4-FFF2-40B4-BE49-F238E27FC236}">
                <a16:creationId xmlns:a16="http://schemas.microsoft.com/office/drawing/2014/main" id="{6BAE479F-420A-6E46-50D1-28C32F9879E6}"/>
              </a:ext>
            </a:extLst>
          </p:cNvPr>
          <p:cNvSpPr>
            <a:spLocks noGrp="1"/>
          </p:cNvSpPr>
          <p:nvPr>
            <p:ph type="body" sz="quarter" idx="15"/>
          </p:nvPr>
        </p:nvSpPr>
        <p:spPr>
          <a:xfrm>
            <a:off x="365760" y="3401568"/>
            <a:ext cx="5111496" cy="1682750"/>
          </a:xfrm>
        </p:spPr>
        <p:txBody>
          <a:bodyPr vert="horz" lIns="91440" tIns="45720" rIns="91440" bIns="45720" rtlCol="0" anchor="t">
            <a:normAutofit/>
          </a:bodyPr>
          <a:lstStyle/>
          <a:p>
            <a:pPr marL="283210" indent="-283210">
              <a:spcAft>
                <a:spcPts val="600"/>
              </a:spcAft>
              <a:buFont typeface="Calibri" panose="020B0604020202020204" pitchFamily="34" charset="0"/>
              <a:buChar char="-"/>
            </a:pPr>
            <a:r>
              <a:rPr lang="en-US" dirty="0"/>
              <a:t>The process of performing "passive reconnaissance" during a penetration test. It is the first step and by far the most important.</a:t>
            </a:r>
            <a:endParaRPr lang="en-US">
              <a:cs typeface="Arial"/>
            </a:endParaRPr>
          </a:p>
        </p:txBody>
      </p:sp>
      <p:sp>
        <p:nvSpPr>
          <p:cNvPr id="9" name="Text Placeholder 7">
            <a:extLst>
              <a:ext uri="{FF2B5EF4-FFF2-40B4-BE49-F238E27FC236}">
                <a16:creationId xmlns:a16="http://schemas.microsoft.com/office/drawing/2014/main" id="{B3DB7C92-21C9-1CFC-F045-3D66AD32A9B5}"/>
              </a:ext>
            </a:extLst>
          </p:cNvPr>
          <p:cNvSpPr>
            <a:spLocks noGrp="1"/>
          </p:cNvSpPr>
          <p:nvPr>
            <p:ph type="body" sz="quarter" idx="16"/>
          </p:nvPr>
        </p:nvSpPr>
        <p:spPr>
          <a:xfrm>
            <a:off x="5943600" y="3401568"/>
            <a:ext cx="5111496" cy="1682750"/>
          </a:xfrm>
        </p:spPr>
        <p:txBody>
          <a:bodyPr vert="horz" lIns="91440" tIns="45720" rIns="91440" bIns="45720" rtlCol="0" anchor="t">
            <a:noAutofit/>
          </a:bodyPr>
          <a:lstStyle/>
          <a:p>
            <a:pPr marL="283210" indent="-283210"/>
            <a:r>
              <a:rPr lang="en-US" dirty="0">
                <a:cs typeface="Arial"/>
              </a:rPr>
              <a:t>Learn more about the systems you are targeting.</a:t>
            </a:r>
            <a:endParaRPr lang="en-US" dirty="0"/>
          </a:p>
          <a:p>
            <a:pPr marL="283210" indent="-283210"/>
            <a:r>
              <a:rPr lang="en-US" dirty="0">
                <a:cs typeface="Arial"/>
              </a:rPr>
              <a:t>Identify potential vulnerabilities early.</a:t>
            </a:r>
          </a:p>
          <a:p>
            <a:pPr marL="283210" indent="-283210"/>
            <a:r>
              <a:rPr lang="en-US" dirty="0">
                <a:cs typeface="Arial"/>
              </a:rPr>
              <a:t>Potentially acquire credentials, secrets, setup files, or service information and leverage it during the </a:t>
            </a:r>
            <a:r>
              <a:rPr lang="en-US" dirty="0" err="1">
                <a:cs typeface="Arial"/>
              </a:rPr>
              <a:t>pentest</a:t>
            </a:r>
            <a:r>
              <a:rPr lang="en-US" dirty="0">
                <a:cs typeface="Arial"/>
              </a:rPr>
              <a:t>.</a:t>
            </a:r>
          </a:p>
        </p:txBody>
      </p:sp>
    </p:spTree>
    <p:extLst>
      <p:ext uri="{BB962C8B-B14F-4D97-AF65-F5344CB8AC3E}">
        <p14:creationId xmlns:p14="http://schemas.microsoft.com/office/powerpoint/2010/main" val="248764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cs typeface="Arial"/>
              </a:rPr>
              <a:t>What tools do we use?</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The Academy: Article II</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vert="horz" lIns="91440" tIns="45720" rIns="91440" bIns="45720" rtlCol="0" anchor="t">
            <a:noAutofit/>
          </a:bodyPr>
          <a:lstStyle/>
          <a:p>
            <a:r>
              <a:rPr lang="en-US" dirty="0"/>
              <a:t>Network Scanning</a:t>
            </a:r>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p:txBody>
          <a:bodyPr vert="horz" lIns="91440" tIns="45720" rIns="91440" bIns="45720" rtlCol="0" anchor="t">
            <a:noAutofit/>
          </a:bodyPr>
          <a:lstStyle/>
          <a:p>
            <a:r>
              <a:rPr lang="en-US" dirty="0"/>
              <a:t>Web Scanning</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4754880" cy="2568796"/>
          </a:xfrm>
        </p:spPr>
        <p:txBody>
          <a:bodyPr vert="horz" lIns="91440" tIns="45720" rIns="91440" bIns="45720" rtlCol="0" anchor="t">
            <a:noAutofit/>
          </a:bodyPr>
          <a:lstStyle/>
          <a:p>
            <a:pPr marL="283210" indent="-283210"/>
            <a:r>
              <a:rPr lang="en-US" dirty="0"/>
              <a:t>Nmap – Identify services and devices.</a:t>
            </a:r>
            <a:endParaRPr lang="en-US" dirty="0">
              <a:cs typeface="Arial"/>
            </a:endParaRPr>
          </a:p>
          <a:p>
            <a:pPr marL="283210" indent="-283210"/>
            <a:r>
              <a:rPr lang="en-US" dirty="0">
                <a:cs typeface="Arial"/>
              </a:rPr>
              <a:t>Wireshark - Networking monitoring and packet capture; used to analyze networks.</a:t>
            </a:r>
          </a:p>
          <a:p>
            <a:pPr marL="283210" indent="-283210"/>
            <a:r>
              <a:rPr lang="en-US" dirty="0" err="1">
                <a:cs typeface="Arial"/>
              </a:rPr>
              <a:t>Bettercap</a:t>
            </a:r>
            <a:r>
              <a:rPr lang="en-US" dirty="0">
                <a:cs typeface="Arial"/>
              </a:rPr>
              <a:t> – Network analyzer with spoofing and low-level exploitation tools.</a:t>
            </a:r>
          </a:p>
          <a:p>
            <a:pPr marL="283210" indent="-283210"/>
            <a:endParaRPr lang="en-US" dirty="0">
              <a:cs typeface="Arial"/>
            </a:endParaRP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5943600" y="3401568"/>
            <a:ext cx="4754880" cy="2568796"/>
          </a:xfrm>
        </p:spPr>
        <p:txBody>
          <a:bodyPr vert="horz" lIns="91440" tIns="45720" rIns="91440" bIns="45720" rtlCol="0" anchor="t">
            <a:noAutofit/>
          </a:bodyPr>
          <a:lstStyle/>
          <a:p>
            <a:pPr marL="283210" indent="-283210"/>
            <a:r>
              <a:rPr lang="en-US" dirty="0" err="1"/>
              <a:t>Dirb</a:t>
            </a:r>
            <a:r>
              <a:rPr lang="en-US" dirty="0"/>
              <a:t>/</a:t>
            </a:r>
            <a:r>
              <a:rPr lang="en-US" dirty="0" err="1"/>
              <a:t>Gobuster</a:t>
            </a:r>
            <a:r>
              <a:rPr lang="en-US" dirty="0"/>
              <a:t> - Directory scanning.</a:t>
            </a:r>
          </a:p>
          <a:p>
            <a:pPr marL="283210" indent="-283210"/>
            <a:r>
              <a:rPr lang="en-US" dirty="0" err="1"/>
              <a:t>Nikto</a:t>
            </a:r>
            <a:r>
              <a:rPr lang="en-US" dirty="0"/>
              <a:t> – Vulnerability scanner for Web Apps.</a:t>
            </a:r>
          </a:p>
          <a:p>
            <a:pPr marL="283210" indent="-283210"/>
            <a:r>
              <a:rPr lang="en-US" dirty="0" err="1">
                <a:cs typeface="Arial"/>
              </a:rPr>
              <a:t>WPScan</a:t>
            </a:r>
            <a:r>
              <a:rPr lang="en-US" dirty="0">
                <a:cs typeface="Arial"/>
              </a:rPr>
              <a:t> – WordPress vulnerability scanner.</a:t>
            </a:r>
          </a:p>
          <a:p>
            <a:pPr marL="283210" indent="-283210"/>
            <a:r>
              <a:rPr lang="en-US" dirty="0" err="1">
                <a:cs typeface="Arial"/>
              </a:rPr>
              <a:t>ffuf</a:t>
            </a:r>
            <a:r>
              <a:rPr lang="en-US" dirty="0">
                <a:cs typeface="Arial"/>
              </a:rPr>
              <a:t> – Directory and Subdomain scanner.</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DC93-F2CF-0253-1917-0338FC170FD4}"/>
              </a:ext>
            </a:extLst>
          </p:cNvPr>
          <p:cNvSpPr>
            <a:spLocks noGrp="1"/>
          </p:cNvSpPr>
          <p:nvPr>
            <p:ph type="title"/>
          </p:nvPr>
        </p:nvSpPr>
        <p:spPr/>
        <p:txBody>
          <a:bodyPr/>
          <a:lstStyle/>
          <a:p>
            <a:r>
              <a:rPr lang="en-US" dirty="0">
                <a:cs typeface="Arial"/>
              </a:rPr>
              <a:t>Penetration test demo</a:t>
            </a:r>
            <a:endParaRPr lang="en-US" dirty="0"/>
          </a:p>
        </p:txBody>
      </p:sp>
      <p:sp>
        <p:nvSpPr>
          <p:cNvPr id="3" name="Text Placeholder 2">
            <a:extLst>
              <a:ext uri="{FF2B5EF4-FFF2-40B4-BE49-F238E27FC236}">
                <a16:creationId xmlns:a16="http://schemas.microsoft.com/office/drawing/2014/main" id="{6ADD0D60-0DAF-A562-0651-3545FCB6775F}"/>
              </a:ext>
            </a:extLst>
          </p:cNvPr>
          <p:cNvSpPr>
            <a:spLocks noGrp="1"/>
          </p:cNvSpPr>
          <p:nvPr>
            <p:ph type="body" idx="1"/>
          </p:nvPr>
        </p:nvSpPr>
        <p:spPr/>
        <p:txBody>
          <a:bodyPr vert="horz" lIns="91440" tIns="45720" rIns="91440" bIns="45720" rtlCol="0" anchor="t">
            <a:noAutofit/>
          </a:bodyPr>
          <a:lstStyle/>
          <a:p>
            <a:r>
              <a:rPr lang="en-US" dirty="0">
                <a:cs typeface="Arial"/>
              </a:rPr>
              <a:t>Let's learn how to properly enumerate!</a:t>
            </a:r>
            <a:endParaRPr lang="en-US" dirty="0"/>
          </a:p>
        </p:txBody>
      </p:sp>
    </p:spTree>
    <p:extLst>
      <p:ext uri="{BB962C8B-B14F-4D97-AF65-F5344CB8AC3E}">
        <p14:creationId xmlns:p14="http://schemas.microsoft.com/office/powerpoint/2010/main" val="261532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1828800" cy="274320"/>
          </a:xfrm>
        </p:spPr>
        <p:txBody>
          <a:bodyPr anchor="ctr">
            <a:normAutofit/>
          </a:bodyPr>
          <a:lstStyle/>
          <a:p>
            <a:pPr>
              <a:spcAft>
                <a:spcPts val="600"/>
              </a:spcAft>
            </a:pPr>
            <a:r>
              <a:rPr lang="en-US" dirty="0"/>
              <a:t>The Academy: Article II</a:t>
            </a:r>
            <a:endParaRPr lang="en-US"/>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6</a:t>
            </a:fld>
            <a:endParaRPr lang="en-US"/>
          </a:p>
        </p:txBody>
      </p:sp>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603504" y="1463040"/>
            <a:ext cx="10515600" cy="575321"/>
          </a:xfrm>
        </p:spPr>
        <p:txBody>
          <a:bodyPr anchor="t">
            <a:normAutofit/>
          </a:bodyPr>
          <a:lstStyle/>
          <a:p>
            <a:r>
              <a:rPr lang="en-US" sz="3900"/>
              <a:t>How to join the lab</a:t>
            </a:r>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649224" y="2971800"/>
            <a:ext cx="4828032" cy="490538"/>
          </a:xfrm>
        </p:spPr>
        <p:txBody>
          <a:bodyPr vert="horz" lIns="91440" tIns="45720" rIns="91440" bIns="45720" rtlCol="0" anchor="t">
            <a:normAutofit/>
          </a:bodyPr>
          <a:lstStyle/>
          <a:p>
            <a:pPr>
              <a:spcAft>
                <a:spcPts val="600"/>
              </a:spcAft>
            </a:pPr>
            <a:r>
              <a:rPr lang="en-US" dirty="0">
                <a:cs typeface="Arial"/>
              </a:rPr>
              <a:t>Connect to the </a:t>
            </a:r>
            <a:r>
              <a:rPr lang="en-US" dirty="0" err="1">
                <a:cs typeface="Arial"/>
              </a:rPr>
              <a:t>UHSecure</a:t>
            </a:r>
            <a:r>
              <a:rPr lang="en-US" dirty="0">
                <a:cs typeface="Arial"/>
              </a:rPr>
              <a:t> Wi-Fi</a:t>
            </a:r>
          </a:p>
        </p:txBody>
      </p:sp>
      <p:sp>
        <p:nvSpPr>
          <p:cNvPr id="4" name="Text Placeholder 3">
            <a:extLst>
              <a:ext uri="{FF2B5EF4-FFF2-40B4-BE49-F238E27FC236}">
                <a16:creationId xmlns:a16="http://schemas.microsoft.com/office/drawing/2014/main" id="{59013870-8786-7090-C9CF-E1E30DC7B922}"/>
              </a:ext>
            </a:extLst>
          </p:cNvPr>
          <p:cNvSpPr>
            <a:spLocks noGrp="1"/>
          </p:cNvSpPr>
          <p:nvPr>
            <p:ph type="body" sz="quarter" idx="14"/>
          </p:nvPr>
        </p:nvSpPr>
        <p:spPr>
          <a:xfrm>
            <a:off x="6236208" y="2971800"/>
            <a:ext cx="4828032" cy="490538"/>
          </a:xfrm>
        </p:spPr>
        <p:txBody>
          <a:bodyPr vert="horz" lIns="91440" tIns="45720" rIns="91440" bIns="45720" rtlCol="0">
            <a:normAutofit/>
          </a:bodyPr>
          <a:lstStyle/>
          <a:p>
            <a:pPr>
              <a:spcAft>
                <a:spcPts val="600"/>
              </a:spcAft>
            </a:pPr>
            <a:r>
              <a:rPr lang="en-US" dirty="0"/>
              <a:t>Open your VM</a:t>
            </a:r>
            <a:endParaRPr lang="en-US"/>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quarter" idx="15"/>
          </p:nvPr>
        </p:nvSpPr>
        <p:spPr>
          <a:xfrm>
            <a:off x="365760" y="3401568"/>
            <a:ext cx="5111496" cy="1682750"/>
          </a:xfrm>
        </p:spPr>
        <p:txBody>
          <a:bodyPr vert="horz" lIns="91440" tIns="45720" rIns="91440" bIns="45720" rtlCol="0" anchor="t">
            <a:normAutofit/>
          </a:bodyPr>
          <a:lstStyle/>
          <a:p>
            <a:pPr marL="283210" indent="-283210">
              <a:lnSpc>
                <a:spcPct val="140000"/>
              </a:lnSpc>
              <a:spcAft>
                <a:spcPts val="600"/>
              </a:spcAft>
            </a:pPr>
            <a:r>
              <a:rPr lang="en-US" sz="1800" dirty="0"/>
              <a:t>If</a:t>
            </a:r>
            <a:r>
              <a:rPr lang="en-US" sz="1800" dirty="0">
                <a:cs typeface="Arial"/>
              </a:rPr>
              <a:t> you don't connect, you won't be able to locate the machine!</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6"/>
          </p:nvPr>
        </p:nvSpPr>
        <p:spPr>
          <a:xfrm>
            <a:off x="5943600" y="3401568"/>
            <a:ext cx="5120356" cy="1992866"/>
          </a:xfrm>
        </p:spPr>
        <p:txBody>
          <a:bodyPr vert="horz" lIns="91440" tIns="45720" rIns="91440" bIns="45720" rtlCol="0" anchor="t">
            <a:noAutofit/>
          </a:bodyPr>
          <a:lstStyle/>
          <a:p>
            <a:pPr marL="283210" indent="-283210">
              <a:lnSpc>
                <a:spcPct val="140000"/>
              </a:lnSpc>
              <a:spcAft>
                <a:spcPts val="600"/>
              </a:spcAft>
            </a:pPr>
            <a:r>
              <a:rPr lang="en-US" sz="1200" dirty="0"/>
              <a:t>Any flavor of </a:t>
            </a:r>
            <a:r>
              <a:rPr lang="en-US" sz="1200" dirty="0" err="1"/>
              <a:t>linux</a:t>
            </a:r>
            <a:r>
              <a:rPr lang="en-US" sz="1200" dirty="0"/>
              <a:t> is fine as long as you can install the tools, but if you have a Kali Linux or Parrot OS VM that is much preferred.</a:t>
            </a:r>
            <a:endParaRPr lang="en-US" sz="1200" dirty="0">
              <a:cs typeface="Arial"/>
            </a:endParaRPr>
          </a:p>
          <a:p>
            <a:pPr marL="283210" indent="-283210">
              <a:lnSpc>
                <a:spcPct val="140000"/>
              </a:lnSpc>
              <a:spcAft>
                <a:spcPts val="600"/>
              </a:spcAft>
            </a:pPr>
            <a:r>
              <a:rPr lang="en-US" sz="1200" dirty="0"/>
              <a:t>If you don't have one available, ask for help or join a friend.</a:t>
            </a:r>
            <a:endParaRPr lang="en-US" sz="1200" dirty="0">
              <a:cs typeface="Arial"/>
            </a:endParaRPr>
          </a:p>
          <a:p>
            <a:pPr marL="283210" indent="-283210">
              <a:lnSpc>
                <a:spcPct val="140000"/>
              </a:lnSpc>
              <a:spcAft>
                <a:spcPts val="600"/>
              </a:spcAft>
            </a:pPr>
            <a:r>
              <a:rPr lang="en-US" sz="1200" dirty="0"/>
              <a:t>Kali Linux is also available in the Microsoft Store through WSL.</a:t>
            </a:r>
            <a:endParaRPr lang="en-US" sz="1200" dirty="0">
              <a:cs typeface="Arial"/>
            </a:endParaRPr>
          </a:p>
          <a:p>
            <a:pPr marL="283210" indent="-283210">
              <a:lnSpc>
                <a:spcPct val="140000"/>
              </a:lnSpc>
              <a:spcAft>
                <a:spcPts val="600"/>
              </a:spcAft>
            </a:pPr>
            <a:endParaRPr lang="en-US" sz="1200" dirty="0">
              <a:cs typeface="Arial"/>
            </a:endParaRPr>
          </a:p>
          <a:p>
            <a:pPr marL="0" indent="0">
              <a:lnSpc>
                <a:spcPct val="140000"/>
              </a:lnSpc>
              <a:spcAft>
                <a:spcPts val="600"/>
              </a:spcAft>
              <a:buNone/>
            </a:pPr>
            <a:r>
              <a:rPr lang="en-US" sz="1200" b="1" dirty="0">
                <a:cs typeface="Arial"/>
              </a:rPr>
              <a:t>PLEASE MAKE SURE YOU HAVE BRIDGED ADAPTER ENABLED IN YOUR NETWORK SETTINGS IN VIRTUALBOX!</a:t>
            </a:r>
            <a:endParaRPr lang="en-US" sz="1200" dirty="0">
              <a:cs typeface="Arial"/>
            </a:endParaRPr>
          </a:p>
        </p:txBody>
      </p:sp>
    </p:spTree>
    <p:extLst>
      <p:ext uri="{BB962C8B-B14F-4D97-AF65-F5344CB8AC3E}">
        <p14:creationId xmlns:p14="http://schemas.microsoft.com/office/powerpoint/2010/main" val="412239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dirty="0">
                <a:cs typeface="Arial"/>
              </a:rPr>
              <a:t>Stage 1</a:t>
            </a:r>
            <a:br>
              <a:rPr lang="en-US" dirty="0">
                <a:cs typeface="Arial"/>
              </a:rPr>
            </a:br>
            <a:br>
              <a:rPr lang="en-US" dirty="0">
                <a:cs typeface="Arial"/>
              </a:rPr>
            </a:br>
            <a:r>
              <a:rPr lang="en-US" sz="1800" i="1" dirty="0">
                <a:cs typeface="Arial"/>
              </a:rPr>
              <a:t>Using </a:t>
            </a:r>
            <a:r>
              <a:rPr lang="en-US" sz="1800" i="1" err="1">
                <a:cs typeface="Arial"/>
              </a:rPr>
              <a:t>nmap</a:t>
            </a:r>
            <a:endParaRPr lang="en-US" sz="1800" i="1" dirty="0">
              <a:cs typeface="Arial"/>
            </a:endParaRPr>
          </a:p>
        </p:txBody>
      </p:sp>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dirty="0"/>
              <a:t>The Academy: Article II</a:t>
            </a:r>
            <a:endParaRPr lang="en-PK" dirty="0"/>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6094724" y="1353312"/>
            <a:ext cx="4828032" cy="490538"/>
          </a:xfrm>
        </p:spPr>
        <p:txBody>
          <a:bodyPr vert="horz" lIns="91440" tIns="45720" rIns="91440" bIns="45720" rtlCol="0" anchor="t">
            <a:noAutofit/>
          </a:bodyPr>
          <a:lstStyle/>
          <a:p>
            <a:r>
              <a:rPr lang="en-US" dirty="0"/>
              <a:t>Identify The Target Machine</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p:txBody>
          <a:bodyPr vert="horz" lIns="91440" tIns="45720" rIns="91440" bIns="45720" rtlCol="0" anchor="t">
            <a:noAutofit/>
          </a:bodyPr>
          <a:lstStyle/>
          <a:p>
            <a:pPr marL="0" indent="0">
              <a:buNone/>
            </a:pPr>
            <a:r>
              <a:rPr lang="en-US" dirty="0">
                <a:solidFill>
                  <a:srgbClr val="EDE9E6"/>
                </a:solidFill>
                <a:ea typeface="+mn-lt"/>
                <a:cs typeface="+mn-lt"/>
              </a:rPr>
              <a:t>First, we must scan the </a:t>
            </a:r>
            <a:r>
              <a:rPr lang="en-US" dirty="0" err="1">
                <a:solidFill>
                  <a:srgbClr val="EDE9E6"/>
                </a:solidFill>
                <a:ea typeface="+mn-lt"/>
                <a:cs typeface="+mn-lt"/>
              </a:rPr>
              <a:t>ip</a:t>
            </a:r>
            <a:r>
              <a:rPr lang="en-US" dirty="0">
                <a:solidFill>
                  <a:srgbClr val="EDE9E6"/>
                </a:solidFill>
                <a:ea typeface="+mn-lt"/>
                <a:cs typeface="+mn-lt"/>
              </a:rPr>
              <a:t> address of the machine.</a:t>
            </a:r>
          </a:p>
          <a:p>
            <a:pPr marL="0" indent="0">
              <a:buNone/>
            </a:pPr>
            <a:r>
              <a:rPr lang="en-US" dirty="0">
                <a:solidFill>
                  <a:srgbClr val="EDE9E6"/>
                </a:solidFill>
                <a:ea typeface="+mn-lt"/>
                <a:cs typeface="+mn-lt"/>
              </a:rPr>
              <a:t>It has this IP address:</a:t>
            </a:r>
          </a:p>
          <a:p>
            <a:pPr marL="0" indent="0">
              <a:buNone/>
            </a:pPr>
            <a:r>
              <a:rPr lang="en-US" dirty="0">
                <a:ea typeface="+mn-lt"/>
                <a:cs typeface="+mn-lt"/>
              </a:rPr>
              <a:t>172.25.77.21</a:t>
            </a:r>
          </a:p>
          <a:p>
            <a:pPr marL="0" indent="0">
              <a:buNone/>
            </a:pPr>
            <a:r>
              <a:rPr lang="en-US" dirty="0">
                <a:cs typeface="Arial"/>
              </a:rPr>
              <a:t>To scan, run: </a:t>
            </a:r>
            <a:r>
              <a:rPr lang="en-US" dirty="0" err="1">
                <a:cs typeface="Arial"/>
              </a:rPr>
              <a:t>nmap</a:t>
            </a:r>
            <a:r>
              <a:rPr lang="en-US" dirty="0">
                <a:cs typeface="Arial"/>
              </a:rPr>
              <a:t> –v –A </a:t>
            </a:r>
            <a:r>
              <a:rPr lang="en-US" dirty="0">
                <a:ea typeface="+mn-lt"/>
                <a:cs typeface="+mn-lt"/>
              </a:rPr>
              <a:t>172.25.77.21</a:t>
            </a:r>
            <a:endParaRPr lang="en-US" dirty="0">
              <a:cs typeface="Arial"/>
            </a:endParaRPr>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a:xfrm>
            <a:off x="6094724" y="3475571"/>
            <a:ext cx="4828032" cy="490538"/>
          </a:xfrm>
        </p:spPr>
        <p:txBody>
          <a:bodyPr vert="horz" lIns="91440" tIns="45720" rIns="91440" bIns="45720" rtlCol="0" anchor="t">
            <a:noAutofit/>
          </a:bodyPr>
          <a:lstStyle/>
          <a:p>
            <a:r>
              <a:rPr lang="en-US" dirty="0"/>
              <a:t>Analyzing Our Target</a:t>
            </a:r>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p:txBody>
          <a:bodyPr vert="horz" lIns="91440" tIns="45720" rIns="91440" bIns="45720" rtlCol="0" anchor="t">
            <a:noAutofit/>
          </a:bodyPr>
          <a:lstStyle/>
          <a:p>
            <a:pPr marL="283210" indent="-283210"/>
            <a:r>
              <a:rPr lang="en-US" dirty="0">
                <a:cs typeface="Arial"/>
              </a:rPr>
              <a:t>Once our scan has completed, we will look over the results!</a:t>
            </a:r>
            <a:endParaRPr lang="en-US"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7</a:t>
            </a:fld>
            <a:endParaRPr lang="en-US"/>
          </a:p>
        </p:txBody>
      </p:sp>
    </p:spTree>
    <p:extLst>
      <p:ext uri="{BB962C8B-B14F-4D97-AF65-F5344CB8AC3E}">
        <p14:creationId xmlns:p14="http://schemas.microsoft.com/office/powerpoint/2010/main" val="61635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What did we find?</a:t>
            </a: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p:txBody>
          <a:bodyPr/>
          <a:lstStyle/>
          <a:p>
            <a:r>
              <a:rPr lang="en-US"/>
              <a:t>The Academy: Article II</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vert="horz" lIns="91440" tIns="45720" rIns="91440" bIns="45720" rtlCol="0" anchor="t">
            <a:noAutofit/>
          </a:bodyPr>
          <a:lstStyle/>
          <a:p>
            <a:r>
              <a:rPr lang="en-US" dirty="0"/>
              <a:t>Microsoft Terminal Service</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vert="horz" lIns="91440" tIns="45720" rIns="91440" bIns="45720" rtlCol="0" anchor="t">
            <a:noAutofit/>
          </a:bodyPr>
          <a:lstStyle/>
          <a:p>
            <a:r>
              <a:rPr lang="en-US" dirty="0"/>
              <a:t>Microsoft Windows SMBv1</a:t>
            </a:r>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p:txBody>
          <a:bodyPr vert="horz" lIns="91440" tIns="45720" rIns="91440" bIns="45720" rtlCol="0" anchor="t">
            <a:noAutofit/>
          </a:bodyPr>
          <a:lstStyle/>
          <a:p>
            <a:pPr marL="283210" indent="-283210"/>
            <a:r>
              <a:rPr lang="en-US" dirty="0"/>
              <a:t>What vulnerabilities does Nmap show you that affect Windows Remote Desktop?</a:t>
            </a:r>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vert="horz" lIns="91440" tIns="45720" rIns="91440" bIns="45720" rtlCol="0" anchor="t">
            <a:noAutofit/>
          </a:bodyPr>
          <a:lstStyle/>
          <a:p>
            <a:pPr marL="283210" indent="-283210"/>
            <a:r>
              <a:rPr lang="en-US" dirty="0"/>
              <a:t>This is the vulnerability we are targeting. What did we find?</a:t>
            </a:r>
          </a:p>
          <a:p>
            <a:pPr marL="283210" indent="-283210"/>
            <a:endParaRPr lang="en-US">
              <a:cs typeface="Arial"/>
            </a:endParaRPr>
          </a:p>
        </p:txBody>
      </p:sp>
    </p:spTree>
    <p:extLst>
      <p:ext uri="{BB962C8B-B14F-4D97-AF65-F5344CB8AC3E}">
        <p14:creationId xmlns:p14="http://schemas.microsoft.com/office/powerpoint/2010/main" val="3274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Exploiting</a:t>
            </a:r>
            <a:br>
              <a:rPr lang="en-US" dirty="0">
                <a:cs typeface="Arial"/>
              </a:rPr>
            </a:br>
            <a:r>
              <a:rPr lang="en-US" dirty="0" err="1"/>
              <a:t>EternalBlue</a:t>
            </a:r>
            <a:endParaRPr lang="en-US" dirty="0" err="1">
              <a:cs typeface="Arial"/>
            </a:endParaRP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dirty="0"/>
              <a:t>The Academy: Article II</a:t>
            </a:r>
            <a:endParaRPr lang="en-PK" dirty="0"/>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p:txBody>
          <a:bodyPr vert="horz" lIns="91440" tIns="45720" rIns="91440" bIns="45720" rtlCol="0" anchor="t">
            <a:noAutofit/>
          </a:bodyPr>
          <a:lstStyle/>
          <a:p>
            <a:r>
              <a:rPr lang="en-US" dirty="0"/>
              <a:t>Using Metasploit Framework</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p:txBody>
          <a:bodyPr vert="horz" lIns="91440" tIns="45720" rIns="91440" bIns="45720" rtlCol="0" anchor="t">
            <a:noAutofit/>
          </a:bodyPr>
          <a:lstStyle/>
          <a:p>
            <a:pPr marL="283210" indent="-283210"/>
            <a:r>
              <a:rPr lang="en-US" dirty="0">
                <a:cs typeface="Arial"/>
              </a:rPr>
              <a:t>Type '</a:t>
            </a:r>
            <a:r>
              <a:rPr lang="en-US" dirty="0" err="1">
                <a:cs typeface="Arial"/>
              </a:rPr>
              <a:t>msfconsole</a:t>
            </a:r>
            <a:r>
              <a:rPr lang="en-US" dirty="0">
                <a:cs typeface="Arial"/>
              </a:rPr>
              <a:t>' in your terminal.</a:t>
            </a:r>
          </a:p>
          <a:p>
            <a:pPr marL="283210" indent="-283210"/>
            <a:r>
              <a:rPr lang="en-US" dirty="0">
                <a:cs typeface="Arial"/>
              </a:rPr>
              <a:t>Search for "</a:t>
            </a:r>
            <a:r>
              <a:rPr lang="en-US" dirty="0" err="1">
                <a:cs typeface="Arial"/>
              </a:rPr>
              <a:t>ms</a:t>
            </a:r>
            <a:r>
              <a:rPr lang="en-US" dirty="0">
                <a:cs typeface="Arial"/>
              </a:rPr>
              <a:t>-****-****" (</a:t>
            </a:r>
            <a:r>
              <a:rPr lang="en-US" dirty="0" err="1">
                <a:cs typeface="Arial"/>
              </a:rPr>
              <a:t>nmap</a:t>
            </a:r>
            <a:r>
              <a:rPr lang="en-US" dirty="0">
                <a:cs typeface="Arial"/>
              </a:rPr>
              <a:t> shows this)</a:t>
            </a:r>
          </a:p>
          <a:p>
            <a:pPr marL="283210" indent="-283210"/>
            <a:r>
              <a:rPr lang="en-US" dirty="0">
                <a:cs typeface="Arial"/>
              </a:rPr>
              <a:t>We will walk through the process together!</a:t>
            </a:r>
          </a:p>
          <a:p>
            <a:pPr marL="283210" indent="-283210"/>
            <a:endParaRPr lang="en-US" dirty="0">
              <a:cs typeface="Arial"/>
            </a:endParaRPr>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p:txBody>
          <a:bodyPr vert="horz" lIns="91440" tIns="45720" rIns="91440" bIns="45720" rtlCol="0" anchor="t">
            <a:noAutofit/>
          </a:bodyPr>
          <a:lstStyle/>
          <a:p>
            <a:r>
              <a:rPr lang="en-US" dirty="0"/>
              <a:t>Escalating our Shell</a:t>
            </a:r>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a:xfrm>
            <a:off x="365760" y="4123944"/>
            <a:ext cx="4754880" cy="2067110"/>
          </a:xfrm>
        </p:spPr>
        <p:txBody>
          <a:bodyPr vert="horz" lIns="91440" tIns="45720" rIns="91440" bIns="45720" rtlCol="0" anchor="t">
            <a:noAutofit/>
          </a:bodyPr>
          <a:lstStyle/>
          <a:p>
            <a:pPr marL="283210" indent="-283210"/>
            <a:r>
              <a:rPr lang="en-US" dirty="0"/>
              <a:t>We will search for the module "</a:t>
            </a:r>
            <a:r>
              <a:rPr lang="en-US" dirty="0" err="1"/>
              <a:t>shell_to_meterpreter</a:t>
            </a:r>
            <a:r>
              <a:rPr lang="en-US" dirty="0"/>
              <a:t>", then load it.</a:t>
            </a:r>
            <a:endParaRPr lang="en-US" dirty="0">
              <a:cs typeface="Arial"/>
            </a:endParaRPr>
          </a:p>
          <a:p>
            <a:pPr marL="283210" indent="-283210"/>
            <a:r>
              <a:rPr lang="en-US" dirty="0">
                <a:cs typeface="Arial"/>
              </a:rPr>
              <a:t>Set session to whatever the session ID of your shell is.</a:t>
            </a:r>
          </a:p>
          <a:p>
            <a:pPr marL="283210" indent="-283210"/>
            <a:r>
              <a:rPr lang="en-US" dirty="0">
                <a:cs typeface="Arial"/>
              </a:rPr>
              <a:t>Congrats, you have hacked your first machine!</a:t>
            </a:r>
          </a:p>
          <a:p>
            <a:pPr marL="283210" indent="-283210"/>
            <a:endParaRPr lang="en-US" dirty="0">
              <a:cs typeface="Arial"/>
            </a:endParaRP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73848494"/>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Widescreen</PresentationFormat>
  <Paragraphs>95</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Academy: article II Enumeration</vt:lpstr>
      <vt:lpstr>Today's objectives</vt:lpstr>
      <vt:lpstr>What is enumeration?</vt:lpstr>
      <vt:lpstr>What tools do we use?</vt:lpstr>
      <vt:lpstr>Penetration test demo</vt:lpstr>
      <vt:lpstr>How to join the lab</vt:lpstr>
      <vt:lpstr>Stage 1  Using nmap</vt:lpstr>
      <vt:lpstr>What did we find?</vt:lpstr>
      <vt:lpstr>Exploiting EternalBlue</vt:lpstr>
      <vt:lpstr>What to expect</vt:lpstr>
      <vt:lpstr>The next session</vt:lpstr>
      <vt:lpstr>Unforuntate circumstances</vt:lpstr>
      <vt:lpstr>Thanks for Coming!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
  <cp:lastModifiedBy/>
  <cp:revision>375</cp:revision>
  <dcterms:created xsi:type="dcterms:W3CDTF">2023-10-25T19:29:35Z</dcterms:created>
  <dcterms:modified xsi:type="dcterms:W3CDTF">2023-10-26T20:57:36Z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