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3220-AB60-4C71-A380-EF739AF4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824DD-32C8-4832-BDAE-80CF352E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0218-882A-441D-AABE-F3D6F01F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C896-FAF4-4AC4-8B55-F4B14205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8AA2-2539-4E00-9ABF-D6E84BA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242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CCB1-0296-4D57-824A-F538BC7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4909D-809F-40BD-A841-FE08CEF78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975C3-9198-430E-BAB0-0C652BB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73E1-208A-4A4C-AFF9-107475F5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9EBE-838C-4255-8E9B-3A23FBBE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76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944F2-684D-4920-A110-E9C5D504B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5F66C-EAFE-4D9C-894D-5E4B81E3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72D8-C0AF-40D8-9EB3-E61BB9CA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DDC1-E84B-48B7-ABA3-3858DC36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DA49-170B-43C5-B117-295D0B1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5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ACF-AE45-45B0-ADD7-6F28C814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CE3D-6A3F-401E-A1D6-D2CC736E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F66E6-1AEC-49CA-9A1C-394FBC87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CE01-87F9-4231-9977-E3246132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6F0E-CEE6-42C4-A3CA-AE09CEAB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22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62A7-43BA-4ADD-9D4D-0510E93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75A4-2714-4372-81CF-6D85BB66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9A83-C1A9-4F92-9BFD-CE0CA8E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60DA-5B8C-4F07-BDD2-F9B73E16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0EC4-C2DE-48DD-B70F-3BF26974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29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F0CD-616C-4144-AAE0-FA995759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9AF7-E92B-43C9-9709-F49EDE544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BAC4A-8BFC-4BD5-B35A-E2C1DA8C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042E-3B53-4FCC-BA1F-21AB2A72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467CC-8016-4306-AECD-6143A621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BE3C0-31CF-4F2B-B0D4-AE47A432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024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458D-F745-4917-A43F-D23B987C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3411-41D5-4AC3-BB40-D6DB3212B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2901-8DE7-4F65-98F9-0D3B8AC6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A8732-8008-408F-8AC0-9B29457E6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D1974-7B96-4901-8D93-AE07D4755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03894-D012-4C72-8BA3-83B1C601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38D2A-B328-47AC-9147-BA038476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8FD60-22FE-43D8-A829-EB148243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9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1D2-5AC4-488C-BEBF-E982991D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3E031-4A0A-42C8-BE43-BBF60D2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33BA8-E049-4AF7-A7E0-81B32E4E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2ECE0-9841-4299-9737-1ED026B3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853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F2D51-23D1-4FA8-ABE6-1AD4F956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A0DB6-0910-4E63-98BA-99CD6F9D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7EE9-28F9-4B21-8F28-5D576F88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2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04B-0EA8-4CEB-9A06-71EE06ED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EFFF-ECD0-448B-95F8-DD463B4A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8102-AC54-4652-BE7B-80CA435E8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6069E-4FFA-408A-98F3-4A039D29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96A2-B551-4C10-8FFD-6EC1C068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FD4E-AC2C-422E-88B4-A42CF5BC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80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B775-0D31-494E-9166-A8FF7843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18D05-0BDB-4DFF-90AB-42A783394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B6A24-F8A6-4C84-9B48-55E7AE93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7C6E5-330E-4D85-8A37-F201104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A53B3-C529-4BBE-8924-18A8D53C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01A0-113F-4164-B017-8FCC3495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79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A2AD8-083F-4906-85A9-ABB538E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A483-A098-4BB9-8DCF-FB059C55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C2C4-F935-4BDD-9472-458A73641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A777-D31C-46F5-8446-A49B6D5DFC72}" type="datetimeFigureOut">
              <a:rPr lang="en-ID" smtClean="0"/>
              <a:t>27/02/2021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FD2F-8E6A-48F8-AD09-FFFC053D6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B4E5-BDAE-4E05-8764-0C3EADAEE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8440-275C-4E87-8FB4-ECEC03C1C4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465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CD50-E771-4C0F-A9C9-3E2C864C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sz="4800" dirty="0"/>
              <a:t>Tools that I used for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2855-03BE-481D-A569-DDF6C760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2400" dirty="0" err="1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D" sz="24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</a:p>
          <a:p>
            <a:pPr marL="457200">
              <a:lnSpc>
                <a:spcPct val="107000"/>
              </a:lnSpc>
            </a:pPr>
            <a:r>
              <a:rPr lang="en-ID" sz="24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Reason: Web-based notebook which easy to perform. Pretty fast, but not that fast when you dealing with large/big data.</a:t>
            </a:r>
          </a:p>
          <a:p>
            <a:pPr indent="0">
              <a:lnSpc>
                <a:spcPct val="107000"/>
              </a:lnSpc>
              <a:buNone/>
            </a:pPr>
            <a:endParaRPr lang="en-ID" sz="2400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eriod"/>
            </a:pPr>
            <a:r>
              <a:rPr lang="en-ID" sz="24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Language programming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Reason: The library was very diverse, enough to processing the whole dataset from Cleansing to Analysis, it is also very flexible and easy to modify.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6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Tools that I used for this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that I used for this dataset</dc:title>
  <dc:creator>Dian Nuryani</dc:creator>
  <cp:lastModifiedBy>Dian Nuryani</cp:lastModifiedBy>
  <cp:revision>1</cp:revision>
  <dcterms:created xsi:type="dcterms:W3CDTF">2021-02-27T15:41:37Z</dcterms:created>
  <dcterms:modified xsi:type="dcterms:W3CDTF">2021-02-27T15:43:13Z</dcterms:modified>
</cp:coreProperties>
</file>