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157F5-6A8C-4FE7-A797-514CFF534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2D5E4-8196-4313-AA57-8FF8EB8EB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A7E31-2270-4F6F-8F83-BBCA7A5B8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E526-889D-4B74-AF0A-7EA15B5F060B}" type="datetimeFigureOut">
              <a:rPr lang="en-ID" smtClean="0"/>
              <a:t>27/02/2021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70CBD-73B5-4157-8719-B7E8FD1E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FB98E-9BFF-4830-A8DB-55F5C0EC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FB44-A480-4044-B33C-18BCBF1613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4272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D23C-039A-413D-B86C-446EDAA84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4D7D0-1EEC-4C8B-9AA1-CE76C4F5A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B8F93-D2C2-4F3F-8898-A2C7DB505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E526-889D-4B74-AF0A-7EA15B5F060B}" type="datetimeFigureOut">
              <a:rPr lang="en-ID" smtClean="0"/>
              <a:t>27/02/2021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CD6D2-3737-45E4-B3D0-38B763BA5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0FE37-EFC4-4221-964B-396A82557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FB44-A480-4044-B33C-18BCBF1613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9746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4A04A5-9887-406C-AD47-9EFCD1A669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2F523-FBDE-47B0-AD1F-289AF1AEA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43760-15B8-4A27-AC13-B449F068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E526-889D-4B74-AF0A-7EA15B5F060B}" type="datetimeFigureOut">
              <a:rPr lang="en-ID" smtClean="0"/>
              <a:t>27/02/2021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7E8C7-560E-44B0-A01B-5DF19A6CC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04CD8-C12A-4F9D-8153-FFDFD6A8C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FB44-A480-4044-B33C-18BCBF1613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5040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5336A-9A75-4988-9B27-8589EB87C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6FD9B-353E-49C3-B4E1-F7AC4EE94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7EC2B-4728-43BE-9076-079338248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E526-889D-4B74-AF0A-7EA15B5F060B}" type="datetimeFigureOut">
              <a:rPr lang="en-ID" smtClean="0"/>
              <a:t>27/02/2021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3F00B-5DD8-4AC2-B1DB-860ED45B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5E4BD-DEEE-47C9-9B38-E855A3E7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FB44-A480-4044-B33C-18BCBF1613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87847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4E3C1-332B-44E2-BA74-8D31AB478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170ED-D8F2-459F-9DF0-90BC02512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52917-0427-4867-8542-76C5002C3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E526-889D-4B74-AF0A-7EA15B5F060B}" type="datetimeFigureOut">
              <a:rPr lang="en-ID" smtClean="0"/>
              <a:t>27/02/2021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AC0CA-BE75-427C-9B32-5EBF17F72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D0365-F68A-43DB-8541-946073828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FB44-A480-4044-B33C-18BCBF1613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0998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9EEA9-A4CC-441C-95ED-232B22E3F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809DE-9823-4618-BCA2-4240F3CC3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F56CC-7E8B-4166-92DF-71BF6A35B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7D465-C8D8-40C6-88D4-0DF1E9E89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E526-889D-4B74-AF0A-7EA15B5F060B}" type="datetimeFigureOut">
              <a:rPr lang="en-ID" smtClean="0"/>
              <a:t>27/02/2021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67A70-2B85-4311-B03B-5598E29BA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C3DDB-CBAB-424A-A9F1-6596F2C81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FB44-A480-4044-B33C-18BCBF1613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5787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B87A0-4C81-4CDE-8B68-EA62BB2A5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EE3D5-41A4-4500-984B-B9A0AB4AB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7DB70-5920-42D9-A195-24F0E3CF9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252658-9FD1-47F4-9753-C5D132EFC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6B1C7F-3BFF-4A16-AB87-F42C9C36BD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0AF154-43A2-4463-AC8A-962FD9F86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E526-889D-4B74-AF0A-7EA15B5F060B}" type="datetimeFigureOut">
              <a:rPr lang="en-ID" smtClean="0"/>
              <a:t>27/02/2021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9606E6-814C-486C-84A4-6533376A0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A740FD-C71C-4173-919B-FBB099BC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FB44-A480-4044-B33C-18BCBF1613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149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F2B4-67D8-4ADC-AA92-ADBE6572A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E31C26-CA1A-4947-8F89-15F8D4B4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E526-889D-4B74-AF0A-7EA15B5F060B}" type="datetimeFigureOut">
              <a:rPr lang="en-ID" smtClean="0"/>
              <a:t>27/02/2021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4F85C-B4A3-41F0-A37B-53B32FA7C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ACD406-D5F5-44E5-A06B-38E2A891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FB44-A480-4044-B33C-18BCBF1613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796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4EB2C9-1C52-42A4-95A0-081C23318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E526-889D-4B74-AF0A-7EA15B5F060B}" type="datetimeFigureOut">
              <a:rPr lang="en-ID" smtClean="0"/>
              <a:t>27/02/2021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F1F4E-119F-4D12-B381-B2EAE3703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4CD47-BE21-43CA-BE94-BA94A2AA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FB44-A480-4044-B33C-18BCBF1613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538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2965-445B-4595-A02D-0C4E042F8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868CC-0EDA-4E35-A434-8432502E3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7F92A-5E04-456B-BD84-FBC90A792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01050-3F8A-4B15-A1F3-AED0378FB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E526-889D-4B74-AF0A-7EA15B5F060B}" type="datetimeFigureOut">
              <a:rPr lang="en-ID" smtClean="0"/>
              <a:t>27/02/2021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42D75-7E35-464B-88BE-59D2BF846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FC5DB-930D-4B7C-BBE4-1520AD262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FB44-A480-4044-B33C-18BCBF1613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616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3BCA7-59B2-45F6-B1EB-0490AB28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ACE4C2-9BFF-419D-92D3-D7E6B80BF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0DF90-F680-490E-A774-444DFF3EC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2CAC7-F069-4E25-8DF5-10BC98A69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E526-889D-4B74-AF0A-7EA15B5F060B}" type="datetimeFigureOut">
              <a:rPr lang="en-ID" smtClean="0"/>
              <a:t>27/02/2021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B88CA-8C85-429B-931E-AF2ABB6F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2990A-D77A-4935-9E5E-8E29ABAE9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FB44-A480-4044-B33C-18BCBF1613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8308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7B5FDF-A573-405C-A96F-210BE5000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D4107-A686-45D5-AFD6-08E34BC70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012F9-2B0D-49FD-BC55-EFB0BF306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9E526-889D-4B74-AF0A-7EA15B5F060B}" type="datetimeFigureOut">
              <a:rPr lang="en-ID" smtClean="0"/>
              <a:t>27/02/2021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D29CC-912D-4394-8301-B0DBEC507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284CF-92EF-45D6-B494-E95211D48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EFB44-A480-4044-B33C-18BCBF1613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096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86BBA1-D259-44B6-BECE-FB95F9F6B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endParaRPr lang="en-ID" sz="200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56A073-DDD1-47ED-8063-586512FEE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Retention % of the users on each domain</a:t>
            </a:r>
            <a:endParaRPr lang="en-ID" sz="360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5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9044450-9836-4C78-926B-2527F706B2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35" t="28376" r="46409" b="9081"/>
          <a:stretch/>
        </p:blipFill>
        <p:spPr>
          <a:xfrm>
            <a:off x="643468" y="838145"/>
            <a:ext cx="6362244" cy="5307893"/>
          </a:xfrm>
          <a:prstGeom prst="rect">
            <a:avLst/>
          </a:prstGeom>
        </p:spPr>
      </p:pic>
      <p:grpSp>
        <p:nvGrpSpPr>
          <p:cNvPr id="20" name="Group 10">
            <a:extLst>
              <a:ext uri="{FF2B5EF4-FFF2-40B4-BE49-F238E27FC236}">
                <a16:creationId xmlns:a16="http://schemas.microsoft.com/office/drawing/2014/main" id="{4724F874-E407-41A5-918C-1CF5DF526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EBB12D3E-DD63-469B-A687-14E38AE47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12">
              <a:extLst>
                <a:ext uri="{FF2B5EF4-FFF2-40B4-BE49-F238E27FC236}">
                  <a16:creationId xmlns:a16="http://schemas.microsoft.com/office/drawing/2014/main" id="{2CC10F17-490D-41AE-9B38-7F39AF738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B794E-0FDB-4C1D-8AE6-276BC308C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1548" y="680345"/>
            <a:ext cx="3976984" cy="5727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1600" b="1" dirty="0"/>
              <a:t>Filtering with value more than 1 % :</a:t>
            </a:r>
          </a:p>
          <a:p>
            <a:pPr marL="457200" indent="-457200">
              <a:buFont typeface="+mj-lt"/>
              <a:buAutoNum type="arabicPeriod"/>
            </a:pPr>
            <a:r>
              <a:rPr lang="en-ID" sz="1600" b="1" dirty="0"/>
              <a:t>m.kapanlagi.com (21.26%)</a:t>
            </a:r>
          </a:p>
          <a:p>
            <a:pPr marL="457200" indent="-457200">
              <a:buFont typeface="+mj-lt"/>
              <a:buAutoNum type="arabicPeriod"/>
            </a:pPr>
            <a:r>
              <a:rPr lang="en-ID" sz="1600" b="1" dirty="0"/>
              <a:t>m.merdeka.com (15.47%)</a:t>
            </a:r>
          </a:p>
          <a:p>
            <a:pPr marL="457200" indent="-457200">
              <a:buFont typeface="+mj-lt"/>
              <a:buAutoNum type="arabicPeriod"/>
            </a:pPr>
            <a:r>
              <a:rPr lang="en-ID" sz="1600" b="1" dirty="0"/>
              <a:t>m.brilio.net (11.90%)</a:t>
            </a:r>
          </a:p>
          <a:p>
            <a:pPr marL="457200" indent="-457200">
              <a:buFont typeface="+mj-lt"/>
              <a:buAutoNum type="arabicPeriod"/>
            </a:pPr>
            <a:r>
              <a:rPr lang="en-ID" sz="1600" b="1" dirty="0"/>
              <a:t>brilio.net (10.21%)</a:t>
            </a:r>
          </a:p>
          <a:p>
            <a:pPr marL="457200" indent="-457200">
              <a:buFont typeface="+mj-lt"/>
              <a:buAutoNum type="arabicPeriod"/>
            </a:pPr>
            <a:r>
              <a:rPr lang="en-ID" sz="1600" b="1" dirty="0"/>
              <a:t>m.liputan6.com (9.61%)</a:t>
            </a:r>
          </a:p>
          <a:p>
            <a:pPr marL="457200" indent="-457200">
              <a:buFont typeface="+mj-lt"/>
              <a:buAutoNum type="arabicPeriod"/>
            </a:pPr>
            <a:r>
              <a:rPr lang="en-ID" sz="1600" b="1" dirty="0"/>
              <a:t>m.video.com (8.08%)</a:t>
            </a:r>
          </a:p>
          <a:p>
            <a:pPr marL="457200" indent="-457200">
              <a:buFont typeface="+mj-lt"/>
              <a:buAutoNum type="arabicPeriod"/>
            </a:pPr>
            <a:r>
              <a:rPr lang="en-ID" sz="1600" b="1" dirty="0"/>
              <a:t>bukalapak.com (5.07%)</a:t>
            </a:r>
          </a:p>
          <a:p>
            <a:pPr marL="457200" indent="-457200">
              <a:buFont typeface="+mj-lt"/>
              <a:buAutoNum type="arabicPeriod"/>
            </a:pPr>
            <a:r>
              <a:rPr lang="en-ID" sz="1600" b="1" dirty="0"/>
              <a:t>m.bukalapak.com (4.41%)</a:t>
            </a:r>
          </a:p>
          <a:p>
            <a:pPr marL="457200" indent="-457200">
              <a:buFont typeface="+mj-lt"/>
              <a:buAutoNum type="arabicPeriod"/>
            </a:pPr>
            <a:r>
              <a:rPr lang="en-ID" sz="1600" b="1" dirty="0"/>
              <a:t>m.bola.com (3.18%)</a:t>
            </a:r>
          </a:p>
          <a:p>
            <a:pPr marL="457200" indent="-457200">
              <a:buFont typeface="+mj-lt"/>
              <a:buAutoNum type="arabicPeriod"/>
            </a:pPr>
            <a:r>
              <a:rPr lang="en-ID" sz="1600" b="1" dirty="0"/>
              <a:t>vidio.com (3.01%)</a:t>
            </a:r>
          </a:p>
          <a:p>
            <a:pPr marL="457200" indent="-457200">
              <a:buFont typeface="+mj-lt"/>
              <a:buAutoNum type="arabicPeriod"/>
            </a:pPr>
            <a:r>
              <a:rPr lang="en-ID" sz="1600" b="1" dirty="0"/>
              <a:t>m.bola.net (2.72%)</a:t>
            </a:r>
          </a:p>
          <a:p>
            <a:pPr marL="457200" indent="-457200">
              <a:buFont typeface="+mj-lt"/>
              <a:buAutoNum type="arabicPeriod"/>
            </a:pPr>
            <a:r>
              <a:rPr lang="en-ID" sz="1600" b="1" dirty="0"/>
              <a:t>m.dream.co.id (1.98%)</a:t>
            </a:r>
          </a:p>
          <a:p>
            <a:pPr marL="457200" indent="-457200">
              <a:buFont typeface="+mj-lt"/>
              <a:buAutoNum type="arabicPeriod"/>
            </a:pPr>
            <a:r>
              <a:rPr lang="en-ID" sz="1600" b="1" dirty="0"/>
              <a:t>m.fimela.com (1.68%)</a:t>
            </a:r>
          </a:p>
          <a:p>
            <a:pPr marL="457200" indent="-457200">
              <a:buFont typeface="+mj-lt"/>
              <a:buAutoNum type="arabicPeriod"/>
            </a:pPr>
            <a:r>
              <a:rPr lang="en-ID" sz="1600" b="1" dirty="0"/>
              <a:t>merdeka.com (1.41%)</a:t>
            </a:r>
          </a:p>
        </p:txBody>
      </p:sp>
      <p:grpSp>
        <p:nvGrpSpPr>
          <p:cNvPr id="22" name="Group 14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6033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122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Retention % of the users on each domain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Retention % of the users on each domain</dc:title>
  <dc:creator>Dian Nuryani</dc:creator>
  <cp:lastModifiedBy>Dian Nuryani</cp:lastModifiedBy>
  <cp:revision>2</cp:revision>
  <dcterms:created xsi:type="dcterms:W3CDTF">2021-02-27T16:12:44Z</dcterms:created>
  <dcterms:modified xsi:type="dcterms:W3CDTF">2021-02-27T16:25:34Z</dcterms:modified>
</cp:coreProperties>
</file>