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55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D8FEEE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方正舒体</vt:lpstr>
      <vt:lpstr>Arial</vt:lpstr>
      <vt:lpstr>Garamond</vt:lpstr>
      <vt:lpstr>环保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xiaohu</dc:creator>
  <cp:lastModifiedBy>xiaohu</cp:lastModifiedBy>
  <cp:revision>1</cp:revision>
  <dcterms:created xsi:type="dcterms:W3CDTF">2017-03-05T11:05:28Z</dcterms:created>
  <dcterms:modified xsi:type="dcterms:W3CDTF">2017-03-05T11:06:35Z</dcterms:modified>
</cp:coreProperties>
</file>