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1" r:id="rId5"/>
    <p:sldId id="257" r:id="rId6"/>
    <p:sldId id="258" r:id="rId7"/>
    <p:sldId id="262" r:id="rId8"/>
    <p:sldId id="264" r:id="rId9"/>
    <p:sldId id="265" r:id="rId10"/>
    <p:sldId id="266" r:id="rId11"/>
    <p:sldId id="268" r:id="rId12"/>
    <p:sldId id="269" r:id="rId13"/>
    <p:sldId id="270" r:id="rId14"/>
    <p:sldId id="271" r:id="rId15"/>
    <p:sldId id="272" r:id="rId16"/>
    <p:sldId id="273" r:id="rId17"/>
    <p:sldId id="274" r:id="rId18"/>
    <p:sldId id="276" r:id="rId19"/>
    <p:sldId id="277" r:id="rId20"/>
    <p:sldId id="279" r:id="rId21"/>
    <p:sldId id="280" r:id="rId22"/>
    <p:sldId id="281" r:id="rId23"/>
    <p:sldId id="282" r:id="rId24"/>
    <p:sldId id="283" r:id="rId25"/>
    <p:sldId id="284" r:id="rId26"/>
    <p:sldId id="285" r:id="rId27"/>
    <p:sldId id="286" r:id="rId28"/>
    <p:sldId id="287" r:id="rId29"/>
    <p:sldId id="290" r:id="rId30"/>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96" autoAdjust="0"/>
  </p:normalViewPr>
  <p:slideViewPr>
    <p:cSldViewPr>
      <p:cViewPr varScale="1">
        <p:scale>
          <a:sx n="60" d="100"/>
          <a:sy n="60" d="100"/>
        </p:scale>
        <p:origin x="78" y="7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A75269E-3964-42FA-A2D9-337931E42A7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63B0C6F-9748-4931-BC20-3FF236D781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noRot="1" noChangeAspect="1"/>
          </p:cNvSpPr>
          <p:nvPr>
            <p:ph type="sldImg"/>
          </p:nvPr>
        </p:nvSpPr>
        <p:spPr>
          <a:prstGeom prst="rect">
            <a:avLst/>
          </a:prstGeom>
        </p:spPr>
        <p:txBody>
          <a:bodyPr/>
          <a:lstStyle/>
          <a:p/>
        </p:txBody>
      </p:sp>
      <p:sp>
        <p:nvSpPr>
          <p:cNvPr id="411" name="Shape 411"/>
          <p:cNvSpPr>
            <a:spLocks noGrp="1"/>
          </p:cNvSpPr>
          <p:nvPr>
            <p:ph type="body" sz="quarter" idx="1"/>
          </p:nvPr>
        </p:nvSpPr>
        <p:spPr>
          <a:prstGeom prst="rect">
            <a:avLst/>
          </a:prstGeom>
        </p:spPr>
        <p:txBody>
          <a:bodyPr/>
          <a:lstStyle/>
          <a:p>
            <a:r>
              <a:t>Hello everyone. My name is Hao Su. I am a new faculty of the CSE department. This is my first lecture in UCSD. Hope that we will enjoy the quarter working together.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 The authors show that the standard CNNs can be easily used to perform deep learning on torus</a:t>
            </a:r>
            <a:r>
              <a:rPr lang="en-US" dirty="0"/>
              <a:t>.</a:t>
            </a:r>
            <a:endParaRPr 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lets recap, we want to define CNN on surfaces and </a:t>
            </a:r>
            <a:r>
              <a:rPr lang="en-US" spc="-90" dirty="0">
                <a:solidFill>
                  <a:srgbClr val="292934"/>
                </a:solidFill>
                <a:latin typeface="Trebuchet MS" panose="020B0603020202020204"/>
                <a:cs typeface="Trebuchet MS" panose="020B0603020202020204"/>
                <a:sym typeface="+mn-ea"/>
              </a:rPr>
              <a:t>CNN is well-defined over flat torus. </a:t>
            </a:r>
            <a:r>
              <a:rPr lang="en-US" altLang="zh-CN" dirty="0"/>
              <a:t>But there are still two main issues needs solving. The first one is that there are no locally Euclidean translations on sphere-like surfaces. The second one is that </a:t>
            </a:r>
            <a:r>
              <a:rPr lang="en-US" altLang="zh-CN" sz="1200" spc="-125" dirty="0">
                <a:solidFill>
                  <a:srgbClr val="292934"/>
                </a:solidFill>
                <a:latin typeface="Trebuchet MS" panose="020B0603020202020204"/>
                <a:cs typeface="Trebuchet MS" panose="020B0603020202020204"/>
              </a:rPr>
              <a:t>The</a:t>
            </a:r>
            <a:r>
              <a:rPr lang="en-US" altLang="zh-CN" sz="1200" spc="-204" dirty="0">
                <a:solidFill>
                  <a:srgbClr val="292934"/>
                </a:solidFill>
                <a:latin typeface="Trebuchet MS" panose="020B0603020202020204"/>
                <a:cs typeface="Trebuchet MS" panose="020B0603020202020204"/>
              </a:rPr>
              <a:t> </a:t>
            </a:r>
            <a:r>
              <a:rPr lang="en-US" altLang="zh-CN" sz="1200" spc="-140" dirty="0">
                <a:solidFill>
                  <a:srgbClr val="292934"/>
                </a:solidFill>
                <a:latin typeface="Trebuchet MS" panose="020B0603020202020204"/>
                <a:cs typeface="Trebuchet MS" panose="020B0603020202020204"/>
              </a:rPr>
              <a:t> </a:t>
            </a:r>
            <a:r>
              <a:rPr lang="en-US" altLang="zh-CN" sz="1200" spc="-195" dirty="0">
                <a:solidFill>
                  <a:srgbClr val="292934"/>
                </a:solidFill>
                <a:latin typeface="Trebuchet MS" panose="020B0603020202020204"/>
                <a:cs typeface="Trebuchet MS" panose="020B0603020202020204"/>
              </a:rPr>
              <a:t> </a:t>
            </a:r>
            <a:r>
              <a:rPr lang="en-US" altLang="zh-CN" sz="1200" spc="-80" dirty="0">
                <a:solidFill>
                  <a:srgbClr val="292934"/>
                </a:solidFill>
                <a:latin typeface="Trebuchet MS" panose="020B0603020202020204"/>
                <a:cs typeface="Trebuchet MS" panose="020B0603020202020204"/>
              </a:rPr>
              <a:t>torus</a:t>
            </a:r>
            <a:r>
              <a:rPr lang="en-US" altLang="zh-CN" sz="1200" spc="-195" dirty="0">
                <a:solidFill>
                  <a:srgbClr val="292934"/>
                </a:solidFill>
                <a:latin typeface="Trebuchet MS" panose="020B0603020202020204"/>
                <a:cs typeface="Trebuchet MS" panose="020B0603020202020204"/>
              </a:rPr>
              <a:t> </a:t>
            </a:r>
            <a:r>
              <a:rPr lang="en-US" altLang="zh-CN" sz="1200" spc="-75" dirty="0">
                <a:solidFill>
                  <a:srgbClr val="292934"/>
                </a:solidFill>
                <a:latin typeface="Trebuchet MS" panose="020B0603020202020204"/>
                <a:cs typeface="Trebuchet MS" panose="020B0603020202020204"/>
              </a:rPr>
              <a:t>is</a:t>
            </a:r>
            <a:r>
              <a:rPr lang="en-US" altLang="zh-CN" sz="1200" spc="-195" dirty="0">
                <a:solidFill>
                  <a:srgbClr val="292934"/>
                </a:solidFill>
                <a:latin typeface="Trebuchet MS" panose="020B0603020202020204"/>
                <a:cs typeface="Trebuchet MS" panose="020B0603020202020204"/>
              </a:rPr>
              <a:t> </a:t>
            </a:r>
            <a:r>
              <a:rPr lang="en-US" altLang="zh-CN" sz="1200" spc="-140" dirty="0">
                <a:solidFill>
                  <a:srgbClr val="292934"/>
                </a:solidFill>
                <a:latin typeface="Trebuchet MS" panose="020B0603020202020204"/>
                <a:cs typeface="Trebuchet MS" panose="020B0603020202020204"/>
              </a:rPr>
              <a:t>flat</a:t>
            </a:r>
            <a:r>
              <a:rPr lang="en-US" altLang="zh-CN" sz="1200" spc="-195" dirty="0">
                <a:solidFill>
                  <a:srgbClr val="292934"/>
                </a:solidFill>
                <a:latin typeface="Trebuchet MS" panose="020B0603020202020204"/>
                <a:cs typeface="Trebuchet MS" panose="020B0603020202020204"/>
              </a:rPr>
              <a:t> </a:t>
            </a:r>
            <a:r>
              <a:rPr lang="en-US" altLang="zh-CN" sz="1200" spc="-80" dirty="0">
                <a:solidFill>
                  <a:srgbClr val="292934"/>
                </a:solidFill>
                <a:latin typeface="Trebuchet MS" panose="020B0603020202020204"/>
                <a:cs typeface="Trebuchet MS" panose="020B0603020202020204"/>
              </a:rPr>
              <a:t>and</a:t>
            </a:r>
            <a:r>
              <a:rPr lang="en-US" altLang="zh-CN" sz="1200" spc="-215" dirty="0">
                <a:solidFill>
                  <a:srgbClr val="292934"/>
                </a:solidFill>
                <a:latin typeface="Trebuchet MS" panose="020B0603020202020204"/>
                <a:cs typeface="Trebuchet MS" panose="020B0603020202020204"/>
              </a:rPr>
              <a:t> </a:t>
            </a:r>
            <a:r>
              <a:rPr lang="en-US" altLang="zh-CN" sz="1200" spc="-65" dirty="0">
                <a:solidFill>
                  <a:srgbClr val="292934"/>
                </a:solidFill>
                <a:latin typeface="Trebuchet MS" panose="020B0603020202020204"/>
                <a:cs typeface="Trebuchet MS" panose="020B0603020202020204"/>
              </a:rPr>
              <a:t>our</a:t>
            </a:r>
            <a:r>
              <a:rPr lang="en-US" altLang="zh-CN" sz="1200" spc="-195" dirty="0">
                <a:solidFill>
                  <a:srgbClr val="292934"/>
                </a:solidFill>
                <a:latin typeface="Trebuchet MS" panose="020B0603020202020204"/>
                <a:cs typeface="Trebuchet MS" panose="020B0603020202020204"/>
              </a:rPr>
              <a:t> </a:t>
            </a:r>
            <a:r>
              <a:rPr lang="en-US" altLang="zh-CN" sz="1200" spc="-114" dirty="0">
                <a:solidFill>
                  <a:srgbClr val="292934"/>
                </a:solidFill>
                <a:latin typeface="Trebuchet MS" panose="020B0603020202020204"/>
                <a:cs typeface="Trebuchet MS" panose="020B0603020202020204"/>
              </a:rPr>
              <a:t>surface</a:t>
            </a:r>
            <a:r>
              <a:rPr lang="en-US" altLang="zh-CN" sz="1200" spc="-204" dirty="0">
                <a:solidFill>
                  <a:srgbClr val="292934"/>
                </a:solidFill>
                <a:latin typeface="Trebuchet MS" panose="020B0603020202020204"/>
                <a:cs typeface="Trebuchet MS" panose="020B0603020202020204"/>
              </a:rPr>
              <a:t> </a:t>
            </a:r>
            <a:r>
              <a:rPr lang="en-US" altLang="zh-CN" sz="1200" spc="-75" dirty="0">
                <a:solidFill>
                  <a:srgbClr val="292934"/>
                </a:solidFill>
                <a:latin typeface="Trebuchet MS" panose="020B0603020202020204"/>
                <a:cs typeface="Trebuchet MS" panose="020B0603020202020204"/>
              </a:rPr>
              <a:t>is</a:t>
            </a:r>
            <a:r>
              <a:rPr lang="en-US" altLang="zh-CN" sz="1200" spc="-195" dirty="0">
                <a:solidFill>
                  <a:srgbClr val="292934"/>
                </a:solidFill>
                <a:latin typeface="Trebuchet MS" panose="020B0603020202020204"/>
                <a:cs typeface="Trebuchet MS" panose="020B0603020202020204"/>
              </a:rPr>
              <a:t> </a:t>
            </a:r>
            <a:r>
              <a:rPr lang="en-US" altLang="zh-CN" sz="1200" spc="-80" dirty="0">
                <a:solidFill>
                  <a:srgbClr val="292934"/>
                </a:solidFill>
                <a:latin typeface="Trebuchet MS" panose="020B0603020202020204"/>
                <a:cs typeface="Trebuchet MS" panose="020B0603020202020204"/>
              </a:rPr>
              <a:t>not</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solution proposed by this work is to map the surface to a flat torus.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see how to do it. For a sphere-type surfaces, on which we cannot define suitable vector field. What we are going to do is topologically build the torus from four copies of the surface. For any triplet of points on the surface, We take the four copies and cut them into a disk topology ( shown as the four squares.) by gluing together the edges of those four squares according to the color of the vertex. </a:t>
            </a:r>
            <a:r>
              <a:rPr lang="en-US" altLang="zh-CN"/>
              <a:t>Then we </a:t>
            </a:r>
            <a:r>
              <a:rPr lang="en-US" altLang="zh-CN" dirty="0"/>
              <a:t>get a new surface with the torus topology. Mathematically, we can say that the torus is a covering space for the surface. </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we got the torus, the author show there is an efficient algorithm proposed by another paper to map a  tours to  a flat torus conformally.</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After obtaining the flat torus representation, we can define translations on the surface as the pull back translations on the flat torus. In other words, in order to move on the surface, we can map the point to a flat torus and take a regular step there and map it back to the surface.</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define the pullback convolution and pullback pooling. We map the surface to  the torus, do the regular convolutions and </a:t>
            </a:r>
            <a:r>
              <a:rPr lang="en-US" altLang="zh-CN" dirty="0" err="1"/>
              <a:t>poolings</a:t>
            </a:r>
            <a:r>
              <a:rPr lang="en-US" altLang="zh-CN" dirty="0"/>
              <a:t> there, and map the result back to the surface. Defining the convolution in this way seems reasonable, since it is invariant to the pullback translation. Actually this is a theorem proved in the paper.</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in order to make any </a:t>
            </a:r>
            <a:r>
              <a:rPr lang="en-US" altLang="zh-CN" dirty="0" err="1"/>
              <a:t>cnn</a:t>
            </a:r>
            <a:r>
              <a:rPr lang="en-US" altLang="zh-CN" dirty="0"/>
              <a:t> can work in these settings, the author propose two new type of layers. The first type is the cyclic padding layer that makes sure we work on the torus. The second layer is a projection layer. Remember that our function is defined on four copies on the surface and we need only one. Given four corresponding points on four copies, the projection layer returns their maximal value.</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procedure of data generation is as follows. For each surface, we select K triplets of points. Each of these triplets gives us a new mapping to the flat torus. Then it can be used as regular images.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test phase, prediction will be made for multiple triplets for each mesh. Each</a:t>
            </a:r>
            <a:endParaRPr lang="en-US" altLang="zh-CN" dirty="0"/>
          </a:p>
          <a:p>
            <a:r>
              <a:rPr lang="en-US" altLang="zh-CN" dirty="0"/>
              <a:t>triplet serves as a magnifying glass for some local or global part of the</a:t>
            </a:r>
            <a:endParaRPr lang="en-US" altLang="zh-CN" dirty="0"/>
          </a:p>
          <a:p>
            <a:r>
              <a:rPr lang="en-US" altLang="zh-CN" dirty="0"/>
              <a:t>surface. A weighted sum of label probabilities will be the output.</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problem considered by this paper is the following. Given a set of shapes, to be specific, this work focus on  sphere-like surfaces, which are frequently used in some applications such as </a:t>
            </a:r>
            <a:r>
              <a:rPr lang="en-US" altLang="zh-CN" dirty="0" err="1"/>
              <a:t>analyizing</a:t>
            </a:r>
            <a:r>
              <a:rPr lang="en-US" altLang="zh-CN" dirty="0"/>
              <a:t> human bodies. Given a set of shapes, we would like to learn a function on the shape. For instance, </a:t>
            </a:r>
            <a:r>
              <a:rPr lang="en-US" altLang="zh-CN" dirty="0">
                <a:sym typeface="+mn-ea"/>
              </a:rPr>
              <a:t>on the left, </a:t>
            </a:r>
            <a:r>
              <a:rPr lang="en-US" altLang="zh-CN" dirty="0"/>
              <a:t>the colors on surfaces represent a simple coordinate function. However a semantic-related function, such as a semantic segmentation of the human body shown in the right, is much harder to predict.</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application of this work is the semantic segmentation of the human body. That is to label each vertex on the shape with one of eight possible labels, such as head, hand, and so on.</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many types of features we can use, from very raw features such as normal functions to more complex feature such as the wave kernel signature.</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Evaluations are conducted on two sets of features. The first one is raw feature set, it consists of Euclidean coordinates, the normal and curvature functions. It is shown that this work dramatically outperforms the competitor. The second set of feature is less raw, but still low-dimensional. They includes wave kernel signature, average geodesic distance and curvature features. It shown that this work still performs significantly better. Even if the competitor use more high-dimensional features, it is still outperformed by this work. A conclusion is that the proposed method relies much less on handcrafted feature and is able to learn semantic information from raw features. This is probably due to the fact that it can exploit the full context of the shape.</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author also apply this method on other similar but non-human shapes. In spite of this difference, maybe we can call it a domain transfer, the method is still able  to get meaningful results.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application is landmark detection from anatomic surfaces. There are six teeth selected as landmarks by experts. In this application only raw features are used, they are curvature and scale factor. The top left figure is the </a:t>
            </a:r>
            <a:r>
              <a:rPr lang="en-US" altLang="zh-CN" dirty="0" err="1"/>
              <a:t>groundtruth</a:t>
            </a:r>
            <a:r>
              <a:rPr lang="en-US" altLang="zh-CN" dirty="0"/>
              <a:t> and the rest are results by the proposed method.</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comparison is performed between the proposed method and random forest classifier which use some strong features. The graph shows that the proposed method outperform the random </a:t>
            </a:r>
            <a:r>
              <a:rPr lang="en-US" altLang="zh-CN" dirty="0" err="1"/>
              <a:t>forrest</a:t>
            </a:r>
            <a:r>
              <a:rPr lang="en-US" altLang="zh-CN" dirty="0"/>
              <a:t> classifier although it uses less features.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t>
            </a:r>
            <a:r>
              <a:rPr lang="en-US" altLang="zh-CN" dirty="0" err="1"/>
              <a:t>coclusion</a:t>
            </a:r>
            <a:r>
              <a:rPr lang="en-US" altLang="zh-CN" dirty="0"/>
              <a:t>, this work defines convolutional neural network on  sphere type surfaces by defining a meaningful convolution. It shown that the method is able to </a:t>
            </a:r>
            <a:r>
              <a:rPr lang="en-US" altLang="zh-CN" dirty="0" err="1"/>
              <a:t>lear</a:t>
            </a:r>
            <a:r>
              <a:rPr lang="en-US" altLang="zh-CN" dirty="0"/>
              <a:t> from raw features and it Is easy to use any CNN architecture.</a:t>
            </a:r>
            <a:endParaRPr lang="en-US" altLang="zh-CN" dirty="0"/>
          </a:p>
          <a:p>
            <a:endParaRPr lang="en-US" altLang="zh-CN" dirty="0"/>
          </a:p>
          <a:p>
            <a:r>
              <a:rPr lang="en-US" altLang="zh-CN" dirty="0"/>
              <a:t>The main limitation of this works are the following, the first is that it only work on sphere type surfaces. Another limitation is that there is no canonical convolution on the surface since it depends on the choice of triplets. In this  work it is done by sampling some triplets and then averaging the results of different triplets. A possible  future work idea is to learn a aggregation operator.</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motivation of this work is to use convolutional neural networks for </a:t>
            </a:r>
            <a:r>
              <a:rPr lang="en-US" altLang="zh-CN" sz="1200" spc="65" dirty="0">
                <a:solidFill>
                  <a:srgbClr val="292934"/>
                </a:solidFill>
                <a:latin typeface="Arial" panose="020B0604020202020204"/>
                <a:cs typeface="Arial" panose="020B0604020202020204"/>
              </a:rPr>
              <a:t>Geometric Deep  Learning </a:t>
            </a:r>
            <a:r>
              <a:rPr lang="en-US" altLang="zh-CN" dirty="0"/>
              <a:t>task.</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To begin with, </a:t>
            </a:r>
            <a:r>
              <a:rPr lang="en-US" altLang="zh-CN" dirty="0" err="1"/>
              <a:t>Revists</a:t>
            </a:r>
            <a:r>
              <a:rPr lang="en-US" altLang="zh-CN" dirty="0"/>
              <a:t> the main blocks of a CNN. Authors claim that in order to define CNNs,  we need to define the concept of movement or translation on the domain. Once the concept is clear, we are one step closer to defining CNNS on surfaces.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a:t>Revisit the case of regular images defined on R2, The translation on image are just regular shifts in the x and y-</a:t>
            </a:r>
            <a:r>
              <a:rPr lang="en-US" altLang="zh-CN" sz="1600" dirty="0" err="1"/>
              <a:t>coordinaties</a:t>
            </a:r>
            <a:r>
              <a:rPr lang="en-US" altLang="zh-CN" sz="1600" dirty="0"/>
              <a:t>. This notion of translation helps us to define two main building blocks of CNNs. The first is convolution, which is a linear and translation invariant operator. The translation invariance is extremely important for CNNs since it makes sure that the same image feature will be treated in exactly the same way in every possible position in a image.</a:t>
            </a:r>
            <a:endParaRPr lang="en-US" altLang="zh-CN" sz="1600" dirty="0"/>
          </a:p>
          <a:p>
            <a:r>
              <a:rPr lang="en-US" altLang="zh-CN" sz="1600" dirty="0"/>
              <a:t>The second operation is the pooling operator that aggregate information for multiple neighbor pixels. These pixels are also defined according to the translations, like convolutio</a:t>
            </a:r>
            <a:r>
              <a:rPr lang="en-US" altLang="zh-CN" dirty="0"/>
              <a:t>ns.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we saw that for images, we can first define translation and use it to define convolutions and pooling operators. This will be the motivation for defining CNNs on surfaces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need to define the concept of a translation on a surface. In this work, the transformation is defined to be the locally Euclidean translation. That is, a flow along a nonvanishing vector field.</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An question we need to ask is which surfaces admit such non-vanishing vector fields.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right side, we can see a nonvanishing vector field on the torus. And on the left side, we can see a flat torus.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Whats</a:t>
            </a:r>
            <a:r>
              <a:rPr lang="en-US" altLang="zh-CN" dirty="0"/>
              <a:t> more, there are some theoretical results implying that the only closed orientable surfaces with non-vanishing vector fields is the torus.</a:t>
            </a:r>
            <a:endParaRPr lang="zh-CN" altLang="en-US" dirty="0"/>
          </a:p>
        </p:txBody>
      </p:sp>
      <p:sp>
        <p:nvSpPr>
          <p:cNvPr id="4" name="灯片编号占位符 3"/>
          <p:cNvSpPr>
            <a:spLocks noGrp="1"/>
          </p:cNvSpPr>
          <p:nvPr>
            <p:ph type="sldNum" sz="quarter" idx="5"/>
          </p:nvPr>
        </p:nvSpPr>
        <p:spPr/>
        <p:txBody>
          <a:bodyPr/>
          <a:lstStyle/>
          <a:p>
            <a:fld id="{763B0C6F-9748-4931-BC20-3FF236D781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664632"/>
            <a:ext cx="10815319" cy="660400"/>
          </a:xfrm>
          <a:prstGeom prst="rect">
            <a:avLst/>
          </a:prstGeom>
        </p:spPr>
        <p:txBody>
          <a:bodyPr wrap="square" lIns="0" tIns="0" rIns="0" bIns="0">
            <a:spAutoFit/>
          </a:bodyPr>
          <a:lstStyle>
            <a:lvl1pPr>
              <a:defRPr b="0" i="0">
                <a:solidFill>
                  <a:schemeClr val="tx1"/>
                </a:solidFill>
              </a:defRPr>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
        <p:nvSpPr>
          <p:cNvPr id="7" name="Hao Su                                                 Lecture      -"/>
          <p:cNvSpPr txBox="1">
            <a:spLocks noGrp="1"/>
          </p:cNvSpPr>
          <p:nvPr>
            <p:ph type="body" sz="quarter" idx="13" hasCustomPrompt="1"/>
          </p:nvPr>
        </p:nvSpPr>
        <p:spPr>
          <a:xfrm>
            <a:off x="-12359" y="6398272"/>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defRPr>
            </a:lvl1pPr>
          </a:lstStyle>
          <a:p>
            <a:pPr marL="0" indent="0">
              <a:lnSpc>
                <a:spcPts val="3000"/>
              </a:lnSpc>
              <a:spcBef>
                <a:spcPts val="0"/>
              </a:spcBef>
              <a:buSzTx/>
              <a:buFontTx/>
              <a:buNone/>
              <a:defRPr sz="1500">
                <a:solidFill>
                  <a:srgbClr val="FFFFFF"/>
                </a:solidFill>
              </a:defRPr>
            </a:pPr>
            <a:r>
              <a:rPr dirty="0"/>
              <a:t>    Hao </a:t>
            </a:r>
            <a:r>
              <a:rPr dirty="0" err="1"/>
              <a:t>Su</a:t>
            </a:r>
            <a:r>
              <a:rPr dirty="0"/>
              <a:t>                                                 </a:t>
            </a:r>
            <a:r>
              <a:rPr sz="1800" dirty="0"/>
              <a:t>Lecture      -</a:t>
            </a:r>
            <a:endParaRPr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D2533C"/>
                </a:solidFill>
                <a:latin typeface="Trebuchet MS" panose="020B0603020202020204"/>
                <a:cs typeface="Trebuchet MS" panose="020B0603020202020204"/>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
        <p:nvSpPr>
          <p:cNvPr id="7" name="Hao Su                                                 Lecture      -"/>
          <p:cNvSpPr txBox="1">
            <a:spLocks noGrp="1"/>
          </p:cNvSpPr>
          <p:nvPr>
            <p:ph type="body" sz="quarter" idx="13" hasCustomPrompt="1"/>
          </p:nvPr>
        </p:nvSpPr>
        <p:spPr>
          <a:xfrm>
            <a:off x="-12359" y="6398272"/>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defRPr>
            </a:lvl1pPr>
          </a:lstStyle>
          <a:p>
            <a:pPr marL="0" indent="0">
              <a:lnSpc>
                <a:spcPts val="3000"/>
              </a:lnSpc>
              <a:spcBef>
                <a:spcPts val="0"/>
              </a:spcBef>
              <a:buSzTx/>
              <a:buFontTx/>
              <a:buNone/>
              <a:defRPr sz="1500">
                <a:solidFill>
                  <a:srgbClr val="FFFFFF"/>
                </a:solidFill>
              </a:defRPr>
            </a:pPr>
            <a:r>
              <a:rPr dirty="0"/>
              <a:t>    Hao </a:t>
            </a:r>
            <a:r>
              <a:rPr dirty="0" err="1"/>
              <a:t>Su</a:t>
            </a:r>
            <a:r>
              <a:rPr dirty="0"/>
              <a:t>                                                 </a:t>
            </a:r>
            <a:r>
              <a:rPr sz="1800" dirty="0"/>
              <a:t>Lecture      -</a:t>
            </a:r>
            <a:endParaRPr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D2533C"/>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
        <p:nvSpPr>
          <p:cNvPr id="8" name="Hao Su                                                 Lecture      -"/>
          <p:cNvSpPr txBox="1">
            <a:spLocks noGrp="1"/>
          </p:cNvSpPr>
          <p:nvPr>
            <p:ph type="body" sz="quarter" idx="13" hasCustomPrompt="1"/>
          </p:nvPr>
        </p:nvSpPr>
        <p:spPr>
          <a:xfrm>
            <a:off x="-12359" y="6398272"/>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defRPr>
            </a:lvl1pPr>
          </a:lstStyle>
          <a:p>
            <a:pPr marL="0" indent="0">
              <a:lnSpc>
                <a:spcPts val="3000"/>
              </a:lnSpc>
              <a:spcBef>
                <a:spcPts val="0"/>
              </a:spcBef>
              <a:buSzTx/>
              <a:buFontTx/>
              <a:buNone/>
              <a:defRPr sz="1500">
                <a:solidFill>
                  <a:srgbClr val="FFFFFF"/>
                </a:solidFill>
              </a:defRPr>
            </a:pPr>
            <a:r>
              <a:rPr dirty="0"/>
              <a:t>    Hao </a:t>
            </a:r>
            <a:r>
              <a:rPr dirty="0" err="1"/>
              <a:t>Su</a:t>
            </a:r>
            <a:r>
              <a:rPr dirty="0"/>
              <a:t>                                                 </a:t>
            </a:r>
            <a:r>
              <a:rPr sz="1800" dirty="0"/>
              <a:t>Lecture      -</a:t>
            </a:r>
            <a:endParaRPr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D2533C"/>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
        <p:nvSpPr>
          <p:cNvPr id="6" name="Hao Su                                                 Lecture      -"/>
          <p:cNvSpPr txBox="1">
            <a:spLocks noGrp="1"/>
          </p:cNvSpPr>
          <p:nvPr>
            <p:ph type="body" sz="quarter" idx="13" hasCustomPrompt="1"/>
          </p:nvPr>
        </p:nvSpPr>
        <p:spPr>
          <a:xfrm>
            <a:off x="-12359" y="6398272"/>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defRPr>
            </a:lvl1pPr>
          </a:lstStyle>
          <a:p>
            <a:pPr marL="0" indent="0">
              <a:lnSpc>
                <a:spcPts val="3000"/>
              </a:lnSpc>
              <a:spcBef>
                <a:spcPts val="0"/>
              </a:spcBef>
              <a:buSzTx/>
              <a:buFontTx/>
              <a:buNone/>
              <a:defRPr sz="1500">
                <a:solidFill>
                  <a:srgbClr val="FFFFFF"/>
                </a:solidFill>
              </a:defRPr>
            </a:pPr>
            <a:r>
              <a:rPr dirty="0"/>
              <a:t>    Hao </a:t>
            </a:r>
            <a:r>
              <a:rPr dirty="0" err="1"/>
              <a:t>Su</a:t>
            </a:r>
            <a:r>
              <a:rPr dirty="0"/>
              <a:t>                                                 </a:t>
            </a:r>
            <a:r>
              <a:rPr sz="1800" dirty="0"/>
              <a:t>Lecture      -</a:t>
            </a:r>
            <a:endParaRPr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
        <p:nvSpPr>
          <p:cNvPr id="5" name="Hao Su                                                 Lecture      -"/>
          <p:cNvSpPr txBox="1">
            <a:spLocks noGrp="1"/>
          </p:cNvSpPr>
          <p:nvPr>
            <p:ph type="body" sz="quarter" idx="13" hasCustomPrompt="1"/>
          </p:nvPr>
        </p:nvSpPr>
        <p:spPr>
          <a:xfrm>
            <a:off x="-12359" y="6398272"/>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defRPr>
            </a:lvl1pPr>
          </a:lstStyle>
          <a:p>
            <a:pPr marL="0" indent="0">
              <a:lnSpc>
                <a:spcPts val="3000"/>
              </a:lnSpc>
              <a:spcBef>
                <a:spcPts val="0"/>
              </a:spcBef>
              <a:buSzTx/>
              <a:buFontTx/>
              <a:buNone/>
              <a:defRPr sz="1500">
                <a:solidFill>
                  <a:srgbClr val="FFFFFF"/>
                </a:solidFill>
              </a:defRPr>
            </a:pPr>
            <a:r>
              <a:rPr dirty="0"/>
              <a:t>    Hao </a:t>
            </a:r>
            <a:r>
              <a:rPr dirty="0" err="1"/>
              <a:t>Su</a:t>
            </a:r>
            <a:r>
              <a:rPr dirty="0"/>
              <a:t>                                                 </a:t>
            </a:r>
            <a:r>
              <a:rPr sz="1800" dirty="0"/>
              <a:t>Lecture      -</a:t>
            </a:r>
            <a:endParaRPr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Content">
    <p:spTree>
      <p:nvGrpSpPr>
        <p:cNvPr id="1" name=""/>
        <p:cNvGrpSpPr/>
        <p:nvPr/>
      </p:nvGrpSpPr>
      <p:grpSpPr>
        <a:xfrm>
          <a:off x="0" y="0"/>
          <a:ext cx="0" cy="0"/>
          <a:chOff x="0" y="0"/>
          <a:chExt cx="0" cy="0"/>
        </a:xfrm>
      </p:grpSpPr>
      <p:sp>
        <p:nvSpPr>
          <p:cNvPr id="12" name="Title Text"/>
          <p:cNvSpPr txBox="1">
            <a:spLocks noGrp="1"/>
          </p:cNvSpPr>
          <p:nvPr>
            <p:ph type="title" hasCustomPrompt="1"/>
          </p:nvPr>
        </p:nvSpPr>
        <p:spPr>
          <a:xfrm>
            <a:off x="1557083" y="391582"/>
            <a:ext cx="9077832" cy="830997"/>
          </a:xfrm>
          <a:prstGeom prst="rect">
            <a:avLst/>
          </a:prstGeom>
        </p:spPr>
        <p:txBody>
          <a:bodyPr/>
          <a:lstStyle/>
          <a:p>
            <a:r>
              <a:t>Title Text</a:t>
            </a:r>
          </a:p>
        </p:txBody>
      </p:sp>
      <p:sp>
        <p:nvSpPr>
          <p:cNvPr id="13" name="Hao Su                                                 Lecture      -"/>
          <p:cNvSpPr txBox="1">
            <a:spLocks noGrp="1"/>
          </p:cNvSpPr>
          <p:nvPr>
            <p:ph type="body" sz="quarter" idx="13" hasCustomPrompt="1"/>
          </p:nvPr>
        </p:nvSpPr>
        <p:spPr>
          <a:xfrm>
            <a:off x="-12359" y="6398272"/>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defRPr>
            </a:lvl1pPr>
          </a:lstStyle>
          <a:p>
            <a:pPr marL="0" indent="0">
              <a:lnSpc>
                <a:spcPts val="3000"/>
              </a:lnSpc>
              <a:spcBef>
                <a:spcPts val="0"/>
              </a:spcBef>
              <a:buSzTx/>
              <a:buFontTx/>
              <a:buNone/>
              <a:defRPr sz="1500">
                <a:solidFill>
                  <a:srgbClr val="FFFFFF"/>
                </a:solidFill>
              </a:defRPr>
            </a:pPr>
            <a:r>
              <a:rPr dirty="0"/>
              <a:t>    Hao </a:t>
            </a:r>
            <a:r>
              <a:rPr dirty="0" err="1"/>
              <a:t>Su</a:t>
            </a:r>
            <a:r>
              <a:rPr dirty="0"/>
              <a:t>                                                 </a:t>
            </a:r>
            <a:r>
              <a:rPr sz="1800" dirty="0"/>
              <a:t>Lecture      -</a:t>
            </a:r>
            <a:endParaRPr sz="1800" dirty="0"/>
          </a:p>
        </p:txBody>
      </p:sp>
      <p:sp>
        <p:nvSpPr>
          <p:cNvPr id="14" name="1"/>
          <p:cNvSpPr>
            <a:spLocks noGrp="1"/>
          </p:cNvSpPr>
          <p:nvPr>
            <p:ph type="body" sz="quarter" idx="14" hasCustomPrompt="1"/>
          </p:nvPr>
        </p:nvSpPr>
        <p:spPr>
          <a:xfrm>
            <a:off x="5689601" y="6428714"/>
            <a:ext cx="2049596" cy="369330"/>
          </a:xfrm>
          <a:prstGeom prst="rect">
            <a:avLst/>
          </a:prstGeom>
          <a:effectLst>
            <a:outerShdw blurRad="38100" dist="23000" dir="5400000" rotWithShape="0">
              <a:srgbClr val="000000">
                <a:alpha val="35000"/>
              </a:srgbClr>
            </a:outerShdw>
          </a:effectLst>
        </p:spPr>
        <p:txBody>
          <a:bodyPr lIns="45719" tIns="45719" rIns="45719" bIns="45719" anchor="ctr"/>
          <a:lstStyle>
            <a:lvl1pPr marL="0" indent="0" defTabSz="457200">
              <a:spcBef>
                <a:spcPts val="0"/>
              </a:spcBef>
              <a:buSzTx/>
              <a:buFontTx/>
              <a:buNone/>
              <a:defRPr sz="1800">
                <a:solidFill>
                  <a:srgbClr val="FFFFFF"/>
                </a:solidFill>
              </a:defRPr>
            </a:lvl1pPr>
          </a:lstStyle>
          <a:p>
            <a:r>
              <a:t>1</a:t>
            </a:r>
          </a:p>
        </p:txBody>
      </p:sp>
      <p:sp>
        <p:nvSpPr>
          <p:cNvPr id="15" name="Slide Number"/>
          <p:cNvSpPr txBox="1">
            <a:spLocks noGrp="1"/>
          </p:cNvSpPr>
          <p:nvPr>
            <p:ph type="sldNum" sz="quarter" idx="2"/>
          </p:nvPr>
        </p:nvSpPr>
        <p:spPr>
          <a:xfrm>
            <a:off x="8778240" y="6377940"/>
            <a:ext cx="2804160" cy="276999"/>
          </a:xfrm>
          <a:prstGeom prst="rect">
            <a:avLst/>
          </a:prstGeom>
        </p:spPr>
        <p:txBody>
          <a:bodyPr/>
          <a:lstStyle/>
          <a:p>
            <a:fld id="{86CB4B4D-7CA3-9044-876B-883B54F8677D}" type="slidenum">
              <a:rPr/>
            </a:fld>
            <a:endParaRPr/>
          </a:p>
        </p:txBody>
      </p:sp>
      <p:sp>
        <p:nvSpPr>
          <p:cNvPr id="16" name="Body Level One…"/>
          <p:cNvSpPr txBox="1">
            <a:spLocks noGrp="1"/>
          </p:cNvSpPr>
          <p:nvPr>
            <p:ph type="body" idx="1" hasCustomPrompt="1"/>
          </p:nvPr>
        </p:nvSpPr>
        <p:spPr>
          <a:xfrm>
            <a:off x="688340" y="1587500"/>
            <a:ext cx="10815319" cy="13849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4_Title Slide - White+Seal">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69" name="image2.png" descr="image2.png"/>
          <p:cNvPicPr>
            <a:picLocks noChangeAspect="1"/>
          </p:cNvPicPr>
          <p:nvPr/>
        </p:nvPicPr>
        <p:blipFill>
          <a:blip r:embed="rId3"/>
          <a:stretch>
            <a:fillRect/>
          </a:stretch>
        </p:blipFill>
        <p:spPr>
          <a:xfrm>
            <a:off x="282340" y="256329"/>
            <a:ext cx="3106061" cy="457201"/>
          </a:xfrm>
          <a:prstGeom prst="rect">
            <a:avLst/>
          </a:prstGeom>
          <a:ln w="12700">
            <a:miter lim="400000"/>
            <a:headEnd/>
            <a:tailEnd/>
          </a:ln>
        </p:spPr>
      </p:pic>
      <p:sp>
        <p:nvSpPr>
          <p:cNvPr id="70" name="Title Text"/>
          <p:cNvSpPr txBox="1">
            <a:spLocks noGrp="1"/>
          </p:cNvSpPr>
          <p:nvPr>
            <p:ph type="title" hasCustomPrompt="1"/>
          </p:nvPr>
        </p:nvSpPr>
        <p:spPr>
          <a:xfrm>
            <a:off x="384930" y="3464201"/>
            <a:ext cx="11431020" cy="514436"/>
          </a:xfrm>
          <a:prstGeom prst="rect">
            <a:avLst/>
          </a:prstGeom>
        </p:spPr>
        <p:txBody>
          <a:bodyPr anchor="b"/>
          <a:lstStyle>
            <a:lvl1pPr>
              <a:lnSpc>
                <a:spcPts val="3800"/>
              </a:lnSpc>
              <a:defRPr sz="4400">
                <a:solidFill>
                  <a:srgbClr val="006C92"/>
                </a:solidFill>
                <a:latin typeface="Calibri" panose="020F0502020204030204"/>
                <a:ea typeface="Calibri" panose="020F0502020204030204"/>
                <a:cs typeface="Calibri" panose="020F0502020204030204"/>
                <a:sym typeface="Calibri" panose="020F0502020204030204"/>
              </a:defRPr>
            </a:lvl1pPr>
          </a:lstStyle>
          <a:p>
            <a:r>
              <a:t>Title Text</a:t>
            </a:r>
          </a:p>
        </p:txBody>
      </p:sp>
      <p:sp>
        <p:nvSpPr>
          <p:cNvPr id="71" name="Body Level One…"/>
          <p:cNvSpPr txBox="1">
            <a:spLocks noGrp="1"/>
          </p:cNvSpPr>
          <p:nvPr>
            <p:ph type="body" sz="half" idx="1" hasCustomPrompt="1"/>
          </p:nvPr>
        </p:nvSpPr>
        <p:spPr>
          <a:xfrm>
            <a:off x="384930" y="4039762"/>
            <a:ext cx="11431020" cy="1953785"/>
          </a:xfrm>
          <a:prstGeom prst="rect">
            <a:avLst/>
          </a:prstGeom>
        </p:spPr>
        <p:txBody>
          <a:bodyPr>
            <a:normAutofit/>
          </a:bodyPr>
          <a:lstStyle>
            <a:lvl1pPr marL="0" indent="0" algn="ctr">
              <a:lnSpc>
                <a:spcPts val="1800"/>
              </a:lnSpc>
              <a:spcBef>
                <a:spcPts val="0"/>
              </a:spcBef>
              <a:buSzTx/>
              <a:buFontTx/>
              <a:buNone/>
              <a:defRPr sz="2000">
                <a:solidFill>
                  <a:srgbClr val="006C92"/>
                </a:solidFill>
                <a:latin typeface="Calibri" panose="020F0502020204030204"/>
                <a:ea typeface="Calibri" panose="020F0502020204030204"/>
                <a:cs typeface="Calibri" panose="020F0502020204030204"/>
                <a:sym typeface="Calibri" panose="020F0502020204030204"/>
              </a:defRPr>
            </a:lvl1pPr>
            <a:lvl2pPr marL="0" indent="342900" algn="ctr">
              <a:lnSpc>
                <a:spcPts val="1800"/>
              </a:lnSpc>
              <a:spcBef>
                <a:spcPts val="0"/>
              </a:spcBef>
              <a:buSzTx/>
              <a:buFontTx/>
              <a:buNone/>
              <a:defRPr sz="2000">
                <a:solidFill>
                  <a:srgbClr val="006C92"/>
                </a:solidFill>
                <a:latin typeface="Calibri" panose="020F0502020204030204"/>
                <a:ea typeface="Calibri" panose="020F0502020204030204"/>
                <a:cs typeface="Calibri" panose="020F0502020204030204"/>
                <a:sym typeface="Calibri" panose="020F0502020204030204"/>
              </a:defRPr>
            </a:lvl2pPr>
            <a:lvl3pPr marL="0" indent="685800" algn="ctr">
              <a:lnSpc>
                <a:spcPts val="1800"/>
              </a:lnSpc>
              <a:spcBef>
                <a:spcPts val="0"/>
              </a:spcBef>
              <a:buSzTx/>
              <a:buFontTx/>
              <a:buNone/>
              <a:defRPr sz="2000">
                <a:solidFill>
                  <a:srgbClr val="006C92"/>
                </a:solidFill>
                <a:latin typeface="Calibri" panose="020F0502020204030204"/>
                <a:ea typeface="Calibri" panose="020F0502020204030204"/>
                <a:cs typeface="Calibri" panose="020F0502020204030204"/>
                <a:sym typeface="Calibri" panose="020F0502020204030204"/>
              </a:defRPr>
            </a:lvl3pPr>
            <a:lvl4pPr marL="0" indent="1028700" algn="ctr">
              <a:lnSpc>
                <a:spcPts val="1800"/>
              </a:lnSpc>
              <a:spcBef>
                <a:spcPts val="0"/>
              </a:spcBef>
              <a:buSzTx/>
              <a:buFontTx/>
              <a:buNone/>
              <a:defRPr sz="2000">
                <a:solidFill>
                  <a:srgbClr val="006C92"/>
                </a:solidFill>
                <a:latin typeface="Calibri" panose="020F0502020204030204"/>
                <a:ea typeface="Calibri" panose="020F0502020204030204"/>
                <a:cs typeface="Calibri" panose="020F0502020204030204"/>
                <a:sym typeface="Calibri" panose="020F0502020204030204"/>
              </a:defRPr>
            </a:lvl4pPr>
            <a:lvl5pPr marL="0" indent="1371600" algn="ctr">
              <a:lnSpc>
                <a:spcPts val="1800"/>
              </a:lnSpc>
              <a:spcBef>
                <a:spcPts val="0"/>
              </a:spcBef>
              <a:buSzTx/>
              <a:buFontTx/>
              <a:buNone/>
              <a:defRPr sz="2000">
                <a:solidFill>
                  <a:srgbClr val="006C92"/>
                </a:solidFill>
                <a:latin typeface="Calibri" panose="020F0502020204030204"/>
                <a:ea typeface="Calibri" panose="020F0502020204030204"/>
                <a:cs typeface="Calibri" panose="020F0502020204030204"/>
                <a:sym typeface="Calibri" panose="020F0502020204030204"/>
              </a:defRPr>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xfrm>
            <a:off x="8550049" y="6172201"/>
            <a:ext cx="187551" cy="184666"/>
          </a:xfrm>
          <a:prstGeom prst="rect">
            <a:avLst/>
          </a:prstGeom>
        </p:spPr>
        <p:txBody>
          <a:bodyPr wrap="none"/>
          <a:lstStyle>
            <a:lvl1pPr>
              <a:defRPr sz="1200">
                <a:solidFill>
                  <a:srgbClr val="464749"/>
                </a:solidFill>
                <a:latin typeface="Cambria" panose="02040503050406030204"/>
                <a:ea typeface="Cambria" panose="02040503050406030204"/>
                <a:cs typeface="Cambria" panose="02040503050406030204"/>
                <a:sym typeface="Cambria" panose="02040503050406030204"/>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D2533C"/>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57083" y="391582"/>
            <a:ext cx="9077832" cy="1651000"/>
          </a:xfrm>
          <a:prstGeom prst="rect">
            <a:avLst/>
          </a:prstGeom>
        </p:spPr>
        <p:txBody>
          <a:bodyPr wrap="square" lIns="0" tIns="0" rIns="0" bIns="0">
            <a:spAutoFit/>
          </a:bodyPr>
          <a:lstStyle>
            <a:lvl1pPr>
              <a:defRPr sz="5400" b="0" i="0">
                <a:solidFill>
                  <a:srgbClr val="D2533C"/>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88340" y="1587500"/>
            <a:ext cx="10815319" cy="32131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
        <p:nvSpPr>
          <p:cNvPr id="9" name="Hao Su                                                 Lecture      -"/>
          <p:cNvSpPr txBox="1"/>
          <p:nvPr userDrawn="1"/>
        </p:nvSpPr>
        <p:spPr>
          <a:xfrm>
            <a:off x="683" y="6377940"/>
            <a:ext cx="12216717" cy="481013"/>
          </a:xfrm>
          <a:prstGeom prst="rect">
            <a:avLst/>
          </a:prstGeom>
          <a:solidFill>
            <a:srgbClr val="006C92"/>
          </a:solidFill>
        </p:spPr>
        <p:txBody>
          <a:bodyPr>
            <a:normAutofit/>
          </a:bodyPr>
          <a:lstStyle>
            <a:lvl1pPr marL="0" indent="0">
              <a:lnSpc>
                <a:spcPts val="3000"/>
              </a:lnSpc>
              <a:spcBef>
                <a:spcPts val="0"/>
              </a:spcBef>
              <a:buSzTx/>
              <a:buFontTx/>
              <a:buNone/>
              <a:defRPr sz="1500">
                <a:solidFill>
                  <a:srgbClr val="FFFFFF"/>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sz="1500">
                <a:solidFill>
                  <a:srgbClr val="FFFFFF"/>
                </a:solidFill>
              </a:defRPr>
            </a:pPr>
            <a:r>
              <a:rPr lang="en-US" kern="0" dirty="0"/>
              <a:t>    Jiacheng Cheng                                                 </a:t>
            </a:r>
            <a:r>
              <a:rPr lang="en-US" sz="1800" kern="0" dirty="0"/>
              <a:t>Lecture   14   </a:t>
            </a:r>
            <a:endParaRPr lang="en-US" sz="1800" kern="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1" Type="http://schemas.openxmlformats.org/officeDocument/2006/relationships/notesSlide" Target="../notesSlides/notesSlide13.xml"/><Relationship Id="rId10" Type="http://schemas.openxmlformats.org/officeDocument/2006/relationships/slideLayout" Target="../slideLayouts/slideLayout1.xml"/><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9.jpeg"/><Relationship Id="rId1" Type="http://schemas.openxmlformats.org/officeDocument/2006/relationships/image" Target="../media/image3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9.jpeg"/><Relationship Id="rId1" Type="http://schemas.openxmlformats.org/officeDocument/2006/relationships/image" Target="../media/image3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50.jpeg"/><Relationship Id="rId1" Type="http://schemas.openxmlformats.org/officeDocument/2006/relationships/image" Target="../media/image49.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54.jpeg"/><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image" Target="../media/image5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0.jpeg"/><Relationship Id="rId1" Type="http://schemas.openxmlformats.org/officeDocument/2006/relationships/image" Target="../media/image4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5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5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Lecture 1:…"/>
          <p:cNvSpPr txBox="1">
            <a:spLocks noGrp="1"/>
          </p:cNvSpPr>
          <p:nvPr>
            <p:ph type="title"/>
          </p:nvPr>
        </p:nvSpPr>
        <p:spPr>
          <a:xfrm>
            <a:off x="384930" y="2029822"/>
            <a:ext cx="11431020" cy="1948815"/>
          </a:xfrm>
          <a:prstGeom prst="rect">
            <a:avLst/>
          </a:prstGeom>
        </p:spPr>
        <p:txBody>
          <a:bodyPr/>
          <a:lstStyle/>
          <a:p>
            <a:pPr algn="ctr">
              <a:defRPr b="0">
                <a:latin typeface="Myriad Pro Semibold"/>
                <a:ea typeface="Myriad Pro Semibold"/>
                <a:cs typeface="Myriad Pro Semibold"/>
                <a:sym typeface="Myriad Pro Semibold"/>
              </a:defRPr>
            </a:pPr>
            <a:r>
              <a:rPr dirty="0">
                <a:latin typeface="+mj-lt"/>
                <a:cs typeface="+mj-lt"/>
              </a:rPr>
              <a:t>Lecture 1</a:t>
            </a:r>
            <a:r>
              <a:rPr lang="en-US" altLang="zh-CN" dirty="0">
                <a:latin typeface="+mj-lt"/>
                <a:cs typeface="+mj-lt"/>
              </a:rPr>
              <a:t>4</a:t>
            </a:r>
            <a:r>
              <a:rPr dirty="0">
                <a:latin typeface="+mj-lt"/>
                <a:cs typeface="+mj-lt"/>
              </a:rPr>
              <a:t>:</a:t>
            </a:r>
            <a:endParaRPr dirty="0">
              <a:latin typeface="+mj-lt"/>
              <a:cs typeface="+mj-lt"/>
            </a:endParaRPr>
          </a:p>
          <a:p>
            <a:pPr algn="ctr">
              <a:defRPr b="0">
                <a:latin typeface="Myriad Pro Semibold"/>
                <a:ea typeface="Myriad Pro Semibold"/>
                <a:cs typeface="Myriad Pro Semibold"/>
                <a:sym typeface="Myriad Pro Semibold"/>
              </a:defRPr>
            </a:pPr>
            <a:endParaRPr dirty="0">
              <a:latin typeface="+mj-lt"/>
              <a:cs typeface="+mj-lt"/>
            </a:endParaRPr>
          </a:p>
          <a:p>
            <a:pPr algn="ctr">
              <a:defRPr b="0">
                <a:latin typeface="Myriad Pro Semibold"/>
                <a:ea typeface="Myriad Pro Semibold"/>
                <a:cs typeface="Myriad Pro Semibold"/>
                <a:sym typeface="Myriad Pro Semibold"/>
              </a:defRPr>
            </a:pPr>
            <a:r>
              <a:rPr lang="en-US" altLang="zh-CN" dirty="0">
                <a:latin typeface="+mj-lt"/>
                <a:cs typeface="+mj-lt"/>
              </a:rPr>
              <a:t>Convolutional Neural Networks on Surfaces via Seamless </a:t>
            </a:r>
            <a:r>
              <a:rPr lang="en-US" altLang="zh-CN" dirty="0" err="1">
                <a:latin typeface="+mj-lt"/>
                <a:cs typeface="+mj-lt"/>
              </a:rPr>
              <a:t>Toric</a:t>
            </a:r>
            <a:r>
              <a:rPr lang="en-US" altLang="zh-CN" dirty="0">
                <a:latin typeface="+mj-lt"/>
                <a:cs typeface="+mj-lt"/>
              </a:rPr>
              <a:t> Covers</a:t>
            </a:r>
            <a:endParaRPr dirty="0">
              <a:latin typeface="+mj-lt"/>
              <a:cs typeface="+mj-lt"/>
            </a:endParaRPr>
          </a:p>
        </p:txBody>
      </p:sp>
      <p:sp>
        <p:nvSpPr>
          <p:cNvPr id="409" name="Instructor: Hao Su…"/>
          <p:cNvSpPr txBox="1">
            <a:spLocks noGrp="1"/>
          </p:cNvSpPr>
          <p:nvPr>
            <p:ph type="body" sz="half" idx="1"/>
          </p:nvPr>
        </p:nvSpPr>
        <p:spPr>
          <a:prstGeom prst="rect">
            <a:avLst/>
          </a:prstGeom>
        </p:spPr>
        <p:txBody>
          <a:bodyPr/>
          <a:lstStyle/>
          <a:p>
            <a:pPr>
              <a:defRPr>
                <a:latin typeface="+mn-lt"/>
                <a:ea typeface="+mn-ea"/>
                <a:cs typeface="+mn-cs"/>
                <a:sym typeface="Helvetica"/>
              </a:defRPr>
            </a:pPr>
            <a:endParaRPr dirty="0"/>
          </a:p>
          <a:p>
            <a:pPr>
              <a:defRPr>
                <a:latin typeface="+mn-lt"/>
                <a:ea typeface="+mn-ea"/>
                <a:cs typeface="+mn-cs"/>
                <a:sym typeface="Helvetica"/>
              </a:defRPr>
            </a:pPr>
            <a:endParaRPr dirty="0"/>
          </a:p>
          <a:p>
            <a:pPr>
              <a:defRPr>
                <a:latin typeface="+mn-lt"/>
                <a:ea typeface="+mn-ea"/>
                <a:cs typeface="+mn-cs"/>
                <a:sym typeface="Helvetica"/>
              </a:defRPr>
            </a:pPr>
            <a:endParaRPr dirty="0"/>
          </a:p>
          <a:p>
            <a:pPr>
              <a:defRPr>
                <a:latin typeface="+mn-lt"/>
                <a:ea typeface="+mn-ea"/>
                <a:cs typeface="+mn-cs"/>
                <a:sym typeface="Helvetica"/>
              </a:defRPr>
            </a:pPr>
            <a:r>
              <a:rPr lang="es-ES" altLang="zh-CN" dirty="0">
                <a:latin typeface="+mn-lt"/>
                <a:sym typeface="Helvetica"/>
              </a:rPr>
              <a:t>Jiacheng Cheng</a:t>
            </a:r>
            <a:endParaRPr lang="es-ES" altLang="zh-CN" dirty="0">
              <a:latin typeface="+mn-lt"/>
              <a:sym typeface="Helvetica"/>
            </a:endParaRPr>
          </a:p>
          <a:p>
            <a:pPr>
              <a:defRPr>
                <a:latin typeface="+mn-lt"/>
                <a:ea typeface="+mn-ea"/>
                <a:cs typeface="+mn-cs"/>
                <a:sym typeface="Helvetica"/>
              </a:defRPr>
            </a:pPr>
            <a:endParaRPr lang="es-ES" altLang="zh-CN" dirty="0">
              <a:latin typeface="+mn-lt"/>
              <a:sym typeface="Helvetica"/>
            </a:endParaRPr>
          </a:p>
          <a:p>
            <a:pPr>
              <a:defRPr>
                <a:latin typeface="+mn-lt"/>
                <a:ea typeface="+mn-ea"/>
                <a:cs typeface="+mn-cs"/>
                <a:sym typeface="Helvetica"/>
              </a:defRPr>
            </a:pPr>
            <a:r>
              <a:rPr lang="es-ES" altLang="zh-CN" dirty="0">
                <a:latin typeface="+mn-lt"/>
                <a:sym typeface="Helvetica"/>
              </a:rPr>
              <a:t>Feb, 21, 2018</a:t>
            </a:r>
            <a:endParaRPr lang="es-ES" altLang="zh-CN" dirty="0">
              <a:latin typeface="+mn-lt"/>
              <a:sym typeface="Helvetic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37582"/>
            <a:ext cx="4188460" cy="660400"/>
          </a:xfrm>
          <a:prstGeom prst="rect">
            <a:avLst/>
          </a:prstGeom>
        </p:spPr>
        <p:txBody>
          <a:bodyPr vert="horz" wrap="square" lIns="0" tIns="14604" rIns="0" bIns="0" rtlCol="0">
            <a:spAutoFit/>
          </a:bodyPr>
          <a:lstStyle/>
          <a:p>
            <a:pPr marL="12700">
              <a:lnSpc>
                <a:spcPct val="100000"/>
              </a:lnSpc>
              <a:spcBef>
                <a:spcPts val="115"/>
              </a:spcBef>
            </a:pPr>
            <a:r>
              <a:rPr sz="4150" spc="-275" dirty="0"/>
              <a:t>Only </a:t>
            </a:r>
            <a:r>
              <a:rPr sz="4150" spc="-290" dirty="0"/>
              <a:t>the</a:t>
            </a:r>
            <a:r>
              <a:rPr lang="en-US" altLang="zh-CN" sz="4150" spc="-290" dirty="0"/>
              <a:t> </a:t>
            </a:r>
            <a:r>
              <a:rPr sz="4150" spc="-1060" dirty="0"/>
              <a:t> </a:t>
            </a:r>
            <a:r>
              <a:rPr sz="4150" spc="-275" dirty="0"/>
              <a:t>torus!</a:t>
            </a:r>
            <a:endParaRPr sz="4150" dirty="0"/>
          </a:p>
        </p:txBody>
      </p:sp>
      <p:sp>
        <p:nvSpPr>
          <p:cNvPr id="3" name="object 3"/>
          <p:cNvSpPr txBox="1"/>
          <p:nvPr/>
        </p:nvSpPr>
        <p:spPr>
          <a:xfrm>
            <a:off x="688340" y="1060450"/>
            <a:ext cx="6188710" cy="4064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165" dirty="0">
                <a:solidFill>
                  <a:srgbClr val="292934"/>
                </a:solidFill>
                <a:latin typeface="Trebuchet MS" panose="020B0603020202020204"/>
                <a:cs typeface="Trebuchet MS" panose="020B0603020202020204"/>
              </a:rPr>
              <a:t>Poincaré-Hopf:</a:t>
            </a:r>
            <a:r>
              <a:rPr sz="2500" spc="-254" dirty="0">
                <a:solidFill>
                  <a:srgbClr val="292934"/>
                </a:solidFill>
                <a:latin typeface="Trebuchet MS" panose="020B0603020202020204"/>
                <a:cs typeface="Trebuchet MS" panose="020B0603020202020204"/>
              </a:rPr>
              <a:t> </a:t>
            </a:r>
            <a:r>
              <a:rPr sz="2500" spc="-145" dirty="0">
                <a:solidFill>
                  <a:srgbClr val="292934"/>
                </a:solidFill>
                <a:latin typeface="Trebuchet MS" panose="020B0603020202020204"/>
                <a:cs typeface="Trebuchet MS" panose="020B0603020202020204"/>
              </a:rPr>
              <a:t>For</a:t>
            </a:r>
            <a:r>
              <a:rPr sz="2500" spc="-250" dirty="0">
                <a:solidFill>
                  <a:srgbClr val="292934"/>
                </a:solidFill>
                <a:latin typeface="Trebuchet MS" panose="020B0603020202020204"/>
                <a:cs typeface="Trebuchet MS" panose="020B0603020202020204"/>
              </a:rPr>
              <a:t> </a:t>
            </a:r>
            <a:r>
              <a:rPr sz="2500" spc="-120" dirty="0">
                <a:solidFill>
                  <a:srgbClr val="292934"/>
                </a:solidFill>
                <a:latin typeface="Trebuchet MS" panose="020B0603020202020204"/>
                <a:cs typeface="Trebuchet MS" panose="020B0603020202020204"/>
              </a:rPr>
              <a:t>a</a:t>
            </a:r>
            <a:r>
              <a:rPr sz="2500" spc="-265" dirty="0">
                <a:solidFill>
                  <a:srgbClr val="292934"/>
                </a:solidFill>
                <a:latin typeface="Trebuchet MS" panose="020B0603020202020204"/>
                <a:cs typeface="Trebuchet MS" panose="020B0603020202020204"/>
              </a:rPr>
              <a:t> </a:t>
            </a:r>
            <a:r>
              <a:rPr sz="2500" spc="-170" dirty="0">
                <a:solidFill>
                  <a:srgbClr val="292934"/>
                </a:solidFill>
                <a:latin typeface="Trebuchet MS" panose="020B0603020202020204"/>
                <a:cs typeface="Trebuchet MS" panose="020B0603020202020204"/>
              </a:rPr>
              <a:t>compact</a:t>
            </a:r>
            <a:r>
              <a:rPr sz="2500" spc="-260" dirty="0">
                <a:solidFill>
                  <a:srgbClr val="292934"/>
                </a:solidFill>
                <a:latin typeface="Trebuchet MS" panose="020B0603020202020204"/>
                <a:cs typeface="Trebuchet MS" panose="020B0603020202020204"/>
              </a:rPr>
              <a:t> </a:t>
            </a:r>
            <a:r>
              <a:rPr sz="2500" spc="-155" dirty="0">
                <a:solidFill>
                  <a:srgbClr val="292934"/>
                </a:solidFill>
                <a:latin typeface="Trebuchet MS" panose="020B0603020202020204"/>
                <a:cs typeface="Trebuchet MS" panose="020B0603020202020204"/>
              </a:rPr>
              <a:t>orientable</a:t>
            </a:r>
            <a:r>
              <a:rPr sz="2500" spc="-260" dirty="0">
                <a:solidFill>
                  <a:srgbClr val="292934"/>
                </a:solidFill>
                <a:latin typeface="Trebuchet MS" panose="020B0603020202020204"/>
                <a:cs typeface="Trebuchet MS" panose="020B0603020202020204"/>
              </a:rPr>
              <a:t> </a:t>
            </a:r>
            <a:r>
              <a:rPr sz="2500" spc="-155" dirty="0">
                <a:solidFill>
                  <a:srgbClr val="292934"/>
                </a:solidFill>
                <a:latin typeface="Trebuchet MS" panose="020B0603020202020204"/>
                <a:cs typeface="Trebuchet MS" panose="020B0603020202020204"/>
              </a:rPr>
              <a:t>surface</a:t>
            </a:r>
            <a:endParaRPr sz="2500">
              <a:latin typeface="Trebuchet MS" panose="020B0603020202020204"/>
              <a:cs typeface="Trebuchet MS" panose="020B0603020202020204"/>
            </a:endParaRPr>
          </a:p>
        </p:txBody>
      </p:sp>
      <p:sp>
        <p:nvSpPr>
          <p:cNvPr id="4" name="object 4"/>
          <p:cNvSpPr txBox="1"/>
          <p:nvPr/>
        </p:nvSpPr>
        <p:spPr>
          <a:xfrm>
            <a:off x="688340" y="2647950"/>
            <a:ext cx="7486015" cy="4064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145" dirty="0">
                <a:solidFill>
                  <a:srgbClr val="292934"/>
                </a:solidFill>
                <a:latin typeface="Trebuchet MS" panose="020B0603020202020204"/>
                <a:cs typeface="Trebuchet MS" panose="020B0603020202020204"/>
              </a:rPr>
              <a:t>Index</a:t>
            </a:r>
            <a:r>
              <a:rPr sz="2500" spc="-265" dirty="0">
                <a:solidFill>
                  <a:srgbClr val="292934"/>
                </a:solidFill>
                <a:latin typeface="Trebuchet MS" panose="020B0603020202020204"/>
                <a:cs typeface="Trebuchet MS" panose="020B0603020202020204"/>
              </a:rPr>
              <a:t> </a:t>
            </a:r>
            <a:r>
              <a:rPr sz="2500" spc="325" dirty="0">
                <a:solidFill>
                  <a:srgbClr val="292934"/>
                </a:solidFill>
                <a:latin typeface="Trebuchet MS" panose="020B0603020202020204"/>
                <a:cs typeface="Trebuchet MS" panose="020B0603020202020204"/>
              </a:rPr>
              <a:t>–</a:t>
            </a:r>
            <a:r>
              <a:rPr sz="2500" spc="-265" dirty="0">
                <a:solidFill>
                  <a:srgbClr val="292934"/>
                </a:solidFill>
                <a:latin typeface="Trebuchet MS" panose="020B0603020202020204"/>
                <a:cs typeface="Trebuchet MS" panose="020B0603020202020204"/>
              </a:rPr>
              <a:t> </a:t>
            </a:r>
            <a:r>
              <a:rPr sz="2500" spc="-120" dirty="0">
                <a:solidFill>
                  <a:srgbClr val="292934"/>
                </a:solidFill>
                <a:latin typeface="Trebuchet MS" panose="020B0603020202020204"/>
                <a:cs typeface="Trebuchet MS" panose="020B0603020202020204"/>
              </a:rPr>
              <a:t>a</a:t>
            </a:r>
            <a:r>
              <a:rPr sz="2500" spc="-265" dirty="0">
                <a:solidFill>
                  <a:srgbClr val="292934"/>
                </a:solidFill>
                <a:latin typeface="Trebuchet MS" panose="020B0603020202020204"/>
                <a:cs typeface="Trebuchet MS" panose="020B0603020202020204"/>
              </a:rPr>
              <a:t> </a:t>
            </a:r>
            <a:r>
              <a:rPr sz="2500" spc="-140" dirty="0">
                <a:solidFill>
                  <a:srgbClr val="292934"/>
                </a:solidFill>
                <a:latin typeface="Trebuchet MS" panose="020B0603020202020204"/>
                <a:cs typeface="Trebuchet MS" panose="020B0603020202020204"/>
              </a:rPr>
              <a:t>measure</a:t>
            </a:r>
            <a:r>
              <a:rPr sz="2500" spc="-260" dirty="0">
                <a:solidFill>
                  <a:srgbClr val="292934"/>
                </a:solidFill>
                <a:latin typeface="Trebuchet MS" panose="020B0603020202020204"/>
                <a:cs typeface="Trebuchet MS" panose="020B0603020202020204"/>
              </a:rPr>
              <a:t> </a:t>
            </a:r>
            <a:r>
              <a:rPr sz="2500" spc="-125" dirty="0">
                <a:solidFill>
                  <a:srgbClr val="292934"/>
                </a:solidFill>
                <a:latin typeface="Trebuchet MS" panose="020B0603020202020204"/>
                <a:cs typeface="Trebuchet MS" panose="020B0603020202020204"/>
              </a:rPr>
              <a:t>of</a:t>
            </a:r>
            <a:r>
              <a:rPr sz="2500" spc="-245" dirty="0">
                <a:solidFill>
                  <a:srgbClr val="292934"/>
                </a:solidFill>
                <a:latin typeface="Trebuchet MS" panose="020B0603020202020204"/>
                <a:cs typeface="Trebuchet MS" panose="020B0603020202020204"/>
              </a:rPr>
              <a:t> </a:t>
            </a:r>
            <a:r>
              <a:rPr sz="2500" spc="-145" dirty="0">
                <a:solidFill>
                  <a:srgbClr val="292934"/>
                </a:solidFill>
                <a:latin typeface="Trebuchet MS" panose="020B0603020202020204"/>
                <a:cs typeface="Trebuchet MS" panose="020B0603020202020204"/>
              </a:rPr>
              <a:t>the</a:t>
            </a:r>
            <a:r>
              <a:rPr sz="2500" spc="-260" dirty="0">
                <a:solidFill>
                  <a:srgbClr val="292934"/>
                </a:solidFill>
                <a:latin typeface="Trebuchet MS" panose="020B0603020202020204"/>
                <a:cs typeface="Trebuchet MS" panose="020B0603020202020204"/>
              </a:rPr>
              <a:t> </a:t>
            </a:r>
            <a:r>
              <a:rPr sz="2500" spc="-170" dirty="0">
                <a:solidFill>
                  <a:srgbClr val="292934"/>
                </a:solidFill>
                <a:latin typeface="Trebuchet MS" panose="020B0603020202020204"/>
                <a:cs typeface="Trebuchet MS" panose="020B0603020202020204"/>
              </a:rPr>
              <a:t>complexity</a:t>
            </a:r>
            <a:r>
              <a:rPr sz="2500" spc="-260" dirty="0">
                <a:solidFill>
                  <a:srgbClr val="292934"/>
                </a:solidFill>
                <a:latin typeface="Trebuchet MS" panose="020B0603020202020204"/>
                <a:cs typeface="Trebuchet MS" panose="020B0603020202020204"/>
              </a:rPr>
              <a:t> </a:t>
            </a:r>
            <a:r>
              <a:rPr sz="2500" spc="-135" dirty="0">
                <a:solidFill>
                  <a:srgbClr val="292934"/>
                </a:solidFill>
                <a:latin typeface="Trebuchet MS" panose="020B0603020202020204"/>
                <a:cs typeface="Trebuchet MS" panose="020B0603020202020204"/>
              </a:rPr>
              <a:t>near</a:t>
            </a:r>
            <a:r>
              <a:rPr sz="2500" spc="-254" dirty="0">
                <a:solidFill>
                  <a:srgbClr val="292934"/>
                </a:solidFill>
                <a:latin typeface="Trebuchet MS" panose="020B0603020202020204"/>
                <a:cs typeface="Trebuchet MS" panose="020B0603020202020204"/>
              </a:rPr>
              <a:t> </a:t>
            </a:r>
            <a:r>
              <a:rPr sz="2500" spc="-120" dirty="0">
                <a:solidFill>
                  <a:srgbClr val="292934"/>
                </a:solidFill>
                <a:latin typeface="Trebuchet MS" panose="020B0603020202020204"/>
                <a:cs typeface="Trebuchet MS" panose="020B0603020202020204"/>
              </a:rPr>
              <a:t>a</a:t>
            </a:r>
            <a:r>
              <a:rPr sz="2500" spc="-265" dirty="0">
                <a:solidFill>
                  <a:srgbClr val="292934"/>
                </a:solidFill>
                <a:latin typeface="Trebuchet MS" panose="020B0603020202020204"/>
                <a:cs typeface="Trebuchet MS" panose="020B0603020202020204"/>
              </a:rPr>
              <a:t> </a:t>
            </a:r>
            <a:r>
              <a:rPr sz="2500" spc="-130" dirty="0">
                <a:solidFill>
                  <a:srgbClr val="292934"/>
                </a:solidFill>
                <a:latin typeface="Trebuchet MS" panose="020B0603020202020204"/>
                <a:cs typeface="Trebuchet MS" panose="020B0603020202020204"/>
              </a:rPr>
              <a:t>vanishing</a:t>
            </a:r>
            <a:r>
              <a:rPr sz="2500" spc="-270" dirty="0">
                <a:solidFill>
                  <a:srgbClr val="292934"/>
                </a:solidFill>
                <a:latin typeface="Trebuchet MS" panose="020B0603020202020204"/>
                <a:cs typeface="Trebuchet MS" panose="020B0603020202020204"/>
              </a:rPr>
              <a:t> </a:t>
            </a:r>
            <a:r>
              <a:rPr sz="2500" spc="-135" dirty="0">
                <a:solidFill>
                  <a:srgbClr val="292934"/>
                </a:solidFill>
                <a:latin typeface="Trebuchet MS" panose="020B0603020202020204"/>
                <a:cs typeface="Trebuchet MS" panose="020B0603020202020204"/>
              </a:rPr>
              <a:t>point</a:t>
            </a:r>
            <a:endParaRPr sz="2500">
              <a:latin typeface="Trebuchet MS" panose="020B0603020202020204"/>
              <a:cs typeface="Trebuchet MS" panose="020B0603020202020204"/>
            </a:endParaRPr>
          </a:p>
        </p:txBody>
      </p:sp>
      <p:sp>
        <p:nvSpPr>
          <p:cNvPr id="5" name="object 5"/>
          <p:cNvSpPr txBox="1"/>
          <p:nvPr/>
        </p:nvSpPr>
        <p:spPr>
          <a:xfrm>
            <a:off x="688340" y="4387850"/>
            <a:ext cx="6325870" cy="4064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125" dirty="0">
                <a:solidFill>
                  <a:srgbClr val="292934"/>
                </a:solidFill>
                <a:latin typeface="Trebuchet MS" panose="020B0603020202020204"/>
                <a:cs typeface="Trebuchet MS" panose="020B0603020202020204"/>
              </a:rPr>
              <a:t>Non-vanishing</a:t>
            </a:r>
            <a:r>
              <a:rPr sz="2500" spc="-265" dirty="0">
                <a:solidFill>
                  <a:srgbClr val="292934"/>
                </a:solidFill>
                <a:latin typeface="Trebuchet MS" panose="020B0603020202020204"/>
                <a:cs typeface="Trebuchet MS" panose="020B0603020202020204"/>
              </a:rPr>
              <a:t> </a:t>
            </a:r>
            <a:r>
              <a:rPr sz="2500" spc="-165" dirty="0">
                <a:solidFill>
                  <a:srgbClr val="292934"/>
                </a:solidFill>
                <a:latin typeface="Trebuchet MS" panose="020B0603020202020204"/>
                <a:cs typeface="Trebuchet MS" panose="020B0603020202020204"/>
              </a:rPr>
              <a:t>vector</a:t>
            </a:r>
            <a:r>
              <a:rPr sz="2500" spc="-250" dirty="0">
                <a:solidFill>
                  <a:srgbClr val="292934"/>
                </a:solidFill>
                <a:latin typeface="Trebuchet MS" panose="020B0603020202020204"/>
                <a:cs typeface="Trebuchet MS" panose="020B0603020202020204"/>
              </a:rPr>
              <a:t> </a:t>
            </a:r>
            <a:r>
              <a:rPr sz="2500" spc="-160" dirty="0">
                <a:solidFill>
                  <a:srgbClr val="292934"/>
                </a:solidFill>
                <a:latin typeface="Trebuchet MS" panose="020B0603020202020204"/>
                <a:cs typeface="Trebuchet MS" panose="020B0603020202020204"/>
              </a:rPr>
              <a:t>field</a:t>
            </a:r>
            <a:r>
              <a:rPr sz="2500" spc="-265" dirty="0">
                <a:solidFill>
                  <a:srgbClr val="292934"/>
                </a:solidFill>
                <a:latin typeface="Trebuchet MS" panose="020B0603020202020204"/>
                <a:cs typeface="Trebuchet MS" panose="020B0603020202020204"/>
              </a:rPr>
              <a:t> </a:t>
            </a:r>
            <a:r>
              <a:rPr sz="2500" spc="-150" dirty="0">
                <a:solidFill>
                  <a:srgbClr val="292934"/>
                </a:solidFill>
                <a:latin typeface="Trebuchet MS" panose="020B0603020202020204"/>
                <a:cs typeface="Trebuchet MS" panose="020B0603020202020204"/>
              </a:rPr>
              <a:t>implies</a:t>
            </a:r>
            <a:r>
              <a:rPr sz="2500" spc="-235" dirty="0">
                <a:solidFill>
                  <a:srgbClr val="292934"/>
                </a:solidFill>
                <a:latin typeface="Trebuchet MS" panose="020B0603020202020204"/>
                <a:cs typeface="Trebuchet MS" panose="020B0603020202020204"/>
              </a:rPr>
              <a:t> </a:t>
            </a:r>
            <a:r>
              <a:rPr sz="2500" b="1" spc="-170" dirty="0">
                <a:solidFill>
                  <a:srgbClr val="292934"/>
                </a:solidFill>
                <a:latin typeface="Trebuchet MS" panose="020B0603020202020204"/>
                <a:cs typeface="Trebuchet MS" panose="020B0603020202020204"/>
              </a:rPr>
              <a:t>genus</a:t>
            </a:r>
            <a:r>
              <a:rPr sz="2500" b="1" spc="-250" dirty="0">
                <a:solidFill>
                  <a:srgbClr val="292934"/>
                </a:solidFill>
                <a:latin typeface="Trebuchet MS" panose="020B0603020202020204"/>
                <a:cs typeface="Trebuchet MS" panose="020B0603020202020204"/>
              </a:rPr>
              <a:t> </a:t>
            </a:r>
            <a:r>
              <a:rPr sz="2500" b="1" spc="-200" dirty="0">
                <a:solidFill>
                  <a:srgbClr val="292934"/>
                </a:solidFill>
                <a:latin typeface="Trebuchet MS" panose="020B0603020202020204"/>
                <a:cs typeface="Trebuchet MS" panose="020B0603020202020204"/>
              </a:rPr>
              <a:t>1</a:t>
            </a:r>
            <a:r>
              <a:rPr sz="2500" b="1" spc="-265" dirty="0">
                <a:solidFill>
                  <a:srgbClr val="292934"/>
                </a:solidFill>
                <a:latin typeface="Trebuchet MS" panose="020B0603020202020204"/>
                <a:cs typeface="Trebuchet MS" panose="020B0603020202020204"/>
              </a:rPr>
              <a:t> </a:t>
            </a:r>
            <a:r>
              <a:rPr sz="2500" b="1" spc="-155" dirty="0">
                <a:solidFill>
                  <a:srgbClr val="292934"/>
                </a:solidFill>
                <a:latin typeface="Trebuchet MS" panose="020B0603020202020204"/>
                <a:cs typeface="Trebuchet MS" panose="020B0603020202020204"/>
              </a:rPr>
              <a:t>-</a:t>
            </a:r>
            <a:r>
              <a:rPr sz="2500" b="1" spc="-240" dirty="0">
                <a:solidFill>
                  <a:srgbClr val="292934"/>
                </a:solidFill>
                <a:latin typeface="Trebuchet MS" panose="020B0603020202020204"/>
                <a:cs typeface="Trebuchet MS" panose="020B0603020202020204"/>
              </a:rPr>
              <a:t> </a:t>
            </a:r>
            <a:r>
              <a:rPr sz="2500" b="1" spc="-165" dirty="0">
                <a:solidFill>
                  <a:srgbClr val="292934"/>
                </a:solidFill>
                <a:latin typeface="Trebuchet MS" panose="020B0603020202020204"/>
                <a:cs typeface="Trebuchet MS" panose="020B0603020202020204"/>
              </a:rPr>
              <a:t>torus</a:t>
            </a:r>
            <a:endParaRPr sz="2500">
              <a:latin typeface="Trebuchet MS" panose="020B0603020202020204"/>
              <a:cs typeface="Trebuchet MS" panose="020B0603020202020204"/>
            </a:endParaRPr>
          </a:p>
        </p:txBody>
      </p:sp>
      <p:sp>
        <p:nvSpPr>
          <p:cNvPr id="7" name="object 7"/>
          <p:cNvSpPr/>
          <p:nvPr/>
        </p:nvSpPr>
        <p:spPr>
          <a:xfrm>
            <a:off x="7505700" y="3498850"/>
            <a:ext cx="4495800" cy="2832100"/>
          </a:xfrm>
          <a:prstGeom prst="rect">
            <a:avLst/>
          </a:prstGeom>
          <a:blipFill>
            <a:blip r:embed="rId1" cstate="print"/>
            <a:stretch>
              <a:fillRect/>
            </a:stretch>
          </a:blipFill>
        </p:spPr>
        <p:txBody>
          <a:bodyPr wrap="square" lIns="0" tIns="0" rIns="0" bIns="0" rtlCol="0"/>
          <a:lstStyle/>
          <a:p/>
        </p:txBody>
      </p:sp>
      <p:sp>
        <p:nvSpPr>
          <p:cNvPr id="8" name="object 8"/>
          <p:cNvSpPr txBox="1"/>
          <p:nvPr/>
        </p:nvSpPr>
        <p:spPr>
          <a:xfrm>
            <a:off x="7745895" y="531282"/>
            <a:ext cx="1375410" cy="546100"/>
          </a:xfrm>
          <a:prstGeom prst="rect">
            <a:avLst/>
          </a:prstGeom>
        </p:spPr>
        <p:txBody>
          <a:bodyPr vert="horz" wrap="square" lIns="0" tIns="14604" rIns="0" bIns="0" rtlCol="0">
            <a:spAutoFit/>
          </a:bodyPr>
          <a:lstStyle/>
          <a:p>
            <a:pPr marR="54610" algn="ctr">
              <a:lnSpc>
                <a:spcPct val="100000"/>
              </a:lnSpc>
              <a:spcBef>
                <a:spcPts val="115"/>
              </a:spcBef>
            </a:pPr>
            <a:r>
              <a:rPr sz="1650" spc="55" dirty="0">
                <a:solidFill>
                  <a:srgbClr val="ACA73B"/>
                </a:solidFill>
                <a:latin typeface="Arial" panose="020B0604020202020204"/>
                <a:cs typeface="Arial" panose="020B0604020202020204"/>
              </a:rPr>
              <a:t>Index</a:t>
            </a:r>
            <a:endParaRPr sz="1650">
              <a:latin typeface="Arial" panose="020B0604020202020204"/>
              <a:cs typeface="Arial" panose="020B0604020202020204"/>
            </a:endParaRPr>
          </a:p>
          <a:p>
            <a:pPr algn="ctr">
              <a:lnSpc>
                <a:spcPct val="100000"/>
              </a:lnSpc>
              <a:spcBef>
                <a:spcPts val="120"/>
              </a:spcBef>
            </a:pPr>
            <a:r>
              <a:rPr sz="1650" spc="40" dirty="0">
                <a:solidFill>
                  <a:srgbClr val="ACA73B"/>
                </a:solidFill>
                <a:latin typeface="Arial" panose="020B0604020202020204"/>
                <a:cs typeface="Arial" panose="020B0604020202020204"/>
              </a:rPr>
              <a:t>of </a:t>
            </a:r>
            <a:r>
              <a:rPr sz="1650" spc="55" dirty="0">
                <a:solidFill>
                  <a:srgbClr val="ACA73B"/>
                </a:solidFill>
                <a:latin typeface="Arial" panose="020B0604020202020204"/>
                <a:cs typeface="Arial" panose="020B0604020202020204"/>
              </a:rPr>
              <a:t>vector</a:t>
            </a:r>
            <a:r>
              <a:rPr sz="1650" spc="60" dirty="0">
                <a:solidFill>
                  <a:srgbClr val="ACA73B"/>
                </a:solidFill>
                <a:latin typeface="Arial" panose="020B0604020202020204"/>
                <a:cs typeface="Arial" panose="020B0604020202020204"/>
              </a:rPr>
              <a:t> </a:t>
            </a:r>
            <a:r>
              <a:rPr sz="1650" spc="35" dirty="0">
                <a:solidFill>
                  <a:srgbClr val="ACA73B"/>
                </a:solidFill>
                <a:latin typeface="Arial" panose="020B0604020202020204"/>
                <a:cs typeface="Arial" panose="020B0604020202020204"/>
              </a:rPr>
              <a:t>field</a:t>
            </a:r>
            <a:endParaRPr sz="1650">
              <a:latin typeface="Arial" panose="020B0604020202020204"/>
              <a:cs typeface="Arial" panose="020B0604020202020204"/>
            </a:endParaRPr>
          </a:p>
        </p:txBody>
      </p:sp>
      <p:sp>
        <p:nvSpPr>
          <p:cNvPr id="9" name="object 9"/>
          <p:cNvSpPr txBox="1"/>
          <p:nvPr/>
        </p:nvSpPr>
        <p:spPr>
          <a:xfrm>
            <a:off x="9257728" y="543982"/>
            <a:ext cx="1363345" cy="546100"/>
          </a:xfrm>
          <a:prstGeom prst="rect">
            <a:avLst/>
          </a:prstGeom>
        </p:spPr>
        <p:txBody>
          <a:bodyPr vert="horz" wrap="square" lIns="0" tIns="10795" rIns="0" bIns="0" rtlCol="0">
            <a:spAutoFit/>
          </a:bodyPr>
          <a:lstStyle/>
          <a:p>
            <a:pPr marL="12700" marR="5080" indent="374650">
              <a:lnSpc>
                <a:spcPts val="2100"/>
              </a:lnSpc>
              <a:spcBef>
                <a:spcPts val="85"/>
              </a:spcBef>
            </a:pPr>
            <a:r>
              <a:rPr sz="1650" spc="55" dirty="0">
                <a:solidFill>
                  <a:srgbClr val="ACA73B"/>
                </a:solidFill>
                <a:latin typeface="Arial" panose="020B0604020202020204"/>
                <a:cs typeface="Arial" panose="020B0604020202020204"/>
              </a:rPr>
              <a:t>Euler  </a:t>
            </a:r>
            <a:r>
              <a:rPr sz="1650" spc="70" dirty="0">
                <a:solidFill>
                  <a:srgbClr val="ACA73B"/>
                </a:solidFill>
                <a:latin typeface="Arial" panose="020B0604020202020204"/>
                <a:cs typeface="Arial" panose="020B0604020202020204"/>
              </a:rPr>
              <a:t>c</a:t>
            </a:r>
            <a:r>
              <a:rPr sz="1650" spc="75" dirty="0">
                <a:solidFill>
                  <a:srgbClr val="ACA73B"/>
                </a:solidFill>
                <a:latin typeface="Arial" panose="020B0604020202020204"/>
                <a:cs typeface="Arial" panose="020B0604020202020204"/>
              </a:rPr>
              <a:t>ha</a:t>
            </a:r>
            <a:r>
              <a:rPr sz="1650" spc="50" dirty="0">
                <a:solidFill>
                  <a:srgbClr val="ACA73B"/>
                </a:solidFill>
                <a:latin typeface="Arial" panose="020B0604020202020204"/>
                <a:cs typeface="Arial" panose="020B0604020202020204"/>
              </a:rPr>
              <a:t>r</a:t>
            </a:r>
            <a:r>
              <a:rPr sz="1650" spc="75" dirty="0">
                <a:solidFill>
                  <a:srgbClr val="ACA73B"/>
                </a:solidFill>
                <a:latin typeface="Arial" panose="020B0604020202020204"/>
                <a:cs typeface="Arial" panose="020B0604020202020204"/>
              </a:rPr>
              <a:t>a</a:t>
            </a:r>
            <a:r>
              <a:rPr sz="1650" spc="70" dirty="0">
                <a:solidFill>
                  <a:srgbClr val="ACA73B"/>
                </a:solidFill>
                <a:latin typeface="Arial" panose="020B0604020202020204"/>
                <a:cs typeface="Arial" panose="020B0604020202020204"/>
              </a:rPr>
              <a:t>c</a:t>
            </a:r>
            <a:r>
              <a:rPr sz="1650" spc="35" dirty="0">
                <a:solidFill>
                  <a:srgbClr val="ACA73B"/>
                </a:solidFill>
                <a:latin typeface="Arial" panose="020B0604020202020204"/>
                <a:cs typeface="Arial" panose="020B0604020202020204"/>
              </a:rPr>
              <a:t>t</a:t>
            </a:r>
            <a:r>
              <a:rPr sz="1650" spc="75" dirty="0">
                <a:solidFill>
                  <a:srgbClr val="ACA73B"/>
                </a:solidFill>
                <a:latin typeface="Arial" panose="020B0604020202020204"/>
                <a:cs typeface="Arial" panose="020B0604020202020204"/>
              </a:rPr>
              <a:t>e</a:t>
            </a:r>
            <a:r>
              <a:rPr sz="1650" spc="50" dirty="0">
                <a:solidFill>
                  <a:srgbClr val="ACA73B"/>
                </a:solidFill>
                <a:latin typeface="Arial" panose="020B0604020202020204"/>
                <a:cs typeface="Arial" panose="020B0604020202020204"/>
              </a:rPr>
              <a:t>r</a:t>
            </a:r>
            <a:r>
              <a:rPr sz="1650" spc="25" dirty="0">
                <a:solidFill>
                  <a:srgbClr val="ACA73B"/>
                </a:solidFill>
                <a:latin typeface="Arial" panose="020B0604020202020204"/>
                <a:cs typeface="Arial" panose="020B0604020202020204"/>
              </a:rPr>
              <a:t>i</a:t>
            </a:r>
            <a:r>
              <a:rPr sz="1650" spc="70" dirty="0">
                <a:solidFill>
                  <a:srgbClr val="ACA73B"/>
                </a:solidFill>
                <a:latin typeface="Arial" panose="020B0604020202020204"/>
                <a:cs typeface="Arial" panose="020B0604020202020204"/>
              </a:rPr>
              <a:t>s</a:t>
            </a:r>
            <a:r>
              <a:rPr sz="1650" spc="35" dirty="0">
                <a:solidFill>
                  <a:srgbClr val="ACA73B"/>
                </a:solidFill>
                <a:latin typeface="Arial" panose="020B0604020202020204"/>
                <a:cs typeface="Arial" panose="020B0604020202020204"/>
              </a:rPr>
              <a:t>t</a:t>
            </a:r>
            <a:r>
              <a:rPr sz="1650" spc="25" dirty="0">
                <a:solidFill>
                  <a:srgbClr val="ACA73B"/>
                </a:solidFill>
                <a:latin typeface="Arial" panose="020B0604020202020204"/>
                <a:cs typeface="Arial" panose="020B0604020202020204"/>
              </a:rPr>
              <a:t>i</a:t>
            </a:r>
            <a:r>
              <a:rPr sz="1650" spc="5" dirty="0">
                <a:solidFill>
                  <a:srgbClr val="ACA73B"/>
                </a:solidFill>
                <a:latin typeface="Arial" panose="020B0604020202020204"/>
                <a:cs typeface="Arial" panose="020B0604020202020204"/>
              </a:rPr>
              <a:t>c</a:t>
            </a:r>
            <a:endParaRPr sz="1650">
              <a:latin typeface="Arial" panose="020B0604020202020204"/>
              <a:cs typeface="Arial" panose="020B0604020202020204"/>
            </a:endParaRPr>
          </a:p>
        </p:txBody>
      </p:sp>
      <p:sp>
        <p:nvSpPr>
          <p:cNvPr id="10" name="object 10"/>
          <p:cNvSpPr/>
          <p:nvPr/>
        </p:nvSpPr>
        <p:spPr>
          <a:xfrm>
            <a:off x="8610600" y="2101850"/>
            <a:ext cx="1892300" cy="18923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8589818" y="2079087"/>
            <a:ext cx="1931670" cy="1931670"/>
          </a:xfrm>
          <a:custGeom>
            <a:avLst/>
            <a:gdLst/>
            <a:ahLst/>
            <a:cxnLst/>
            <a:rect l="l" t="t" r="r" b="b"/>
            <a:pathLst>
              <a:path w="1931670" h="1931670">
                <a:moveTo>
                  <a:pt x="0" y="0"/>
                </a:moveTo>
                <a:lnTo>
                  <a:pt x="1931571" y="0"/>
                </a:lnTo>
                <a:lnTo>
                  <a:pt x="1931571" y="1931571"/>
                </a:lnTo>
                <a:lnTo>
                  <a:pt x="0" y="1931571"/>
                </a:lnTo>
                <a:lnTo>
                  <a:pt x="0" y="0"/>
                </a:lnTo>
                <a:close/>
              </a:path>
            </a:pathLst>
          </a:custGeom>
          <a:ln w="52916">
            <a:solidFill>
              <a:srgbClr val="292934"/>
            </a:solidFill>
          </a:ln>
        </p:spPr>
        <p:txBody>
          <a:bodyPr wrap="square" lIns="0" tIns="0" rIns="0" bIns="0" rtlCol="0"/>
          <a:lstStyle/>
          <a:p/>
        </p:txBody>
      </p:sp>
      <p:sp>
        <p:nvSpPr>
          <p:cNvPr id="12" name="object 12"/>
          <p:cNvSpPr/>
          <p:nvPr/>
        </p:nvSpPr>
        <p:spPr>
          <a:xfrm>
            <a:off x="7550113" y="1199903"/>
            <a:ext cx="1664922" cy="760492"/>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9280750" y="1374160"/>
            <a:ext cx="593100" cy="240919"/>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664632"/>
            <a:ext cx="3392804" cy="660400"/>
          </a:xfrm>
          <a:prstGeom prst="rect">
            <a:avLst/>
          </a:prstGeom>
        </p:spPr>
        <p:txBody>
          <a:bodyPr vert="horz" wrap="square" lIns="0" tIns="14604" rIns="0" bIns="0" rtlCol="0">
            <a:spAutoFit/>
          </a:bodyPr>
          <a:lstStyle/>
          <a:p>
            <a:pPr marL="12700">
              <a:lnSpc>
                <a:spcPct val="100000"/>
              </a:lnSpc>
              <a:spcBef>
                <a:spcPts val="115"/>
              </a:spcBef>
            </a:pPr>
            <a:r>
              <a:rPr sz="4150" spc="-190" dirty="0">
                <a:solidFill>
                  <a:srgbClr val="D2533C"/>
                </a:solidFill>
                <a:latin typeface="Trebuchet MS" panose="020B0603020202020204"/>
                <a:cs typeface="Trebuchet MS" panose="020B0603020202020204"/>
              </a:rPr>
              <a:t>CNN</a:t>
            </a:r>
            <a:r>
              <a:rPr sz="4150" spc="-675" dirty="0">
                <a:solidFill>
                  <a:srgbClr val="D2533C"/>
                </a:solidFill>
                <a:latin typeface="Trebuchet MS" panose="020B0603020202020204"/>
                <a:cs typeface="Trebuchet MS" panose="020B0603020202020204"/>
              </a:rPr>
              <a:t> </a:t>
            </a:r>
            <a:r>
              <a:rPr sz="4150" spc="-150" dirty="0">
                <a:solidFill>
                  <a:srgbClr val="D2533C"/>
                </a:solidFill>
                <a:latin typeface="Trebuchet MS" panose="020B0603020202020204"/>
                <a:cs typeface="Trebuchet MS" panose="020B0603020202020204"/>
              </a:rPr>
              <a:t>on</a:t>
            </a:r>
            <a:r>
              <a:rPr sz="4150" spc="-655" dirty="0">
                <a:solidFill>
                  <a:srgbClr val="D2533C"/>
                </a:solidFill>
                <a:latin typeface="Trebuchet MS" panose="020B0603020202020204"/>
                <a:cs typeface="Trebuchet MS" panose="020B0603020202020204"/>
              </a:rPr>
              <a:t> </a:t>
            </a:r>
            <a:r>
              <a:rPr sz="4150" spc="-375" dirty="0">
                <a:solidFill>
                  <a:srgbClr val="D2533C"/>
                </a:solidFill>
                <a:latin typeface="Trebuchet MS" panose="020B0603020202020204"/>
                <a:cs typeface="Trebuchet MS" panose="020B0603020202020204"/>
              </a:rPr>
              <a:t>flat</a:t>
            </a:r>
            <a:r>
              <a:rPr sz="4150" spc="-630" dirty="0">
                <a:solidFill>
                  <a:srgbClr val="D2533C"/>
                </a:solidFill>
                <a:latin typeface="Trebuchet MS" panose="020B0603020202020204"/>
                <a:cs typeface="Trebuchet MS" panose="020B0603020202020204"/>
              </a:rPr>
              <a:t> </a:t>
            </a:r>
            <a:r>
              <a:rPr sz="4150" spc="-265" dirty="0">
                <a:solidFill>
                  <a:srgbClr val="D2533C"/>
                </a:solidFill>
                <a:latin typeface="Trebuchet MS" panose="020B0603020202020204"/>
                <a:cs typeface="Trebuchet MS" panose="020B0603020202020204"/>
              </a:rPr>
              <a:t>torus</a:t>
            </a:r>
            <a:endParaRPr sz="4150">
              <a:latin typeface="Trebuchet MS" panose="020B0603020202020204"/>
              <a:cs typeface="Trebuchet MS" panose="020B0603020202020204"/>
            </a:endParaRPr>
          </a:p>
        </p:txBody>
      </p:sp>
      <p:sp>
        <p:nvSpPr>
          <p:cNvPr id="3" name="object 3"/>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15</a:t>
            </a:r>
            <a:endParaRPr sz="1250">
              <a:latin typeface="Arial" panose="020B0604020202020204"/>
              <a:cs typeface="Arial" panose="020B0604020202020204"/>
            </a:endParaRPr>
          </a:p>
        </p:txBody>
      </p:sp>
      <p:sp>
        <p:nvSpPr>
          <p:cNvPr id="4" name="object 4"/>
          <p:cNvSpPr/>
          <p:nvPr/>
        </p:nvSpPr>
        <p:spPr>
          <a:xfrm>
            <a:off x="2343518" y="3008236"/>
            <a:ext cx="504190" cy="1467485"/>
          </a:xfrm>
          <a:custGeom>
            <a:avLst/>
            <a:gdLst/>
            <a:ahLst/>
            <a:cxnLst/>
            <a:rect l="l" t="t" r="r" b="b"/>
            <a:pathLst>
              <a:path w="504189" h="1467485">
                <a:moveTo>
                  <a:pt x="398144" y="1024762"/>
                </a:moveTo>
                <a:lnTo>
                  <a:pt x="398144" y="1467446"/>
                </a:lnTo>
                <a:lnTo>
                  <a:pt x="503974" y="1467446"/>
                </a:lnTo>
                <a:lnTo>
                  <a:pt x="503974" y="1077683"/>
                </a:lnTo>
                <a:lnTo>
                  <a:pt x="451065" y="1077683"/>
                </a:lnTo>
                <a:lnTo>
                  <a:pt x="398144" y="1024762"/>
                </a:lnTo>
                <a:close/>
              </a:path>
              <a:path w="504189" h="1467485">
                <a:moveTo>
                  <a:pt x="94372" y="203959"/>
                </a:moveTo>
                <a:lnTo>
                  <a:pt x="57302" y="1022362"/>
                </a:lnTo>
                <a:lnTo>
                  <a:pt x="57902" y="1033072"/>
                </a:lnTo>
                <a:lnTo>
                  <a:pt x="60613" y="1043339"/>
                </a:lnTo>
                <a:lnTo>
                  <a:pt x="89361" y="1073419"/>
                </a:lnTo>
                <a:lnTo>
                  <a:pt x="110159" y="1077683"/>
                </a:lnTo>
                <a:lnTo>
                  <a:pt x="398144" y="1077683"/>
                </a:lnTo>
                <a:lnTo>
                  <a:pt x="398144" y="1027150"/>
                </a:lnTo>
                <a:lnTo>
                  <a:pt x="163029" y="1027150"/>
                </a:lnTo>
                <a:lnTo>
                  <a:pt x="110159" y="971842"/>
                </a:lnTo>
                <a:lnTo>
                  <a:pt x="165535" y="971842"/>
                </a:lnTo>
                <a:lnTo>
                  <a:pt x="195561" y="308944"/>
                </a:lnTo>
                <a:lnTo>
                  <a:pt x="94372" y="203959"/>
                </a:lnTo>
                <a:close/>
              </a:path>
              <a:path w="504189" h="1467485">
                <a:moveTo>
                  <a:pt x="503974" y="1024762"/>
                </a:moveTo>
                <a:lnTo>
                  <a:pt x="398144" y="1024762"/>
                </a:lnTo>
                <a:lnTo>
                  <a:pt x="451065" y="1077683"/>
                </a:lnTo>
                <a:lnTo>
                  <a:pt x="503974" y="1077683"/>
                </a:lnTo>
                <a:lnTo>
                  <a:pt x="503974" y="1024762"/>
                </a:lnTo>
                <a:close/>
              </a:path>
              <a:path w="504189" h="1467485">
                <a:moveTo>
                  <a:pt x="165535" y="971842"/>
                </a:moveTo>
                <a:lnTo>
                  <a:pt x="110159" y="971842"/>
                </a:lnTo>
                <a:lnTo>
                  <a:pt x="163029" y="1027150"/>
                </a:lnTo>
                <a:lnTo>
                  <a:pt x="165535" y="971842"/>
                </a:lnTo>
                <a:close/>
              </a:path>
              <a:path w="504189" h="1467485">
                <a:moveTo>
                  <a:pt x="451065" y="971842"/>
                </a:moveTo>
                <a:lnTo>
                  <a:pt x="165535" y="971842"/>
                </a:lnTo>
                <a:lnTo>
                  <a:pt x="163029" y="1027150"/>
                </a:lnTo>
                <a:lnTo>
                  <a:pt x="398144" y="1027150"/>
                </a:lnTo>
                <a:lnTo>
                  <a:pt x="398144" y="1024762"/>
                </a:lnTo>
                <a:lnTo>
                  <a:pt x="503974" y="1024762"/>
                </a:lnTo>
                <a:lnTo>
                  <a:pt x="499816" y="1004165"/>
                </a:lnTo>
                <a:lnTo>
                  <a:pt x="488478" y="987344"/>
                </a:lnTo>
                <a:lnTo>
                  <a:pt x="471661" y="976001"/>
                </a:lnTo>
                <a:lnTo>
                  <a:pt x="451065" y="971842"/>
                </a:lnTo>
                <a:close/>
              </a:path>
              <a:path w="504189" h="1467485">
                <a:moveTo>
                  <a:pt x="274624" y="181228"/>
                </a:moveTo>
                <a:lnTo>
                  <a:pt x="95402" y="181228"/>
                </a:lnTo>
                <a:lnTo>
                  <a:pt x="201129" y="186016"/>
                </a:lnTo>
                <a:lnTo>
                  <a:pt x="195561" y="308944"/>
                </a:lnTo>
                <a:lnTo>
                  <a:pt x="220332" y="334644"/>
                </a:lnTo>
                <a:lnTo>
                  <a:pt x="274624" y="181228"/>
                </a:lnTo>
                <a:close/>
              </a:path>
              <a:path w="504189" h="1467485">
                <a:moveTo>
                  <a:pt x="95402" y="181228"/>
                </a:moveTo>
                <a:lnTo>
                  <a:pt x="94372" y="203959"/>
                </a:lnTo>
                <a:lnTo>
                  <a:pt x="195561" y="308944"/>
                </a:lnTo>
                <a:lnTo>
                  <a:pt x="201129" y="186016"/>
                </a:lnTo>
                <a:lnTo>
                  <a:pt x="95402" y="181228"/>
                </a:lnTo>
                <a:close/>
              </a:path>
              <a:path w="504189" h="1467485">
                <a:moveTo>
                  <a:pt x="338759" y="0"/>
                </a:moveTo>
                <a:lnTo>
                  <a:pt x="0" y="106044"/>
                </a:lnTo>
                <a:lnTo>
                  <a:pt x="94372" y="203959"/>
                </a:lnTo>
                <a:lnTo>
                  <a:pt x="95402" y="181228"/>
                </a:lnTo>
                <a:lnTo>
                  <a:pt x="274624" y="181228"/>
                </a:lnTo>
                <a:lnTo>
                  <a:pt x="338759" y="0"/>
                </a:lnTo>
                <a:close/>
              </a:path>
            </a:pathLst>
          </a:custGeom>
          <a:solidFill>
            <a:srgbClr val="7F7F7F"/>
          </a:solidFill>
        </p:spPr>
        <p:txBody>
          <a:bodyPr wrap="square" lIns="0" tIns="0" rIns="0" bIns="0" rtlCol="0"/>
          <a:lstStyle/>
          <a:p/>
        </p:txBody>
      </p:sp>
      <p:sp>
        <p:nvSpPr>
          <p:cNvPr id="5" name="object 5"/>
          <p:cNvSpPr/>
          <p:nvPr/>
        </p:nvSpPr>
        <p:spPr>
          <a:xfrm>
            <a:off x="9328404" y="2630716"/>
            <a:ext cx="688975" cy="1845310"/>
          </a:xfrm>
          <a:custGeom>
            <a:avLst/>
            <a:gdLst/>
            <a:ahLst/>
            <a:cxnLst/>
            <a:rect l="l" t="t" r="r" b="b"/>
            <a:pathLst>
              <a:path w="688975" h="1845310">
                <a:moveTo>
                  <a:pt x="105829" y="1527467"/>
                </a:moveTo>
                <a:lnTo>
                  <a:pt x="0" y="1527467"/>
                </a:lnTo>
                <a:lnTo>
                  <a:pt x="158750" y="1844967"/>
                </a:lnTo>
                <a:lnTo>
                  <a:pt x="291039" y="1580388"/>
                </a:lnTo>
                <a:lnTo>
                  <a:pt x="105829" y="1580388"/>
                </a:lnTo>
                <a:lnTo>
                  <a:pt x="105829" y="1527467"/>
                </a:lnTo>
                <a:close/>
              </a:path>
              <a:path w="688975" h="1845310">
                <a:moveTo>
                  <a:pt x="582891" y="1334452"/>
                </a:moveTo>
                <a:lnTo>
                  <a:pt x="158750" y="1334452"/>
                </a:lnTo>
                <a:lnTo>
                  <a:pt x="138152" y="1338609"/>
                </a:lnTo>
                <a:lnTo>
                  <a:pt x="121331" y="1349948"/>
                </a:lnTo>
                <a:lnTo>
                  <a:pt x="109988" y="1366765"/>
                </a:lnTo>
                <a:lnTo>
                  <a:pt x="105829" y="1387360"/>
                </a:lnTo>
                <a:lnTo>
                  <a:pt x="105829" y="1580388"/>
                </a:lnTo>
                <a:lnTo>
                  <a:pt x="211658" y="1580388"/>
                </a:lnTo>
                <a:lnTo>
                  <a:pt x="211658" y="1440281"/>
                </a:lnTo>
                <a:lnTo>
                  <a:pt x="158750" y="1440281"/>
                </a:lnTo>
                <a:lnTo>
                  <a:pt x="211658" y="1387360"/>
                </a:lnTo>
                <a:lnTo>
                  <a:pt x="582891" y="1387360"/>
                </a:lnTo>
                <a:lnTo>
                  <a:pt x="582891" y="1334452"/>
                </a:lnTo>
                <a:close/>
              </a:path>
              <a:path w="688975" h="1845310">
                <a:moveTo>
                  <a:pt x="317500" y="1527467"/>
                </a:moveTo>
                <a:lnTo>
                  <a:pt x="211658" y="1527467"/>
                </a:lnTo>
                <a:lnTo>
                  <a:pt x="211658" y="1580388"/>
                </a:lnTo>
                <a:lnTo>
                  <a:pt x="291039" y="1580388"/>
                </a:lnTo>
                <a:lnTo>
                  <a:pt x="317500" y="1527467"/>
                </a:lnTo>
                <a:close/>
              </a:path>
              <a:path w="688975" h="1845310">
                <a:moveTo>
                  <a:pt x="211658" y="1387360"/>
                </a:moveTo>
                <a:lnTo>
                  <a:pt x="158750" y="1440281"/>
                </a:lnTo>
                <a:lnTo>
                  <a:pt x="211658" y="1440281"/>
                </a:lnTo>
                <a:lnTo>
                  <a:pt x="211658" y="1387360"/>
                </a:lnTo>
                <a:close/>
              </a:path>
              <a:path w="688975" h="1845310">
                <a:moveTo>
                  <a:pt x="688733" y="1334452"/>
                </a:moveTo>
                <a:lnTo>
                  <a:pt x="635812" y="1334452"/>
                </a:lnTo>
                <a:lnTo>
                  <a:pt x="582891" y="1387360"/>
                </a:lnTo>
                <a:lnTo>
                  <a:pt x="211658" y="1387360"/>
                </a:lnTo>
                <a:lnTo>
                  <a:pt x="211658" y="1440281"/>
                </a:lnTo>
                <a:lnTo>
                  <a:pt x="635812" y="1440281"/>
                </a:lnTo>
                <a:lnTo>
                  <a:pt x="656410" y="1436123"/>
                </a:lnTo>
                <a:lnTo>
                  <a:pt x="673231" y="1424784"/>
                </a:lnTo>
                <a:lnTo>
                  <a:pt x="684574" y="1407963"/>
                </a:lnTo>
                <a:lnTo>
                  <a:pt x="688733" y="1387360"/>
                </a:lnTo>
                <a:lnTo>
                  <a:pt x="688733" y="1334452"/>
                </a:lnTo>
                <a:close/>
              </a:path>
              <a:path w="688975" h="1845310">
                <a:moveTo>
                  <a:pt x="582891" y="52920"/>
                </a:moveTo>
                <a:lnTo>
                  <a:pt x="582891" y="1387360"/>
                </a:lnTo>
                <a:lnTo>
                  <a:pt x="635812" y="1334452"/>
                </a:lnTo>
                <a:lnTo>
                  <a:pt x="688733" y="1334452"/>
                </a:lnTo>
                <a:lnTo>
                  <a:pt x="688733" y="105829"/>
                </a:lnTo>
                <a:lnTo>
                  <a:pt x="635812" y="105829"/>
                </a:lnTo>
                <a:lnTo>
                  <a:pt x="582891" y="52920"/>
                </a:lnTo>
                <a:close/>
              </a:path>
              <a:path w="688975" h="1845310">
                <a:moveTo>
                  <a:pt x="635812" y="0"/>
                </a:moveTo>
                <a:lnTo>
                  <a:pt x="407212" y="0"/>
                </a:lnTo>
                <a:lnTo>
                  <a:pt x="407212" y="105829"/>
                </a:lnTo>
                <a:lnTo>
                  <a:pt x="582891" y="105829"/>
                </a:lnTo>
                <a:lnTo>
                  <a:pt x="582891" y="52920"/>
                </a:lnTo>
                <a:lnTo>
                  <a:pt x="688733" y="52920"/>
                </a:lnTo>
                <a:lnTo>
                  <a:pt x="684574" y="32323"/>
                </a:lnTo>
                <a:lnTo>
                  <a:pt x="673231" y="15501"/>
                </a:lnTo>
                <a:lnTo>
                  <a:pt x="656410" y="4159"/>
                </a:lnTo>
                <a:lnTo>
                  <a:pt x="635812" y="0"/>
                </a:lnTo>
                <a:close/>
              </a:path>
              <a:path w="688975" h="1845310">
                <a:moveTo>
                  <a:pt x="688733" y="52920"/>
                </a:moveTo>
                <a:lnTo>
                  <a:pt x="582891" y="52920"/>
                </a:lnTo>
                <a:lnTo>
                  <a:pt x="635812" y="105829"/>
                </a:lnTo>
                <a:lnTo>
                  <a:pt x="688733" y="105829"/>
                </a:lnTo>
                <a:lnTo>
                  <a:pt x="688733" y="52920"/>
                </a:lnTo>
                <a:close/>
              </a:path>
            </a:pathLst>
          </a:custGeom>
          <a:solidFill>
            <a:srgbClr val="7F7F7F"/>
          </a:solidFill>
        </p:spPr>
        <p:txBody>
          <a:bodyPr wrap="square" lIns="0" tIns="0" rIns="0" bIns="0" rtlCol="0"/>
          <a:lstStyle/>
          <a:p/>
        </p:txBody>
      </p:sp>
      <p:sp>
        <p:nvSpPr>
          <p:cNvPr id="6" name="object 6"/>
          <p:cNvSpPr/>
          <p:nvPr/>
        </p:nvSpPr>
        <p:spPr>
          <a:xfrm>
            <a:off x="1918284" y="4228851"/>
            <a:ext cx="1655622" cy="1600221"/>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8778341" y="4228851"/>
            <a:ext cx="1627022" cy="160022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5480100" y="2548854"/>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9" name="object 9"/>
          <p:cNvSpPr/>
          <p:nvPr/>
        </p:nvSpPr>
        <p:spPr>
          <a:xfrm>
            <a:off x="5915990" y="2109723"/>
            <a:ext cx="439420" cy="1459230"/>
          </a:xfrm>
          <a:custGeom>
            <a:avLst/>
            <a:gdLst/>
            <a:ahLst/>
            <a:cxnLst/>
            <a:rect l="l" t="t" r="r" b="b"/>
            <a:pathLst>
              <a:path w="439420" h="1459229">
                <a:moveTo>
                  <a:pt x="439127" y="0"/>
                </a:moveTo>
                <a:lnTo>
                  <a:pt x="0" y="439140"/>
                </a:lnTo>
                <a:lnTo>
                  <a:pt x="0" y="1458937"/>
                </a:lnTo>
                <a:lnTo>
                  <a:pt x="439127" y="1019797"/>
                </a:lnTo>
                <a:lnTo>
                  <a:pt x="439127" y="0"/>
                </a:lnTo>
                <a:close/>
              </a:path>
            </a:pathLst>
          </a:custGeom>
          <a:solidFill>
            <a:srgbClr val="986C64"/>
          </a:solidFill>
        </p:spPr>
        <p:txBody>
          <a:bodyPr wrap="square" lIns="0" tIns="0" rIns="0" bIns="0" rtlCol="0"/>
          <a:lstStyle/>
          <a:p/>
        </p:txBody>
      </p:sp>
      <p:sp>
        <p:nvSpPr>
          <p:cNvPr id="10" name="object 10"/>
          <p:cNvSpPr/>
          <p:nvPr/>
        </p:nvSpPr>
        <p:spPr>
          <a:xfrm>
            <a:off x="5480100" y="2109723"/>
            <a:ext cx="875030" cy="439420"/>
          </a:xfrm>
          <a:custGeom>
            <a:avLst/>
            <a:gdLst/>
            <a:ahLst/>
            <a:cxnLst/>
            <a:rect l="l" t="t" r="r" b="b"/>
            <a:pathLst>
              <a:path w="875029" h="439419">
                <a:moveTo>
                  <a:pt x="875017" y="0"/>
                </a:moveTo>
                <a:lnTo>
                  <a:pt x="439140" y="0"/>
                </a:lnTo>
                <a:lnTo>
                  <a:pt x="0" y="439140"/>
                </a:lnTo>
                <a:lnTo>
                  <a:pt x="435889" y="439140"/>
                </a:lnTo>
                <a:lnTo>
                  <a:pt x="875017" y="0"/>
                </a:lnTo>
                <a:close/>
              </a:path>
            </a:pathLst>
          </a:custGeom>
          <a:solidFill>
            <a:srgbClr val="CA9E96"/>
          </a:solidFill>
        </p:spPr>
        <p:txBody>
          <a:bodyPr wrap="square" lIns="0" tIns="0" rIns="0" bIns="0" rtlCol="0"/>
          <a:lstStyle/>
          <a:p/>
        </p:txBody>
      </p:sp>
      <p:sp>
        <p:nvSpPr>
          <p:cNvPr id="11" name="object 11"/>
          <p:cNvSpPr/>
          <p:nvPr/>
        </p:nvSpPr>
        <p:spPr>
          <a:xfrm>
            <a:off x="5480100" y="2109723"/>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12" name="object 12"/>
          <p:cNvSpPr/>
          <p:nvPr/>
        </p:nvSpPr>
        <p:spPr>
          <a:xfrm>
            <a:off x="5480100" y="2109723"/>
            <a:ext cx="875030" cy="439420"/>
          </a:xfrm>
          <a:custGeom>
            <a:avLst/>
            <a:gdLst/>
            <a:ahLst/>
            <a:cxnLst/>
            <a:rect l="l" t="t" r="r" b="b"/>
            <a:pathLst>
              <a:path w="875029" h="439419">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13" name="object 13"/>
          <p:cNvSpPr/>
          <p:nvPr/>
        </p:nvSpPr>
        <p:spPr>
          <a:xfrm>
            <a:off x="5915981" y="2548860"/>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14" name="object 14"/>
          <p:cNvSpPr/>
          <p:nvPr/>
        </p:nvSpPr>
        <p:spPr>
          <a:xfrm>
            <a:off x="7598774" y="2706073"/>
            <a:ext cx="461729" cy="153500"/>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8281187" y="2540713"/>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16" name="object 16"/>
          <p:cNvSpPr/>
          <p:nvPr/>
        </p:nvSpPr>
        <p:spPr>
          <a:xfrm>
            <a:off x="8717064" y="2101570"/>
            <a:ext cx="439420" cy="1459230"/>
          </a:xfrm>
          <a:custGeom>
            <a:avLst/>
            <a:gdLst/>
            <a:ahLst/>
            <a:cxnLst/>
            <a:rect l="l" t="t" r="r" b="b"/>
            <a:pathLst>
              <a:path w="439420" h="1459229">
                <a:moveTo>
                  <a:pt x="439127" y="0"/>
                </a:moveTo>
                <a:lnTo>
                  <a:pt x="0" y="439140"/>
                </a:lnTo>
                <a:lnTo>
                  <a:pt x="0" y="1458937"/>
                </a:lnTo>
                <a:lnTo>
                  <a:pt x="439127" y="1019797"/>
                </a:lnTo>
                <a:lnTo>
                  <a:pt x="439127" y="0"/>
                </a:lnTo>
                <a:close/>
              </a:path>
            </a:pathLst>
          </a:custGeom>
          <a:solidFill>
            <a:srgbClr val="986C64"/>
          </a:solidFill>
        </p:spPr>
        <p:txBody>
          <a:bodyPr wrap="square" lIns="0" tIns="0" rIns="0" bIns="0" rtlCol="0"/>
          <a:lstStyle/>
          <a:p/>
        </p:txBody>
      </p:sp>
      <p:sp>
        <p:nvSpPr>
          <p:cNvPr id="17" name="object 17"/>
          <p:cNvSpPr/>
          <p:nvPr/>
        </p:nvSpPr>
        <p:spPr>
          <a:xfrm>
            <a:off x="8281187" y="2101570"/>
            <a:ext cx="875030" cy="439420"/>
          </a:xfrm>
          <a:custGeom>
            <a:avLst/>
            <a:gdLst/>
            <a:ahLst/>
            <a:cxnLst/>
            <a:rect l="l" t="t" r="r" b="b"/>
            <a:pathLst>
              <a:path w="875029" h="439419">
                <a:moveTo>
                  <a:pt x="875004" y="0"/>
                </a:moveTo>
                <a:lnTo>
                  <a:pt x="439127" y="0"/>
                </a:lnTo>
                <a:lnTo>
                  <a:pt x="0" y="439140"/>
                </a:lnTo>
                <a:lnTo>
                  <a:pt x="435876" y="439140"/>
                </a:lnTo>
                <a:lnTo>
                  <a:pt x="875004" y="0"/>
                </a:lnTo>
                <a:close/>
              </a:path>
            </a:pathLst>
          </a:custGeom>
          <a:solidFill>
            <a:srgbClr val="CA9E96"/>
          </a:solidFill>
        </p:spPr>
        <p:txBody>
          <a:bodyPr wrap="square" lIns="0" tIns="0" rIns="0" bIns="0" rtlCol="0"/>
          <a:lstStyle/>
          <a:p/>
        </p:txBody>
      </p:sp>
      <p:sp>
        <p:nvSpPr>
          <p:cNvPr id="18" name="object 18"/>
          <p:cNvSpPr/>
          <p:nvPr/>
        </p:nvSpPr>
        <p:spPr>
          <a:xfrm>
            <a:off x="8281187" y="2101570"/>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19" name="object 19"/>
          <p:cNvSpPr/>
          <p:nvPr/>
        </p:nvSpPr>
        <p:spPr>
          <a:xfrm>
            <a:off x="8281187" y="2101570"/>
            <a:ext cx="875030" cy="439420"/>
          </a:xfrm>
          <a:custGeom>
            <a:avLst/>
            <a:gdLst/>
            <a:ahLst/>
            <a:cxnLst/>
            <a:rect l="l" t="t" r="r" b="b"/>
            <a:pathLst>
              <a:path w="875029" h="439419">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20" name="object 20"/>
          <p:cNvSpPr/>
          <p:nvPr/>
        </p:nvSpPr>
        <p:spPr>
          <a:xfrm>
            <a:off x="8717067" y="2540706"/>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21" name="object 21"/>
          <p:cNvSpPr/>
          <p:nvPr/>
        </p:nvSpPr>
        <p:spPr>
          <a:xfrm>
            <a:off x="3376409" y="2548232"/>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22" name="object 22"/>
          <p:cNvSpPr/>
          <p:nvPr/>
        </p:nvSpPr>
        <p:spPr>
          <a:xfrm>
            <a:off x="3812285" y="2109089"/>
            <a:ext cx="439420" cy="1459230"/>
          </a:xfrm>
          <a:custGeom>
            <a:avLst/>
            <a:gdLst/>
            <a:ahLst/>
            <a:cxnLst/>
            <a:rect l="l" t="t" r="r" b="b"/>
            <a:pathLst>
              <a:path w="439420" h="1459229">
                <a:moveTo>
                  <a:pt x="439140" y="0"/>
                </a:moveTo>
                <a:lnTo>
                  <a:pt x="0" y="439140"/>
                </a:lnTo>
                <a:lnTo>
                  <a:pt x="0" y="1458937"/>
                </a:lnTo>
                <a:lnTo>
                  <a:pt x="439140" y="1019797"/>
                </a:lnTo>
                <a:lnTo>
                  <a:pt x="439140" y="0"/>
                </a:lnTo>
                <a:close/>
              </a:path>
            </a:pathLst>
          </a:custGeom>
          <a:solidFill>
            <a:srgbClr val="986C64"/>
          </a:solidFill>
        </p:spPr>
        <p:txBody>
          <a:bodyPr wrap="square" lIns="0" tIns="0" rIns="0" bIns="0" rtlCol="0"/>
          <a:lstStyle/>
          <a:p/>
        </p:txBody>
      </p:sp>
      <p:sp>
        <p:nvSpPr>
          <p:cNvPr id="23" name="object 23"/>
          <p:cNvSpPr/>
          <p:nvPr/>
        </p:nvSpPr>
        <p:spPr>
          <a:xfrm>
            <a:off x="3376409" y="2109089"/>
            <a:ext cx="875030" cy="439420"/>
          </a:xfrm>
          <a:custGeom>
            <a:avLst/>
            <a:gdLst/>
            <a:ahLst/>
            <a:cxnLst/>
            <a:rect l="l" t="t" r="r" b="b"/>
            <a:pathLst>
              <a:path w="875029" h="439419">
                <a:moveTo>
                  <a:pt x="875017" y="0"/>
                </a:moveTo>
                <a:lnTo>
                  <a:pt x="439140" y="0"/>
                </a:lnTo>
                <a:lnTo>
                  <a:pt x="0" y="439140"/>
                </a:lnTo>
                <a:lnTo>
                  <a:pt x="435876" y="439140"/>
                </a:lnTo>
                <a:lnTo>
                  <a:pt x="875017" y="0"/>
                </a:lnTo>
                <a:close/>
              </a:path>
            </a:pathLst>
          </a:custGeom>
          <a:solidFill>
            <a:srgbClr val="CA9E96"/>
          </a:solidFill>
        </p:spPr>
        <p:txBody>
          <a:bodyPr wrap="square" lIns="0" tIns="0" rIns="0" bIns="0" rtlCol="0"/>
          <a:lstStyle/>
          <a:p/>
        </p:txBody>
      </p:sp>
      <p:sp>
        <p:nvSpPr>
          <p:cNvPr id="24" name="object 24"/>
          <p:cNvSpPr/>
          <p:nvPr/>
        </p:nvSpPr>
        <p:spPr>
          <a:xfrm>
            <a:off x="3376409" y="2109089"/>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25" name="object 25"/>
          <p:cNvSpPr/>
          <p:nvPr/>
        </p:nvSpPr>
        <p:spPr>
          <a:xfrm>
            <a:off x="3376409" y="2109089"/>
            <a:ext cx="875030" cy="439420"/>
          </a:xfrm>
          <a:custGeom>
            <a:avLst/>
            <a:gdLst/>
            <a:ahLst/>
            <a:cxnLst/>
            <a:rect l="l" t="t" r="r" b="b"/>
            <a:pathLst>
              <a:path w="875029" h="439419">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26" name="object 26"/>
          <p:cNvSpPr/>
          <p:nvPr/>
        </p:nvSpPr>
        <p:spPr>
          <a:xfrm>
            <a:off x="3812289" y="2548225"/>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27" name="object 27"/>
          <p:cNvSpPr/>
          <p:nvPr/>
        </p:nvSpPr>
        <p:spPr>
          <a:xfrm>
            <a:off x="6443103" y="2656732"/>
            <a:ext cx="581660" cy="623570"/>
          </a:xfrm>
          <a:custGeom>
            <a:avLst/>
            <a:gdLst/>
            <a:ahLst/>
            <a:cxnLst/>
            <a:rect l="l" t="t" r="r" b="b"/>
            <a:pathLst>
              <a:path w="581659" h="623570">
                <a:moveTo>
                  <a:pt x="0" y="623360"/>
                </a:moveTo>
                <a:lnTo>
                  <a:pt x="581205" y="623360"/>
                </a:lnTo>
                <a:lnTo>
                  <a:pt x="581205" y="0"/>
                </a:lnTo>
                <a:lnTo>
                  <a:pt x="0" y="0"/>
                </a:lnTo>
                <a:lnTo>
                  <a:pt x="0" y="623360"/>
                </a:lnTo>
                <a:close/>
              </a:path>
            </a:pathLst>
          </a:custGeom>
          <a:solidFill>
            <a:srgbClr val="BD867C"/>
          </a:solidFill>
        </p:spPr>
        <p:txBody>
          <a:bodyPr wrap="square" lIns="0" tIns="0" rIns="0" bIns="0" rtlCol="0"/>
          <a:lstStyle/>
          <a:p/>
        </p:txBody>
      </p:sp>
      <p:sp>
        <p:nvSpPr>
          <p:cNvPr id="28" name="object 28"/>
          <p:cNvSpPr/>
          <p:nvPr/>
        </p:nvSpPr>
        <p:spPr>
          <a:xfrm>
            <a:off x="7050773" y="2329700"/>
            <a:ext cx="327025" cy="950594"/>
          </a:xfrm>
          <a:custGeom>
            <a:avLst/>
            <a:gdLst/>
            <a:ahLst/>
            <a:cxnLst/>
            <a:rect l="l" t="t" r="r" b="b"/>
            <a:pathLst>
              <a:path w="327025" h="950595">
                <a:moveTo>
                  <a:pt x="327025" y="0"/>
                </a:moveTo>
                <a:lnTo>
                  <a:pt x="0" y="327025"/>
                </a:lnTo>
                <a:lnTo>
                  <a:pt x="0" y="950391"/>
                </a:lnTo>
                <a:lnTo>
                  <a:pt x="327025" y="623354"/>
                </a:lnTo>
                <a:lnTo>
                  <a:pt x="327025" y="0"/>
                </a:lnTo>
                <a:close/>
              </a:path>
            </a:pathLst>
          </a:custGeom>
          <a:solidFill>
            <a:srgbClr val="986C64"/>
          </a:solidFill>
        </p:spPr>
        <p:txBody>
          <a:bodyPr wrap="square" lIns="0" tIns="0" rIns="0" bIns="0" rtlCol="0"/>
          <a:lstStyle/>
          <a:p/>
        </p:txBody>
      </p:sp>
      <p:sp>
        <p:nvSpPr>
          <p:cNvPr id="29" name="object 29"/>
          <p:cNvSpPr/>
          <p:nvPr/>
        </p:nvSpPr>
        <p:spPr>
          <a:xfrm>
            <a:off x="6443103" y="2329700"/>
            <a:ext cx="934719" cy="327025"/>
          </a:xfrm>
          <a:custGeom>
            <a:avLst/>
            <a:gdLst/>
            <a:ahLst/>
            <a:cxnLst/>
            <a:rect l="l" t="t" r="r" b="b"/>
            <a:pathLst>
              <a:path w="934720" h="327025">
                <a:moveTo>
                  <a:pt x="934694" y="0"/>
                </a:moveTo>
                <a:lnTo>
                  <a:pt x="327037" y="0"/>
                </a:lnTo>
                <a:lnTo>
                  <a:pt x="0" y="327025"/>
                </a:lnTo>
                <a:lnTo>
                  <a:pt x="607669" y="327025"/>
                </a:lnTo>
                <a:lnTo>
                  <a:pt x="934694" y="0"/>
                </a:lnTo>
                <a:close/>
              </a:path>
            </a:pathLst>
          </a:custGeom>
          <a:solidFill>
            <a:srgbClr val="CA9E96"/>
          </a:solidFill>
        </p:spPr>
        <p:txBody>
          <a:bodyPr wrap="square" lIns="0" tIns="0" rIns="0" bIns="0" rtlCol="0"/>
          <a:lstStyle/>
          <a:p/>
        </p:txBody>
      </p:sp>
      <p:sp>
        <p:nvSpPr>
          <p:cNvPr id="30" name="object 30"/>
          <p:cNvSpPr/>
          <p:nvPr/>
        </p:nvSpPr>
        <p:spPr>
          <a:xfrm>
            <a:off x="6443103" y="2329700"/>
            <a:ext cx="934719" cy="950594"/>
          </a:xfrm>
          <a:custGeom>
            <a:avLst/>
            <a:gdLst/>
            <a:ahLst/>
            <a:cxnLst/>
            <a:rect l="l" t="t" r="r" b="b"/>
            <a:pathLst>
              <a:path w="934720" h="950595">
                <a:moveTo>
                  <a:pt x="0" y="327031"/>
                </a:moveTo>
                <a:lnTo>
                  <a:pt x="327031" y="0"/>
                </a:lnTo>
                <a:lnTo>
                  <a:pt x="934695" y="0"/>
                </a:lnTo>
                <a:lnTo>
                  <a:pt x="934695" y="623360"/>
                </a:lnTo>
                <a:lnTo>
                  <a:pt x="607664" y="950391"/>
                </a:lnTo>
                <a:lnTo>
                  <a:pt x="0" y="950391"/>
                </a:lnTo>
                <a:lnTo>
                  <a:pt x="0" y="327031"/>
                </a:lnTo>
                <a:close/>
              </a:path>
            </a:pathLst>
          </a:custGeom>
          <a:ln w="52916">
            <a:solidFill>
              <a:srgbClr val="5B352E"/>
            </a:solidFill>
          </a:ln>
        </p:spPr>
        <p:txBody>
          <a:bodyPr wrap="square" lIns="0" tIns="0" rIns="0" bIns="0" rtlCol="0"/>
          <a:lstStyle/>
          <a:p/>
        </p:txBody>
      </p:sp>
      <p:sp>
        <p:nvSpPr>
          <p:cNvPr id="31" name="object 31"/>
          <p:cNvSpPr/>
          <p:nvPr/>
        </p:nvSpPr>
        <p:spPr>
          <a:xfrm>
            <a:off x="6443103" y="2329700"/>
            <a:ext cx="934719" cy="327025"/>
          </a:xfrm>
          <a:custGeom>
            <a:avLst/>
            <a:gdLst/>
            <a:ahLst/>
            <a:cxnLst/>
            <a:rect l="l" t="t" r="r" b="b"/>
            <a:pathLst>
              <a:path w="934720" h="327025">
                <a:moveTo>
                  <a:pt x="0" y="327031"/>
                </a:moveTo>
                <a:lnTo>
                  <a:pt x="607664" y="327031"/>
                </a:lnTo>
                <a:lnTo>
                  <a:pt x="934695" y="0"/>
                </a:lnTo>
              </a:path>
            </a:pathLst>
          </a:custGeom>
          <a:ln w="52916">
            <a:solidFill>
              <a:srgbClr val="5B352E"/>
            </a:solidFill>
          </a:ln>
        </p:spPr>
        <p:txBody>
          <a:bodyPr wrap="square" lIns="0" tIns="0" rIns="0" bIns="0" rtlCol="0"/>
          <a:lstStyle/>
          <a:p/>
        </p:txBody>
      </p:sp>
      <p:sp>
        <p:nvSpPr>
          <p:cNvPr id="32" name="object 32"/>
          <p:cNvSpPr/>
          <p:nvPr/>
        </p:nvSpPr>
        <p:spPr>
          <a:xfrm>
            <a:off x="7050768" y="2656731"/>
            <a:ext cx="0" cy="623570"/>
          </a:xfrm>
          <a:custGeom>
            <a:avLst/>
            <a:gdLst/>
            <a:ahLst/>
            <a:cxnLst/>
            <a:rect l="l" t="t" r="r" b="b"/>
            <a:pathLst>
              <a:path h="623570">
                <a:moveTo>
                  <a:pt x="0" y="0"/>
                </a:moveTo>
                <a:lnTo>
                  <a:pt x="0" y="623360"/>
                </a:lnTo>
              </a:path>
            </a:pathLst>
          </a:custGeom>
          <a:ln w="52916">
            <a:solidFill>
              <a:srgbClr val="5B352E"/>
            </a:solidFill>
          </a:ln>
        </p:spPr>
        <p:txBody>
          <a:bodyPr wrap="square" lIns="0" tIns="0" rIns="0" bIns="0" rtlCol="0"/>
          <a:lstStyle/>
          <a:p/>
        </p:txBody>
      </p:sp>
      <p:sp>
        <p:nvSpPr>
          <p:cNvPr id="33" name="object 33"/>
          <p:cNvSpPr/>
          <p:nvPr/>
        </p:nvSpPr>
        <p:spPr>
          <a:xfrm>
            <a:off x="2706162" y="2426176"/>
            <a:ext cx="0" cy="1164590"/>
          </a:xfrm>
          <a:custGeom>
            <a:avLst/>
            <a:gdLst/>
            <a:ahLst/>
            <a:cxnLst/>
            <a:rect l="l" t="t" r="r" b="b"/>
            <a:pathLst>
              <a:path h="1164589">
                <a:moveTo>
                  <a:pt x="0" y="0"/>
                </a:moveTo>
                <a:lnTo>
                  <a:pt x="0" y="1164126"/>
                </a:lnTo>
              </a:path>
            </a:pathLst>
          </a:custGeom>
          <a:ln w="47769">
            <a:solidFill>
              <a:srgbClr val="FFFFFF"/>
            </a:solidFill>
          </a:ln>
        </p:spPr>
        <p:txBody>
          <a:bodyPr wrap="square" lIns="0" tIns="0" rIns="0" bIns="0" rtlCol="0"/>
          <a:lstStyle/>
          <a:p/>
        </p:txBody>
      </p:sp>
      <p:sp>
        <p:nvSpPr>
          <p:cNvPr id="34" name="object 34"/>
          <p:cNvSpPr/>
          <p:nvPr/>
        </p:nvSpPr>
        <p:spPr>
          <a:xfrm>
            <a:off x="2756509" y="2131377"/>
            <a:ext cx="295275" cy="1459230"/>
          </a:xfrm>
          <a:custGeom>
            <a:avLst/>
            <a:gdLst/>
            <a:ahLst/>
            <a:cxnLst/>
            <a:rect l="l" t="t" r="r" b="b"/>
            <a:pathLst>
              <a:path w="295275" h="1459229">
                <a:moveTo>
                  <a:pt x="294805" y="0"/>
                </a:moveTo>
                <a:lnTo>
                  <a:pt x="0" y="294805"/>
                </a:lnTo>
                <a:lnTo>
                  <a:pt x="0" y="1458925"/>
                </a:lnTo>
                <a:lnTo>
                  <a:pt x="294805" y="1164120"/>
                </a:lnTo>
                <a:lnTo>
                  <a:pt x="294805" y="0"/>
                </a:lnTo>
                <a:close/>
              </a:path>
            </a:pathLst>
          </a:custGeom>
          <a:solidFill>
            <a:srgbClr val="CDCDCD"/>
          </a:solidFill>
        </p:spPr>
        <p:txBody>
          <a:bodyPr wrap="square" lIns="0" tIns="0" rIns="0" bIns="0" rtlCol="0"/>
          <a:lstStyle/>
          <a:p/>
        </p:txBody>
      </p:sp>
      <p:sp>
        <p:nvSpPr>
          <p:cNvPr id="35" name="object 35"/>
          <p:cNvSpPr/>
          <p:nvPr/>
        </p:nvSpPr>
        <p:spPr>
          <a:xfrm>
            <a:off x="2682278" y="2131377"/>
            <a:ext cx="369570" cy="295275"/>
          </a:xfrm>
          <a:custGeom>
            <a:avLst/>
            <a:gdLst/>
            <a:ahLst/>
            <a:cxnLst/>
            <a:rect l="l" t="t" r="r" b="b"/>
            <a:pathLst>
              <a:path w="369569" h="295275">
                <a:moveTo>
                  <a:pt x="369036" y="0"/>
                </a:moveTo>
                <a:lnTo>
                  <a:pt x="294805" y="0"/>
                </a:lnTo>
                <a:lnTo>
                  <a:pt x="0" y="294805"/>
                </a:lnTo>
                <a:lnTo>
                  <a:pt x="74231" y="294805"/>
                </a:lnTo>
                <a:lnTo>
                  <a:pt x="369036" y="0"/>
                </a:lnTo>
                <a:close/>
              </a:path>
            </a:pathLst>
          </a:custGeom>
          <a:solidFill>
            <a:srgbClr val="FFFFFF"/>
          </a:solidFill>
        </p:spPr>
        <p:txBody>
          <a:bodyPr wrap="square" lIns="0" tIns="0" rIns="0" bIns="0" rtlCol="0"/>
          <a:lstStyle/>
          <a:p/>
        </p:txBody>
      </p:sp>
      <p:sp>
        <p:nvSpPr>
          <p:cNvPr id="36" name="object 36"/>
          <p:cNvSpPr/>
          <p:nvPr/>
        </p:nvSpPr>
        <p:spPr>
          <a:xfrm>
            <a:off x="2682278" y="2131377"/>
            <a:ext cx="369570" cy="1459230"/>
          </a:xfrm>
          <a:custGeom>
            <a:avLst/>
            <a:gdLst/>
            <a:ahLst/>
            <a:cxnLst/>
            <a:rect l="l" t="t" r="r" b="b"/>
            <a:pathLst>
              <a:path w="369569" h="1459229">
                <a:moveTo>
                  <a:pt x="0" y="294805"/>
                </a:moveTo>
                <a:lnTo>
                  <a:pt x="294805" y="0"/>
                </a:lnTo>
                <a:lnTo>
                  <a:pt x="369033" y="0"/>
                </a:lnTo>
                <a:lnTo>
                  <a:pt x="369033" y="1164130"/>
                </a:lnTo>
                <a:lnTo>
                  <a:pt x="74227" y="1458930"/>
                </a:lnTo>
                <a:lnTo>
                  <a:pt x="0" y="1458930"/>
                </a:lnTo>
                <a:lnTo>
                  <a:pt x="0" y="294805"/>
                </a:lnTo>
                <a:close/>
              </a:path>
            </a:pathLst>
          </a:custGeom>
          <a:ln w="52916">
            <a:solidFill>
              <a:srgbClr val="292934"/>
            </a:solidFill>
          </a:ln>
        </p:spPr>
        <p:txBody>
          <a:bodyPr wrap="square" lIns="0" tIns="0" rIns="0" bIns="0" rtlCol="0"/>
          <a:lstStyle/>
          <a:p/>
        </p:txBody>
      </p:sp>
      <p:sp>
        <p:nvSpPr>
          <p:cNvPr id="37" name="object 37"/>
          <p:cNvSpPr/>
          <p:nvPr/>
        </p:nvSpPr>
        <p:spPr>
          <a:xfrm>
            <a:off x="2682278" y="2131377"/>
            <a:ext cx="369570" cy="295275"/>
          </a:xfrm>
          <a:custGeom>
            <a:avLst/>
            <a:gdLst/>
            <a:ahLst/>
            <a:cxnLst/>
            <a:rect l="l" t="t" r="r" b="b"/>
            <a:pathLst>
              <a:path w="369569" h="295275">
                <a:moveTo>
                  <a:pt x="0" y="294805"/>
                </a:moveTo>
                <a:lnTo>
                  <a:pt x="74227" y="294805"/>
                </a:lnTo>
                <a:lnTo>
                  <a:pt x="369033" y="0"/>
                </a:lnTo>
              </a:path>
            </a:pathLst>
          </a:custGeom>
          <a:ln w="52916">
            <a:solidFill>
              <a:srgbClr val="292934"/>
            </a:solidFill>
          </a:ln>
        </p:spPr>
        <p:txBody>
          <a:bodyPr wrap="square" lIns="0" tIns="0" rIns="0" bIns="0" rtlCol="0"/>
          <a:lstStyle/>
          <a:p/>
        </p:txBody>
      </p:sp>
      <p:sp>
        <p:nvSpPr>
          <p:cNvPr id="38" name="object 38"/>
          <p:cNvSpPr/>
          <p:nvPr/>
        </p:nvSpPr>
        <p:spPr>
          <a:xfrm>
            <a:off x="2756505" y="2426182"/>
            <a:ext cx="0" cy="1164590"/>
          </a:xfrm>
          <a:custGeom>
            <a:avLst/>
            <a:gdLst/>
            <a:ahLst/>
            <a:cxnLst/>
            <a:rect l="l" t="t" r="r" b="b"/>
            <a:pathLst>
              <a:path h="1164589">
                <a:moveTo>
                  <a:pt x="0" y="0"/>
                </a:moveTo>
                <a:lnTo>
                  <a:pt x="0" y="1164125"/>
                </a:lnTo>
              </a:path>
            </a:pathLst>
          </a:custGeom>
          <a:ln w="52916">
            <a:solidFill>
              <a:srgbClr val="292934"/>
            </a:solidFill>
          </a:ln>
        </p:spPr>
        <p:txBody>
          <a:bodyPr wrap="square" lIns="0" tIns="0" rIns="0" bIns="0" rtlCol="0"/>
          <a:lstStyle/>
          <a:p/>
        </p:txBody>
      </p:sp>
      <p:sp>
        <p:nvSpPr>
          <p:cNvPr id="39" name="object 39"/>
          <p:cNvSpPr/>
          <p:nvPr/>
        </p:nvSpPr>
        <p:spPr>
          <a:xfrm>
            <a:off x="9390464" y="2396369"/>
            <a:ext cx="0" cy="1164590"/>
          </a:xfrm>
          <a:custGeom>
            <a:avLst/>
            <a:gdLst/>
            <a:ahLst/>
            <a:cxnLst/>
            <a:rect l="l" t="t" r="r" b="b"/>
            <a:pathLst>
              <a:path h="1164589">
                <a:moveTo>
                  <a:pt x="0" y="0"/>
                </a:moveTo>
                <a:lnTo>
                  <a:pt x="0" y="1164126"/>
                </a:lnTo>
              </a:path>
            </a:pathLst>
          </a:custGeom>
          <a:ln w="47769">
            <a:solidFill>
              <a:srgbClr val="B3BDC8"/>
            </a:solidFill>
          </a:ln>
        </p:spPr>
        <p:txBody>
          <a:bodyPr wrap="square" lIns="0" tIns="0" rIns="0" bIns="0" rtlCol="0"/>
          <a:lstStyle/>
          <a:p/>
        </p:txBody>
      </p:sp>
      <p:sp>
        <p:nvSpPr>
          <p:cNvPr id="40" name="object 40"/>
          <p:cNvSpPr/>
          <p:nvPr/>
        </p:nvSpPr>
        <p:spPr>
          <a:xfrm>
            <a:off x="9440811" y="2101570"/>
            <a:ext cx="295275" cy="1459230"/>
          </a:xfrm>
          <a:custGeom>
            <a:avLst/>
            <a:gdLst/>
            <a:ahLst/>
            <a:cxnLst/>
            <a:rect l="l" t="t" r="r" b="b"/>
            <a:pathLst>
              <a:path w="295275" h="1459229">
                <a:moveTo>
                  <a:pt x="294805" y="0"/>
                </a:moveTo>
                <a:lnTo>
                  <a:pt x="0" y="294805"/>
                </a:lnTo>
                <a:lnTo>
                  <a:pt x="0" y="1458925"/>
                </a:lnTo>
                <a:lnTo>
                  <a:pt x="294805" y="1164120"/>
                </a:lnTo>
                <a:lnTo>
                  <a:pt x="294805" y="0"/>
                </a:lnTo>
                <a:close/>
              </a:path>
            </a:pathLst>
          </a:custGeom>
          <a:solidFill>
            <a:srgbClr val="9098A1"/>
          </a:solidFill>
        </p:spPr>
        <p:txBody>
          <a:bodyPr wrap="square" lIns="0" tIns="0" rIns="0" bIns="0" rtlCol="0"/>
          <a:lstStyle/>
          <a:p/>
        </p:txBody>
      </p:sp>
      <p:sp>
        <p:nvSpPr>
          <p:cNvPr id="41" name="object 41"/>
          <p:cNvSpPr/>
          <p:nvPr/>
        </p:nvSpPr>
        <p:spPr>
          <a:xfrm>
            <a:off x="9366580" y="2101570"/>
            <a:ext cx="369570" cy="295275"/>
          </a:xfrm>
          <a:custGeom>
            <a:avLst/>
            <a:gdLst/>
            <a:ahLst/>
            <a:cxnLst/>
            <a:rect l="l" t="t" r="r" b="b"/>
            <a:pathLst>
              <a:path w="369570" h="295275">
                <a:moveTo>
                  <a:pt x="369036" y="0"/>
                </a:moveTo>
                <a:lnTo>
                  <a:pt x="294805" y="0"/>
                </a:lnTo>
                <a:lnTo>
                  <a:pt x="0" y="294805"/>
                </a:lnTo>
                <a:lnTo>
                  <a:pt x="74231" y="294805"/>
                </a:lnTo>
                <a:lnTo>
                  <a:pt x="369036" y="0"/>
                </a:lnTo>
                <a:close/>
              </a:path>
            </a:pathLst>
          </a:custGeom>
          <a:solidFill>
            <a:srgbClr val="C2CAD3"/>
          </a:solidFill>
        </p:spPr>
        <p:txBody>
          <a:bodyPr wrap="square" lIns="0" tIns="0" rIns="0" bIns="0" rtlCol="0"/>
          <a:lstStyle/>
          <a:p/>
        </p:txBody>
      </p:sp>
      <p:sp>
        <p:nvSpPr>
          <p:cNvPr id="42" name="object 42"/>
          <p:cNvSpPr/>
          <p:nvPr/>
        </p:nvSpPr>
        <p:spPr>
          <a:xfrm>
            <a:off x="9366580" y="2101570"/>
            <a:ext cx="369570" cy="1459230"/>
          </a:xfrm>
          <a:custGeom>
            <a:avLst/>
            <a:gdLst/>
            <a:ahLst/>
            <a:cxnLst/>
            <a:rect l="l" t="t" r="r" b="b"/>
            <a:pathLst>
              <a:path w="369570" h="1459229">
                <a:moveTo>
                  <a:pt x="0" y="294805"/>
                </a:moveTo>
                <a:lnTo>
                  <a:pt x="294805" y="0"/>
                </a:lnTo>
                <a:lnTo>
                  <a:pt x="369033" y="0"/>
                </a:lnTo>
                <a:lnTo>
                  <a:pt x="369033" y="1164130"/>
                </a:lnTo>
                <a:lnTo>
                  <a:pt x="74227" y="1458930"/>
                </a:lnTo>
                <a:lnTo>
                  <a:pt x="0" y="1458930"/>
                </a:lnTo>
                <a:lnTo>
                  <a:pt x="0" y="294805"/>
                </a:lnTo>
                <a:close/>
              </a:path>
            </a:pathLst>
          </a:custGeom>
          <a:ln w="52916">
            <a:solidFill>
              <a:srgbClr val="292934"/>
            </a:solidFill>
          </a:ln>
        </p:spPr>
        <p:txBody>
          <a:bodyPr wrap="square" lIns="0" tIns="0" rIns="0" bIns="0" rtlCol="0"/>
          <a:lstStyle/>
          <a:p/>
        </p:txBody>
      </p:sp>
      <p:sp>
        <p:nvSpPr>
          <p:cNvPr id="43" name="object 43"/>
          <p:cNvSpPr/>
          <p:nvPr/>
        </p:nvSpPr>
        <p:spPr>
          <a:xfrm>
            <a:off x="9366580" y="2101570"/>
            <a:ext cx="369570" cy="295275"/>
          </a:xfrm>
          <a:custGeom>
            <a:avLst/>
            <a:gdLst/>
            <a:ahLst/>
            <a:cxnLst/>
            <a:rect l="l" t="t" r="r" b="b"/>
            <a:pathLst>
              <a:path w="369570" h="295275">
                <a:moveTo>
                  <a:pt x="0" y="294805"/>
                </a:moveTo>
                <a:lnTo>
                  <a:pt x="74227" y="294805"/>
                </a:lnTo>
                <a:lnTo>
                  <a:pt x="369033" y="0"/>
                </a:lnTo>
              </a:path>
            </a:pathLst>
          </a:custGeom>
          <a:ln w="52916">
            <a:solidFill>
              <a:srgbClr val="292934"/>
            </a:solidFill>
          </a:ln>
        </p:spPr>
        <p:txBody>
          <a:bodyPr wrap="square" lIns="0" tIns="0" rIns="0" bIns="0" rtlCol="0"/>
          <a:lstStyle/>
          <a:p/>
        </p:txBody>
      </p:sp>
      <p:sp>
        <p:nvSpPr>
          <p:cNvPr id="44" name="object 44"/>
          <p:cNvSpPr/>
          <p:nvPr/>
        </p:nvSpPr>
        <p:spPr>
          <a:xfrm>
            <a:off x="9440808" y="2396375"/>
            <a:ext cx="0" cy="1164590"/>
          </a:xfrm>
          <a:custGeom>
            <a:avLst/>
            <a:gdLst/>
            <a:ahLst/>
            <a:cxnLst/>
            <a:rect l="l" t="t" r="r" b="b"/>
            <a:pathLst>
              <a:path h="1164589">
                <a:moveTo>
                  <a:pt x="0" y="0"/>
                </a:moveTo>
                <a:lnTo>
                  <a:pt x="0" y="1164125"/>
                </a:lnTo>
              </a:path>
            </a:pathLst>
          </a:custGeom>
          <a:ln w="52916">
            <a:solidFill>
              <a:srgbClr val="292934"/>
            </a:solidFill>
          </a:ln>
        </p:spPr>
        <p:txBody>
          <a:bodyPr wrap="square" lIns="0" tIns="0" rIns="0" bIns="0" rtlCol="0"/>
          <a:lstStyle/>
          <a:p/>
        </p:txBody>
      </p:sp>
      <p:sp>
        <p:nvSpPr>
          <p:cNvPr id="45" name="object 45"/>
          <p:cNvSpPr/>
          <p:nvPr/>
        </p:nvSpPr>
        <p:spPr>
          <a:xfrm>
            <a:off x="4426813" y="2548232"/>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46" name="object 46"/>
          <p:cNvSpPr/>
          <p:nvPr/>
        </p:nvSpPr>
        <p:spPr>
          <a:xfrm>
            <a:off x="4862690" y="2109089"/>
            <a:ext cx="439420" cy="1459230"/>
          </a:xfrm>
          <a:custGeom>
            <a:avLst/>
            <a:gdLst/>
            <a:ahLst/>
            <a:cxnLst/>
            <a:rect l="l" t="t" r="r" b="b"/>
            <a:pathLst>
              <a:path w="439420" h="1459229">
                <a:moveTo>
                  <a:pt x="439140" y="0"/>
                </a:moveTo>
                <a:lnTo>
                  <a:pt x="0" y="439140"/>
                </a:lnTo>
                <a:lnTo>
                  <a:pt x="0" y="1458937"/>
                </a:lnTo>
                <a:lnTo>
                  <a:pt x="439140" y="1019797"/>
                </a:lnTo>
                <a:lnTo>
                  <a:pt x="439140" y="0"/>
                </a:lnTo>
                <a:close/>
              </a:path>
            </a:pathLst>
          </a:custGeom>
          <a:solidFill>
            <a:srgbClr val="986C64"/>
          </a:solidFill>
        </p:spPr>
        <p:txBody>
          <a:bodyPr wrap="square" lIns="0" tIns="0" rIns="0" bIns="0" rtlCol="0"/>
          <a:lstStyle/>
          <a:p/>
        </p:txBody>
      </p:sp>
      <p:sp>
        <p:nvSpPr>
          <p:cNvPr id="47" name="object 47"/>
          <p:cNvSpPr/>
          <p:nvPr/>
        </p:nvSpPr>
        <p:spPr>
          <a:xfrm>
            <a:off x="4426813" y="2109089"/>
            <a:ext cx="875030" cy="439420"/>
          </a:xfrm>
          <a:custGeom>
            <a:avLst/>
            <a:gdLst/>
            <a:ahLst/>
            <a:cxnLst/>
            <a:rect l="l" t="t" r="r" b="b"/>
            <a:pathLst>
              <a:path w="875029" h="439419">
                <a:moveTo>
                  <a:pt x="875017" y="0"/>
                </a:moveTo>
                <a:lnTo>
                  <a:pt x="439140" y="0"/>
                </a:lnTo>
                <a:lnTo>
                  <a:pt x="0" y="439140"/>
                </a:lnTo>
                <a:lnTo>
                  <a:pt x="435876" y="439140"/>
                </a:lnTo>
                <a:lnTo>
                  <a:pt x="875017" y="0"/>
                </a:lnTo>
                <a:close/>
              </a:path>
            </a:pathLst>
          </a:custGeom>
          <a:solidFill>
            <a:srgbClr val="CA9E96"/>
          </a:solidFill>
        </p:spPr>
        <p:txBody>
          <a:bodyPr wrap="square" lIns="0" tIns="0" rIns="0" bIns="0" rtlCol="0"/>
          <a:lstStyle/>
          <a:p/>
        </p:txBody>
      </p:sp>
      <p:sp>
        <p:nvSpPr>
          <p:cNvPr id="48" name="object 48"/>
          <p:cNvSpPr/>
          <p:nvPr/>
        </p:nvSpPr>
        <p:spPr>
          <a:xfrm>
            <a:off x="4426813" y="2109089"/>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49" name="object 49"/>
          <p:cNvSpPr/>
          <p:nvPr/>
        </p:nvSpPr>
        <p:spPr>
          <a:xfrm>
            <a:off x="4426813" y="2109089"/>
            <a:ext cx="875030" cy="439420"/>
          </a:xfrm>
          <a:custGeom>
            <a:avLst/>
            <a:gdLst/>
            <a:ahLst/>
            <a:cxnLst/>
            <a:rect l="l" t="t" r="r" b="b"/>
            <a:pathLst>
              <a:path w="875029" h="439419">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50" name="object 50"/>
          <p:cNvSpPr/>
          <p:nvPr/>
        </p:nvSpPr>
        <p:spPr>
          <a:xfrm>
            <a:off x="4862690" y="2498331"/>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51" name="object 51"/>
          <p:cNvSpPr/>
          <p:nvPr/>
        </p:nvSpPr>
        <p:spPr>
          <a:xfrm>
            <a:off x="4214736" y="1688579"/>
            <a:ext cx="629920" cy="344805"/>
          </a:xfrm>
          <a:custGeom>
            <a:avLst/>
            <a:gdLst/>
            <a:ahLst/>
            <a:cxnLst/>
            <a:rect l="l" t="t" r="r" b="b"/>
            <a:pathLst>
              <a:path w="629920" h="344805">
                <a:moveTo>
                  <a:pt x="380836" y="139497"/>
                </a:moveTo>
                <a:lnTo>
                  <a:pt x="303047" y="205600"/>
                </a:lnTo>
                <a:lnTo>
                  <a:pt x="629615" y="344741"/>
                </a:lnTo>
                <a:lnTo>
                  <a:pt x="588556" y="177469"/>
                </a:lnTo>
                <a:lnTo>
                  <a:pt x="418033" y="177469"/>
                </a:lnTo>
                <a:lnTo>
                  <a:pt x="389728" y="144306"/>
                </a:lnTo>
                <a:lnTo>
                  <a:pt x="380836" y="139497"/>
                </a:lnTo>
                <a:close/>
              </a:path>
              <a:path w="629920" h="344805">
                <a:moveTo>
                  <a:pt x="354825" y="20256"/>
                </a:moveTo>
                <a:lnTo>
                  <a:pt x="308038" y="21297"/>
                </a:lnTo>
                <a:lnTo>
                  <a:pt x="258229" y="34442"/>
                </a:lnTo>
                <a:lnTo>
                  <a:pt x="207606" y="59093"/>
                </a:lnTo>
                <a:lnTo>
                  <a:pt x="164515" y="87464"/>
                </a:lnTo>
                <a:lnTo>
                  <a:pt x="122427" y="120624"/>
                </a:lnTo>
                <a:lnTo>
                  <a:pt x="80670" y="157543"/>
                </a:lnTo>
                <a:lnTo>
                  <a:pt x="0" y="235165"/>
                </a:lnTo>
                <a:lnTo>
                  <a:pt x="73380" y="311429"/>
                </a:lnTo>
                <a:lnTo>
                  <a:pt x="154050" y="233794"/>
                </a:lnTo>
                <a:lnTo>
                  <a:pt x="192455" y="199986"/>
                </a:lnTo>
                <a:lnTo>
                  <a:pt x="229882" y="170713"/>
                </a:lnTo>
                <a:lnTo>
                  <a:pt x="265480" y="147700"/>
                </a:lnTo>
                <a:lnTo>
                  <a:pt x="291165" y="135636"/>
                </a:lnTo>
                <a:lnTo>
                  <a:pt x="289394" y="135636"/>
                </a:lnTo>
                <a:lnTo>
                  <a:pt x="298411" y="132232"/>
                </a:lnTo>
                <a:lnTo>
                  <a:pt x="301770" y="132232"/>
                </a:lnTo>
                <a:lnTo>
                  <a:pt x="320749" y="127012"/>
                </a:lnTo>
                <a:lnTo>
                  <a:pt x="314731" y="127012"/>
                </a:lnTo>
                <a:lnTo>
                  <a:pt x="327583" y="125133"/>
                </a:lnTo>
                <a:lnTo>
                  <a:pt x="340117" y="125133"/>
                </a:lnTo>
                <a:lnTo>
                  <a:pt x="337400" y="124409"/>
                </a:lnTo>
                <a:lnTo>
                  <a:pt x="398592" y="124409"/>
                </a:lnTo>
                <a:lnTo>
                  <a:pt x="464261" y="68605"/>
                </a:lnTo>
                <a:lnTo>
                  <a:pt x="409181" y="34505"/>
                </a:lnTo>
                <a:lnTo>
                  <a:pt x="359803" y="20853"/>
                </a:lnTo>
                <a:lnTo>
                  <a:pt x="354825" y="20256"/>
                </a:lnTo>
                <a:close/>
              </a:path>
              <a:path w="629920" h="344805">
                <a:moveTo>
                  <a:pt x="389728" y="144306"/>
                </a:moveTo>
                <a:lnTo>
                  <a:pt x="418033" y="177469"/>
                </a:lnTo>
                <a:lnTo>
                  <a:pt x="451387" y="149009"/>
                </a:lnTo>
                <a:lnTo>
                  <a:pt x="398424" y="149009"/>
                </a:lnTo>
                <a:lnTo>
                  <a:pt x="389728" y="144306"/>
                </a:lnTo>
                <a:close/>
              </a:path>
              <a:path w="629920" h="344805">
                <a:moveTo>
                  <a:pt x="544995" y="0"/>
                </a:moveTo>
                <a:lnTo>
                  <a:pt x="464261" y="68605"/>
                </a:lnTo>
                <a:lnTo>
                  <a:pt x="498538" y="108775"/>
                </a:lnTo>
                <a:lnTo>
                  <a:pt x="418033" y="177469"/>
                </a:lnTo>
                <a:lnTo>
                  <a:pt x="588556" y="177469"/>
                </a:lnTo>
                <a:lnTo>
                  <a:pt x="544995" y="0"/>
                </a:lnTo>
                <a:close/>
              </a:path>
              <a:path w="629920" h="344805">
                <a:moveTo>
                  <a:pt x="383671" y="137087"/>
                </a:moveTo>
                <a:lnTo>
                  <a:pt x="389728" y="144306"/>
                </a:lnTo>
                <a:lnTo>
                  <a:pt x="398424" y="149009"/>
                </a:lnTo>
                <a:lnTo>
                  <a:pt x="383671" y="137087"/>
                </a:lnTo>
                <a:close/>
              </a:path>
              <a:path w="629920" h="344805">
                <a:moveTo>
                  <a:pt x="464261" y="68605"/>
                </a:moveTo>
                <a:lnTo>
                  <a:pt x="383671" y="137087"/>
                </a:lnTo>
                <a:lnTo>
                  <a:pt x="398424" y="149009"/>
                </a:lnTo>
                <a:lnTo>
                  <a:pt x="451387" y="149009"/>
                </a:lnTo>
                <a:lnTo>
                  <a:pt x="498538" y="108775"/>
                </a:lnTo>
                <a:lnTo>
                  <a:pt x="464261" y="68605"/>
                </a:lnTo>
                <a:close/>
              </a:path>
              <a:path w="629920" h="344805">
                <a:moveTo>
                  <a:pt x="383611" y="137139"/>
                </a:moveTo>
                <a:lnTo>
                  <a:pt x="380836" y="139497"/>
                </a:lnTo>
                <a:lnTo>
                  <a:pt x="389728" y="144306"/>
                </a:lnTo>
                <a:lnTo>
                  <a:pt x="383611" y="137139"/>
                </a:lnTo>
                <a:close/>
              </a:path>
              <a:path w="629920" h="344805">
                <a:moveTo>
                  <a:pt x="368028" y="132570"/>
                </a:moveTo>
                <a:lnTo>
                  <a:pt x="380836" y="139497"/>
                </a:lnTo>
                <a:lnTo>
                  <a:pt x="383611" y="137139"/>
                </a:lnTo>
                <a:lnTo>
                  <a:pt x="383336" y="136817"/>
                </a:lnTo>
                <a:lnTo>
                  <a:pt x="383990" y="136817"/>
                </a:lnTo>
                <a:lnTo>
                  <a:pt x="387099" y="134175"/>
                </a:lnTo>
                <a:lnTo>
                  <a:pt x="374053" y="134175"/>
                </a:lnTo>
                <a:lnTo>
                  <a:pt x="368028" y="132570"/>
                </a:lnTo>
                <a:close/>
              </a:path>
              <a:path w="629920" h="344805">
                <a:moveTo>
                  <a:pt x="383336" y="136817"/>
                </a:moveTo>
                <a:lnTo>
                  <a:pt x="383611" y="137139"/>
                </a:lnTo>
                <a:lnTo>
                  <a:pt x="383336" y="136817"/>
                </a:lnTo>
                <a:close/>
              </a:path>
              <a:path w="629920" h="344805">
                <a:moveTo>
                  <a:pt x="383990" y="136817"/>
                </a:moveTo>
                <a:lnTo>
                  <a:pt x="383336" y="136817"/>
                </a:lnTo>
                <a:lnTo>
                  <a:pt x="383671" y="137087"/>
                </a:lnTo>
                <a:lnTo>
                  <a:pt x="383990" y="136817"/>
                </a:lnTo>
                <a:close/>
              </a:path>
              <a:path w="629920" h="344805">
                <a:moveTo>
                  <a:pt x="298411" y="132232"/>
                </a:moveTo>
                <a:lnTo>
                  <a:pt x="289394" y="135636"/>
                </a:lnTo>
                <a:lnTo>
                  <a:pt x="293667" y="134460"/>
                </a:lnTo>
                <a:lnTo>
                  <a:pt x="298411" y="132232"/>
                </a:lnTo>
                <a:close/>
              </a:path>
              <a:path w="629920" h="344805">
                <a:moveTo>
                  <a:pt x="293667" y="134460"/>
                </a:moveTo>
                <a:lnTo>
                  <a:pt x="289394" y="135636"/>
                </a:lnTo>
                <a:lnTo>
                  <a:pt x="291165" y="135636"/>
                </a:lnTo>
                <a:lnTo>
                  <a:pt x="293667" y="134460"/>
                </a:lnTo>
                <a:close/>
              </a:path>
              <a:path w="629920" h="344805">
                <a:moveTo>
                  <a:pt x="301770" y="132232"/>
                </a:moveTo>
                <a:lnTo>
                  <a:pt x="298411" y="132232"/>
                </a:lnTo>
                <a:lnTo>
                  <a:pt x="293667" y="134460"/>
                </a:lnTo>
                <a:lnTo>
                  <a:pt x="301770" y="132232"/>
                </a:lnTo>
                <a:close/>
              </a:path>
              <a:path w="629920" h="344805">
                <a:moveTo>
                  <a:pt x="362496" y="129578"/>
                </a:moveTo>
                <a:lnTo>
                  <a:pt x="368028" y="132570"/>
                </a:lnTo>
                <a:lnTo>
                  <a:pt x="374053" y="134175"/>
                </a:lnTo>
                <a:lnTo>
                  <a:pt x="362496" y="129578"/>
                </a:lnTo>
                <a:close/>
              </a:path>
              <a:path w="629920" h="344805">
                <a:moveTo>
                  <a:pt x="392509" y="129578"/>
                </a:moveTo>
                <a:lnTo>
                  <a:pt x="362496" y="129578"/>
                </a:lnTo>
                <a:lnTo>
                  <a:pt x="374053" y="134175"/>
                </a:lnTo>
                <a:lnTo>
                  <a:pt x="387099" y="134175"/>
                </a:lnTo>
                <a:lnTo>
                  <a:pt x="392509" y="129578"/>
                </a:lnTo>
                <a:close/>
              </a:path>
              <a:path w="629920" h="344805">
                <a:moveTo>
                  <a:pt x="398592" y="124409"/>
                </a:moveTo>
                <a:lnTo>
                  <a:pt x="337400" y="124409"/>
                </a:lnTo>
                <a:lnTo>
                  <a:pt x="352183" y="126174"/>
                </a:lnTo>
                <a:lnTo>
                  <a:pt x="344658" y="126342"/>
                </a:lnTo>
                <a:lnTo>
                  <a:pt x="368028" y="132570"/>
                </a:lnTo>
                <a:lnTo>
                  <a:pt x="362496" y="129578"/>
                </a:lnTo>
                <a:lnTo>
                  <a:pt x="392509" y="129578"/>
                </a:lnTo>
                <a:lnTo>
                  <a:pt x="398592" y="124409"/>
                </a:lnTo>
                <a:close/>
              </a:path>
              <a:path w="629920" h="344805">
                <a:moveTo>
                  <a:pt x="327583" y="125133"/>
                </a:moveTo>
                <a:lnTo>
                  <a:pt x="314731" y="127012"/>
                </a:lnTo>
                <a:lnTo>
                  <a:pt x="321282" y="126866"/>
                </a:lnTo>
                <a:lnTo>
                  <a:pt x="327583" y="125133"/>
                </a:lnTo>
                <a:close/>
              </a:path>
              <a:path w="629920" h="344805">
                <a:moveTo>
                  <a:pt x="321282" y="126866"/>
                </a:moveTo>
                <a:lnTo>
                  <a:pt x="314731" y="127012"/>
                </a:lnTo>
                <a:lnTo>
                  <a:pt x="320749" y="127012"/>
                </a:lnTo>
                <a:lnTo>
                  <a:pt x="321282" y="126866"/>
                </a:lnTo>
                <a:close/>
              </a:path>
              <a:path w="629920" h="344805">
                <a:moveTo>
                  <a:pt x="340117" y="125133"/>
                </a:moveTo>
                <a:lnTo>
                  <a:pt x="327583" y="125133"/>
                </a:lnTo>
                <a:lnTo>
                  <a:pt x="321282" y="126866"/>
                </a:lnTo>
                <a:lnTo>
                  <a:pt x="344658" y="126342"/>
                </a:lnTo>
                <a:lnTo>
                  <a:pt x="340117" y="125133"/>
                </a:lnTo>
                <a:close/>
              </a:path>
              <a:path w="629920" h="344805">
                <a:moveTo>
                  <a:pt x="337400" y="124409"/>
                </a:moveTo>
                <a:lnTo>
                  <a:pt x="344658" y="126342"/>
                </a:lnTo>
                <a:lnTo>
                  <a:pt x="352183" y="126174"/>
                </a:lnTo>
                <a:lnTo>
                  <a:pt x="337400" y="124409"/>
                </a:lnTo>
                <a:close/>
              </a:path>
            </a:pathLst>
          </a:custGeom>
          <a:solidFill>
            <a:srgbClr val="93A299"/>
          </a:solidFill>
        </p:spPr>
        <p:txBody>
          <a:bodyPr wrap="square" lIns="0" tIns="0" rIns="0" bIns="0" rtlCol="0"/>
          <a:lstStyle/>
          <a:p/>
        </p:txBody>
      </p:sp>
      <p:sp>
        <p:nvSpPr>
          <p:cNvPr id="52" name="object 52"/>
          <p:cNvSpPr txBox="1"/>
          <p:nvPr/>
        </p:nvSpPr>
        <p:spPr>
          <a:xfrm>
            <a:off x="4736566" y="1426632"/>
            <a:ext cx="1502410" cy="279400"/>
          </a:xfrm>
          <a:prstGeom prst="rect">
            <a:avLst/>
          </a:prstGeom>
        </p:spPr>
        <p:txBody>
          <a:bodyPr vert="horz" wrap="square" lIns="0" tIns="14604" rIns="0" bIns="0" rtlCol="0">
            <a:spAutoFit/>
          </a:bodyPr>
          <a:lstStyle/>
          <a:p>
            <a:pPr marL="12700">
              <a:lnSpc>
                <a:spcPct val="100000"/>
              </a:lnSpc>
              <a:spcBef>
                <a:spcPts val="115"/>
              </a:spcBef>
            </a:pPr>
            <a:r>
              <a:rPr sz="1650" spc="50" dirty="0">
                <a:solidFill>
                  <a:srgbClr val="93A299"/>
                </a:solidFill>
                <a:latin typeface="Arial" panose="020B0604020202020204"/>
                <a:cs typeface="Arial" panose="020B0604020202020204"/>
              </a:rPr>
              <a:t>Cyclic </a:t>
            </a:r>
            <a:r>
              <a:rPr sz="1650" spc="60" dirty="0">
                <a:solidFill>
                  <a:srgbClr val="93A299"/>
                </a:solidFill>
                <a:latin typeface="Arial" panose="020B0604020202020204"/>
                <a:cs typeface="Arial" panose="020B0604020202020204"/>
              </a:rPr>
              <a:t>padding</a:t>
            </a:r>
            <a:endParaRPr sz="165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64632"/>
            <a:ext cx="1225550" cy="660400"/>
          </a:xfrm>
          <a:prstGeom prst="rect">
            <a:avLst/>
          </a:prstGeom>
        </p:spPr>
        <p:txBody>
          <a:bodyPr vert="horz" wrap="square" lIns="0" tIns="14604" rIns="0" bIns="0" rtlCol="0">
            <a:spAutoFit/>
          </a:bodyPr>
          <a:lstStyle/>
          <a:p>
            <a:pPr marL="12700">
              <a:lnSpc>
                <a:spcPct val="100000"/>
              </a:lnSpc>
              <a:spcBef>
                <a:spcPts val="115"/>
              </a:spcBef>
            </a:pPr>
            <a:r>
              <a:rPr sz="4150" spc="-440" dirty="0"/>
              <a:t>R</a:t>
            </a:r>
            <a:r>
              <a:rPr sz="4150" spc="-360" dirty="0"/>
              <a:t>e</a:t>
            </a:r>
            <a:r>
              <a:rPr sz="4150" spc="-505" dirty="0"/>
              <a:t>c</a:t>
            </a:r>
            <a:r>
              <a:rPr sz="4150" spc="-370" dirty="0"/>
              <a:t>a</a:t>
            </a:r>
            <a:r>
              <a:rPr sz="4150" spc="-125" dirty="0"/>
              <a:t>p</a:t>
            </a:r>
            <a:endParaRPr sz="4150"/>
          </a:p>
        </p:txBody>
      </p:sp>
      <p:sp>
        <p:nvSpPr>
          <p:cNvPr id="3" name="object 3"/>
          <p:cNvSpPr txBox="1"/>
          <p:nvPr/>
        </p:nvSpPr>
        <p:spPr>
          <a:xfrm>
            <a:off x="688340" y="1587500"/>
            <a:ext cx="6327775" cy="1983739"/>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90" dirty="0">
                <a:solidFill>
                  <a:srgbClr val="292934"/>
                </a:solidFill>
                <a:latin typeface="Trebuchet MS" panose="020B0603020202020204"/>
                <a:cs typeface="Trebuchet MS" panose="020B0603020202020204"/>
              </a:rPr>
              <a:t>CNN</a:t>
            </a:r>
            <a:r>
              <a:rPr sz="2500" spc="-285" dirty="0">
                <a:solidFill>
                  <a:srgbClr val="292934"/>
                </a:solidFill>
                <a:latin typeface="Trebuchet MS" panose="020B0603020202020204"/>
                <a:cs typeface="Trebuchet MS" panose="020B0603020202020204"/>
              </a:rPr>
              <a:t> </a:t>
            </a:r>
            <a:r>
              <a:rPr sz="2500" spc="-100" dirty="0">
                <a:solidFill>
                  <a:srgbClr val="292934"/>
                </a:solidFill>
                <a:latin typeface="Trebuchet MS" panose="020B0603020202020204"/>
                <a:cs typeface="Trebuchet MS" panose="020B0603020202020204"/>
              </a:rPr>
              <a:t>is</a:t>
            </a:r>
            <a:r>
              <a:rPr sz="2500" spc="-260" dirty="0">
                <a:solidFill>
                  <a:srgbClr val="292934"/>
                </a:solidFill>
                <a:latin typeface="Trebuchet MS" panose="020B0603020202020204"/>
                <a:cs typeface="Trebuchet MS" panose="020B0603020202020204"/>
              </a:rPr>
              <a:t> </a:t>
            </a:r>
            <a:r>
              <a:rPr sz="2500" spc="-165" dirty="0">
                <a:solidFill>
                  <a:srgbClr val="292934"/>
                </a:solidFill>
                <a:latin typeface="Trebuchet MS" panose="020B0603020202020204"/>
                <a:cs typeface="Trebuchet MS" panose="020B0603020202020204"/>
              </a:rPr>
              <a:t>well-defined</a:t>
            </a:r>
            <a:r>
              <a:rPr sz="2500" spc="-270" dirty="0">
                <a:solidFill>
                  <a:srgbClr val="292934"/>
                </a:solidFill>
                <a:latin typeface="Trebuchet MS" panose="020B0603020202020204"/>
                <a:cs typeface="Trebuchet MS" panose="020B0603020202020204"/>
              </a:rPr>
              <a:t> </a:t>
            </a:r>
            <a:r>
              <a:rPr sz="2500" spc="-130" dirty="0">
                <a:solidFill>
                  <a:srgbClr val="292934"/>
                </a:solidFill>
                <a:latin typeface="Trebuchet MS" panose="020B0603020202020204"/>
                <a:cs typeface="Trebuchet MS" panose="020B0603020202020204"/>
              </a:rPr>
              <a:t>over</a:t>
            </a:r>
            <a:r>
              <a:rPr sz="2500" spc="-250" dirty="0">
                <a:solidFill>
                  <a:srgbClr val="292934"/>
                </a:solidFill>
                <a:latin typeface="Trebuchet MS" panose="020B0603020202020204"/>
                <a:cs typeface="Trebuchet MS" panose="020B0603020202020204"/>
              </a:rPr>
              <a:t> </a:t>
            </a:r>
            <a:r>
              <a:rPr sz="2500" spc="-160" dirty="0">
                <a:solidFill>
                  <a:srgbClr val="292934"/>
                </a:solidFill>
                <a:latin typeface="Trebuchet MS" panose="020B0603020202020204"/>
                <a:cs typeface="Trebuchet MS" panose="020B0603020202020204"/>
              </a:rPr>
              <a:t>flat-torus</a:t>
            </a:r>
            <a:endParaRPr sz="2500" dirty="0">
              <a:latin typeface="Trebuchet MS" panose="020B0603020202020204"/>
              <a:cs typeface="Trebuchet MS" panose="020B0603020202020204"/>
            </a:endParaRPr>
          </a:p>
          <a:p>
            <a:pPr>
              <a:lnSpc>
                <a:spcPct val="100000"/>
              </a:lnSpc>
              <a:spcBef>
                <a:spcPts val="15"/>
              </a:spcBef>
              <a:buClr>
                <a:srgbClr val="93A299"/>
              </a:buClr>
              <a:buFont typeface="Arial" panose="020B0604020202020204"/>
              <a:buChar char="•"/>
            </a:pPr>
            <a:endParaRPr sz="3550" dirty="0">
              <a:latin typeface="Times New Roman" panose="02020603050405020304"/>
              <a:cs typeface="Times New Roman" panose="02020603050405020304"/>
            </a:endParaRPr>
          </a:p>
          <a:p>
            <a:pPr marL="195580" indent="-182880">
              <a:lnSpc>
                <a:spcPct val="100000"/>
              </a:lnSpc>
              <a:buClr>
                <a:srgbClr val="93A299"/>
              </a:buClr>
              <a:buSzPct val="82000"/>
              <a:buFont typeface="Arial" panose="020B0604020202020204"/>
              <a:buChar char="•"/>
              <a:tabLst>
                <a:tab pos="195580" algn="l"/>
              </a:tabLst>
            </a:pPr>
            <a:r>
              <a:rPr sz="2500" spc="-145" dirty="0">
                <a:solidFill>
                  <a:srgbClr val="292934"/>
                </a:solidFill>
                <a:latin typeface="Trebuchet MS" panose="020B0603020202020204"/>
                <a:cs typeface="Trebuchet MS" panose="020B0603020202020204"/>
              </a:rPr>
              <a:t>Roadblocks</a:t>
            </a:r>
            <a:r>
              <a:rPr sz="2500" spc="-260" dirty="0">
                <a:solidFill>
                  <a:srgbClr val="292934"/>
                </a:solidFill>
                <a:latin typeface="Trebuchet MS" panose="020B0603020202020204"/>
                <a:cs typeface="Trebuchet MS" panose="020B0603020202020204"/>
              </a:rPr>
              <a:t> </a:t>
            </a:r>
            <a:r>
              <a:rPr sz="2500" spc="-140" dirty="0">
                <a:solidFill>
                  <a:srgbClr val="292934"/>
                </a:solidFill>
                <a:latin typeface="Trebuchet MS" panose="020B0603020202020204"/>
                <a:cs typeface="Trebuchet MS" panose="020B0603020202020204"/>
              </a:rPr>
              <a:t>for</a:t>
            </a:r>
            <a:r>
              <a:rPr sz="2500" spc="-250" dirty="0">
                <a:solidFill>
                  <a:srgbClr val="292934"/>
                </a:solidFill>
                <a:latin typeface="Trebuchet MS" panose="020B0603020202020204"/>
                <a:cs typeface="Trebuchet MS" panose="020B0603020202020204"/>
              </a:rPr>
              <a:t> </a:t>
            </a:r>
            <a:r>
              <a:rPr sz="2500" spc="-85" dirty="0">
                <a:solidFill>
                  <a:srgbClr val="292934"/>
                </a:solidFill>
                <a:latin typeface="Trebuchet MS" panose="020B0603020202020204"/>
                <a:cs typeface="Trebuchet MS" panose="020B0603020202020204"/>
              </a:rPr>
              <a:t>CNN</a:t>
            </a:r>
            <a:r>
              <a:rPr sz="2500" spc="-280" dirty="0">
                <a:solidFill>
                  <a:srgbClr val="292934"/>
                </a:solidFill>
                <a:latin typeface="Trebuchet MS" panose="020B0603020202020204"/>
                <a:cs typeface="Trebuchet MS" panose="020B0603020202020204"/>
              </a:rPr>
              <a:t> </a:t>
            </a:r>
            <a:r>
              <a:rPr sz="2500" spc="-70" dirty="0">
                <a:solidFill>
                  <a:srgbClr val="292934"/>
                </a:solidFill>
                <a:latin typeface="Trebuchet MS" panose="020B0603020202020204"/>
                <a:cs typeface="Trebuchet MS" panose="020B0603020202020204"/>
              </a:rPr>
              <a:t>on</a:t>
            </a:r>
            <a:r>
              <a:rPr sz="2500" spc="-265" dirty="0">
                <a:solidFill>
                  <a:srgbClr val="292934"/>
                </a:solidFill>
                <a:latin typeface="Trebuchet MS" panose="020B0603020202020204"/>
                <a:cs typeface="Trebuchet MS" panose="020B0603020202020204"/>
              </a:rPr>
              <a:t> </a:t>
            </a:r>
            <a:r>
              <a:rPr sz="2500" spc="-150" dirty="0">
                <a:solidFill>
                  <a:srgbClr val="292934"/>
                </a:solidFill>
                <a:latin typeface="Trebuchet MS" panose="020B0603020202020204"/>
                <a:cs typeface="Trebuchet MS" panose="020B0603020202020204"/>
              </a:rPr>
              <a:t>sphere-type</a:t>
            </a:r>
            <a:r>
              <a:rPr sz="2500" spc="-265" dirty="0">
                <a:solidFill>
                  <a:srgbClr val="292934"/>
                </a:solidFill>
                <a:latin typeface="Trebuchet MS" panose="020B0603020202020204"/>
                <a:cs typeface="Trebuchet MS" panose="020B0603020202020204"/>
              </a:rPr>
              <a:t> </a:t>
            </a:r>
            <a:r>
              <a:rPr sz="2500" spc="-145" dirty="0">
                <a:solidFill>
                  <a:srgbClr val="292934"/>
                </a:solidFill>
                <a:latin typeface="Trebuchet MS" panose="020B0603020202020204"/>
                <a:cs typeface="Trebuchet MS" panose="020B0603020202020204"/>
              </a:rPr>
              <a:t>surfaces</a:t>
            </a:r>
            <a:endParaRPr sz="2500" dirty="0">
              <a:latin typeface="Trebuchet MS" panose="020B0603020202020204"/>
              <a:cs typeface="Trebuchet MS" panose="020B0603020202020204"/>
            </a:endParaRPr>
          </a:p>
          <a:p>
            <a:pPr marL="469900" lvl="1" indent="-182880">
              <a:lnSpc>
                <a:spcPct val="100000"/>
              </a:lnSpc>
              <a:spcBef>
                <a:spcPts val="350"/>
              </a:spcBef>
              <a:buClr>
                <a:srgbClr val="93A299"/>
              </a:buClr>
              <a:buSzPct val="80000"/>
              <a:buFont typeface="Arial" panose="020B0604020202020204"/>
              <a:buChar char="•"/>
              <a:tabLst>
                <a:tab pos="469900" algn="l"/>
              </a:tabLst>
            </a:pPr>
            <a:r>
              <a:rPr sz="2050" b="1" i="1" spc="-190" dirty="0">
                <a:solidFill>
                  <a:srgbClr val="C00000"/>
                </a:solidFill>
                <a:latin typeface="Trebuchet MS" panose="020B0603020202020204"/>
                <a:cs typeface="Trebuchet MS" panose="020B0603020202020204"/>
              </a:rPr>
              <a:t>Topological</a:t>
            </a:r>
            <a:r>
              <a:rPr sz="2050" spc="-190" dirty="0">
                <a:solidFill>
                  <a:srgbClr val="292934"/>
                </a:solidFill>
                <a:latin typeface="Trebuchet MS" panose="020B0603020202020204"/>
                <a:cs typeface="Trebuchet MS" panose="020B0603020202020204"/>
              </a:rPr>
              <a:t>:</a:t>
            </a:r>
            <a:r>
              <a:rPr sz="2050" spc="-195" dirty="0">
                <a:solidFill>
                  <a:srgbClr val="292934"/>
                </a:solidFill>
                <a:latin typeface="Trebuchet MS" panose="020B0603020202020204"/>
                <a:cs typeface="Trebuchet MS" panose="020B0603020202020204"/>
              </a:rPr>
              <a:t> </a:t>
            </a:r>
            <a:r>
              <a:rPr sz="2050" spc="-15" dirty="0">
                <a:solidFill>
                  <a:srgbClr val="292934"/>
                </a:solidFill>
                <a:latin typeface="Trebuchet MS" panose="020B0603020202020204"/>
                <a:cs typeface="Trebuchet MS" panose="020B0603020202020204"/>
              </a:rPr>
              <a:t>No</a:t>
            </a:r>
            <a:r>
              <a:rPr sz="2050" spc="-220" dirty="0">
                <a:solidFill>
                  <a:srgbClr val="292934"/>
                </a:solidFill>
                <a:latin typeface="Trebuchet MS" panose="020B0603020202020204"/>
                <a:cs typeface="Trebuchet MS" panose="020B0603020202020204"/>
              </a:rPr>
              <a:t> </a:t>
            </a:r>
            <a:r>
              <a:rPr sz="2050" spc="-125" dirty="0">
                <a:solidFill>
                  <a:srgbClr val="292934"/>
                </a:solidFill>
                <a:latin typeface="Trebuchet MS" panose="020B0603020202020204"/>
                <a:cs typeface="Trebuchet MS" panose="020B0603020202020204"/>
              </a:rPr>
              <a:t>locally</a:t>
            </a:r>
            <a:r>
              <a:rPr sz="2050" spc="-215" dirty="0">
                <a:solidFill>
                  <a:srgbClr val="292934"/>
                </a:solidFill>
                <a:latin typeface="Trebuchet MS" panose="020B0603020202020204"/>
                <a:cs typeface="Trebuchet MS" panose="020B0603020202020204"/>
              </a:rPr>
              <a:t> </a:t>
            </a:r>
            <a:r>
              <a:rPr sz="2050" spc="-114" dirty="0">
                <a:solidFill>
                  <a:srgbClr val="292934"/>
                </a:solidFill>
                <a:latin typeface="Trebuchet MS" panose="020B0603020202020204"/>
                <a:cs typeface="Trebuchet MS" panose="020B0603020202020204"/>
              </a:rPr>
              <a:t>Euclidean</a:t>
            </a:r>
            <a:r>
              <a:rPr sz="2050" spc="-215" dirty="0">
                <a:solidFill>
                  <a:srgbClr val="292934"/>
                </a:solidFill>
                <a:latin typeface="Trebuchet MS" panose="020B0603020202020204"/>
                <a:cs typeface="Trebuchet MS" panose="020B0603020202020204"/>
              </a:rPr>
              <a:t> </a:t>
            </a:r>
            <a:r>
              <a:rPr sz="2050" spc="-100" dirty="0">
                <a:solidFill>
                  <a:srgbClr val="292934"/>
                </a:solidFill>
                <a:latin typeface="Trebuchet MS" panose="020B0603020202020204"/>
                <a:cs typeface="Trebuchet MS" panose="020B0603020202020204"/>
              </a:rPr>
              <a:t>translations</a:t>
            </a:r>
            <a:r>
              <a:rPr sz="2050" spc="-195" dirty="0">
                <a:solidFill>
                  <a:srgbClr val="292934"/>
                </a:solidFill>
                <a:latin typeface="Trebuchet MS" panose="020B0603020202020204"/>
                <a:cs typeface="Trebuchet MS" panose="020B0603020202020204"/>
              </a:rPr>
              <a:t> </a:t>
            </a:r>
            <a:r>
              <a:rPr sz="2050" spc="-40" dirty="0">
                <a:solidFill>
                  <a:srgbClr val="292934"/>
                </a:solidFill>
                <a:latin typeface="Trebuchet MS" panose="020B0603020202020204"/>
                <a:cs typeface="Trebuchet MS" panose="020B0603020202020204"/>
              </a:rPr>
              <a:t>on</a:t>
            </a:r>
            <a:r>
              <a:rPr sz="2050" spc="-215" dirty="0">
                <a:solidFill>
                  <a:srgbClr val="292934"/>
                </a:solidFill>
                <a:latin typeface="Trebuchet MS" panose="020B0603020202020204"/>
                <a:cs typeface="Trebuchet MS" panose="020B0603020202020204"/>
              </a:rPr>
              <a:t> </a:t>
            </a:r>
            <a:r>
              <a:rPr sz="2050" spc="-85" dirty="0">
                <a:solidFill>
                  <a:srgbClr val="292934"/>
                </a:solidFill>
                <a:latin typeface="Trebuchet MS" panose="020B0603020202020204"/>
                <a:cs typeface="Trebuchet MS" panose="020B0603020202020204"/>
              </a:rPr>
              <a:t>spheres</a:t>
            </a:r>
            <a:endParaRPr sz="2050" dirty="0">
              <a:latin typeface="Trebuchet MS" panose="020B0603020202020204"/>
              <a:cs typeface="Trebuchet MS" panose="020B0603020202020204"/>
            </a:endParaRPr>
          </a:p>
          <a:p>
            <a:pPr marL="469900" lvl="1" indent="-182880">
              <a:lnSpc>
                <a:spcPct val="100000"/>
              </a:lnSpc>
              <a:spcBef>
                <a:spcPts val="40"/>
              </a:spcBef>
              <a:buClr>
                <a:srgbClr val="93A299"/>
              </a:buClr>
              <a:buSzPct val="80000"/>
              <a:buFont typeface="Arial" panose="020B0604020202020204"/>
              <a:buChar char="•"/>
              <a:tabLst>
                <a:tab pos="469900" algn="l"/>
              </a:tabLst>
            </a:pPr>
            <a:r>
              <a:rPr sz="2050" b="1" i="1" spc="-165" dirty="0">
                <a:solidFill>
                  <a:srgbClr val="7030A0"/>
                </a:solidFill>
                <a:latin typeface="Trebuchet MS" panose="020B0603020202020204"/>
                <a:cs typeface="Trebuchet MS" panose="020B0603020202020204"/>
              </a:rPr>
              <a:t>Geometrical</a:t>
            </a:r>
            <a:r>
              <a:rPr sz="2050" spc="-165" dirty="0">
                <a:solidFill>
                  <a:srgbClr val="292934"/>
                </a:solidFill>
                <a:latin typeface="Trebuchet MS" panose="020B0603020202020204"/>
                <a:cs typeface="Trebuchet MS" panose="020B0603020202020204"/>
              </a:rPr>
              <a:t>:</a:t>
            </a:r>
            <a:r>
              <a:rPr sz="2050" spc="-195" dirty="0">
                <a:solidFill>
                  <a:srgbClr val="292934"/>
                </a:solidFill>
                <a:latin typeface="Trebuchet MS" panose="020B0603020202020204"/>
                <a:cs typeface="Trebuchet MS" panose="020B0603020202020204"/>
              </a:rPr>
              <a:t> </a:t>
            </a:r>
            <a:r>
              <a:rPr sz="2050" spc="-125" dirty="0">
                <a:solidFill>
                  <a:srgbClr val="292934"/>
                </a:solidFill>
                <a:latin typeface="Trebuchet MS" panose="020B0603020202020204"/>
                <a:cs typeface="Trebuchet MS" panose="020B0603020202020204"/>
              </a:rPr>
              <a:t>The</a:t>
            </a:r>
            <a:r>
              <a:rPr sz="2050" spc="-204" dirty="0">
                <a:solidFill>
                  <a:srgbClr val="292934"/>
                </a:solidFill>
                <a:latin typeface="Trebuchet MS" panose="020B0603020202020204"/>
                <a:cs typeface="Trebuchet MS" panose="020B0603020202020204"/>
              </a:rPr>
              <a:t> </a:t>
            </a:r>
            <a:r>
              <a:rPr sz="2050" spc="-140" dirty="0">
                <a:solidFill>
                  <a:srgbClr val="292934"/>
                </a:solidFill>
                <a:latin typeface="Trebuchet MS" panose="020B0603020202020204"/>
                <a:cs typeface="Trebuchet MS" panose="020B0603020202020204"/>
              </a:rPr>
              <a:t>flat</a:t>
            </a:r>
            <a:r>
              <a:rPr sz="2050" spc="-195" dirty="0">
                <a:solidFill>
                  <a:srgbClr val="292934"/>
                </a:solidFill>
                <a:latin typeface="Trebuchet MS" panose="020B0603020202020204"/>
                <a:cs typeface="Trebuchet MS" panose="020B0603020202020204"/>
              </a:rPr>
              <a:t> </a:t>
            </a:r>
            <a:r>
              <a:rPr sz="2050" spc="-80" dirty="0">
                <a:solidFill>
                  <a:srgbClr val="292934"/>
                </a:solidFill>
                <a:latin typeface="Trebuchet MS" panose="020B0603020202020204"/>
                <a:cs typeface="Trebuchet MS" panose="020B0603020202020204"/>
              </a:rPr>
              <a:t>torus</a:t>
            </a:r>
            <a:r>
              <a:rPr sz="2050" spc="-195" dirty="0">
                <a:solidFill>
                  <a:srgbClr val="292934"/>
                </a:solidFill>
                <a:latin typeface="Trebuchet MS" panose="020B0603020202020204"/>
                <a:cs typeface="Trebuchet MS" panose="020B0603020202020204"/>
              </a:rPr>
              <a:t> </a:t>
            </a:r>
            <a:r>
              <a:rPr sz="2050" spc="-75" dirty="0">
                <a:solidFill>
                  <a:srgbClr val="292934"/>
                </a:solidFill>
                <a:latin typeface="Trebuchet MS" panose="020B0603020202020204"/>
                <a:cs typeface="Trebuchet MS" panose="020B0603020202020204"/>
              </a:rPr>
              <a:t>is</a:t>
            </a:r>
            <a:r>
              <a:rPr sz="2050" spc="-195" dirty="0">
                <a:solidFill>
                  <a:srgbClr val="292934"/>
                </a:solidFill>
                <a:latin typeface="Trebuchet MS" panose="020B0603020202020204"/>
                <a:cs typeface="Trebuchet MS" panose="020B0603020202020204"/>
              </a:rPr>
              <a:t> </a:t>
            </a:r>
            <a:r>
              <a:rPr sz="2050" spc="-140" dirty="0">
                <a:solidFill>
                  <a:srgbClr val="292934"/>
                </a:solidFill>
                <a:latin typeface="Trebuchet MS" panose="020B0603020202020204"/>
                <a:cs typeface="Trebuchet MS" panose="020B0603020202020204"/>
              </a:rPr>
              <a:t>flat</a:t>
            </a:r>
            <a:r>
              <a:rPr sz="2050" spc="-195" dirty="0">
                <a:solidFill>
                  <a:srgbClr val="292934"/>
                </a:solidFill>
                <a:latin typeface="Trebuchet MS" panose="020B0603020202020204"/>
                <a:cs typeface="Trebuchet MS" panose="020B0603020202020204"/>
              </a:rPr>
              <a:t> </a:t>
            </a:r>
            <a:r>
              <a:rPr sz="2050" spc="-80" dirty="0">
                <a:solidFill>
                  <a:srgbClr val="292934"/>
                </a:solidFill>
                <a:latin typeface="Trebuchet MS" panose="020B0603020202020204"/>
                <a:cs typeface="Trebuchet MS" panose="020B0603020202020204"/>
              </a:rPr>
              <a:t>and</a:t>
            </a:r>
            <a:r>
              <a:rPr sz="2050" spc="-215" dirty="0">
                <a:solidFill>
                  <a:srgbClr val="292934"/>
                </a:solidFill>
                <a:latin typeface="Trebuchet MS" panose="020B0603020202020204"/>
                <a:cs typeface="Trebuchet MS" panose="020B0603020202020204"/>
              </a:rPr>
              <a:t> </a:t>
            </a:r>
            <a:r>
              <a:rPr sz="2050" spc="-65" dirty="0">
                <a:solidFill>
                  <a:srgbClr val="292934"/>
                </a:solidFill>
                <a:latin typeface="Trebuchet MS" panose="020B0603020202020204"/>
                <a:cs typeface="Trebuchet MS" panose="020B0603020202020204"/>
              </a:rPr>
              <a:t>our</a:t>
            </a:r>
            <a:r>
              <a:rPr sz="2050" spc="-195" dirty="0">
                <a:solidFill>
                  <a:srgbClr val="292934"/>
                </a:solidFill>
                <a:latin typeface="Trebuchet MS" panose="020B0603020202020204"/>
                <a:cs typeface="Trebuchet MS" panose="020B0603020202020204"/>
              </a:rPr>
              <a:t> </a:t>
            </a:r>
            <a:r>
              <a:rPr sz="2050" spc="-114" dirty="0">
                <a:solidFill>
                  <a:srgbClr val="292934"/>
                </a:solidFill>
                <a:latin typeface="Trebuchet MS" panose="020B0603020202020204"/>
                <a:cs typeface="Trebuchet MS" panose="020B0603020202020204"/>
              </a:rPr>
              <a:t>surface</a:t>
            </a:r>
            <a:r>
              <a:rPr sz="2050" spc="-204" dirty="0">
                <a:solidFill>
                  <a:srgbClr val="292934"/>
                </a:solidFill>
                <a:latin typeface="Trebuchet MS" panose="020B0603020202020204"/>
                <a:cs typeface="Trebuchet MS" panose="020B0603020202020204"/>
              </a:rPr>
              <a:t> </a:t>
            </a:r>
            <a:r>
              <a:rPr sz="2050" spc="-75" dirty="0">
                <a:solidFill>
                  <a:srgbClr val="292934"/>
                </a:solidFill>
                <a:latin typeface="Trebuchet MS" panose="020B0603020202020204"/>
                <a:cs typeface="Trebuchet MS" panose="020B0603020202020204"/>
              </a:rPr>
              <a:t>is</a:t>
            </a:r>
            <a:r>
              <a:rPr sz="2050" spc="-195" dirty="0">
                <a:solidFill>
                  <a:srgbClr val="292934"/>
                </a:solidFill>
                <a:latin typeface="Trebuchet MS" panose="020B0603020202020204"/>
                <a:cs typeface="Trebuchet MS" panose="020B0603020202020204"/>
              </a:rPr>
              <a:t> </a:t>
            </a:r>
            <a:r>
              <a:rPr sz="2050" spc="-80" dirty="0">
                <a:solidFill>
                  <a:srgbClr val="292934"/>
                </a:solidFill>
                <a:latin typeface="Trebuchet MS" panose="020B0603020202020204"/>
                <a:cs typeface="Trebuchet MS" panose="020B0603020202020204"/>
              </a:rPr>
              <a:t>not</a:t>
            </a:r>
            <a:endParaRPr sz="2050" dirty="0">
              <a:latin typeface="Trebuchet MS" panose="020B0603020202020204"/>
              <a:cs typeface="Trebuchet MS" panose="020B0603020202020204"/>
            </a:endParaRPr>
          </a:p>
        </p:txBody>
      </p:sp>
      <p:sp>
        <p:nvSpPr>
          <p:cNvPr id="4" name="object 4"/>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16</a:t>
            </a:r>
            <a:endParaRPr sz="125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17</a:t>
            </a:r>
            <a:endParaRPr sz="1250">
              <a:latin typeface="Arial" panose="020B0604020202020204"/>
              <a:cs typeface="Arial" panose="020B0604020202020204"/>
            </a:endParaRPr>
          </a:p>
        </p:txBody>
      </p:sp>
      <p:sp>
        <p:nvSpPr>
          <p:cNvPr id="3" name="object 3"/>
          <p:cNvSpPr/>
          <p:nvPr/>
        </p:nvSpPr>
        <p:spPr>
          <a:xfrm>
            <a:off x="1402143" y="981925"/>
            <a:ext cx="9469120" cy="1962785"/>
          </a:xfrm>
          <a:custGeom>
            <a:avLst/>
            <a:gdLst/>
            <a:ahLst/>
            <a:cxnLst/>
            <a:rect l="l" t="t" r="r" b="b"/>
            <a:pathLst>
              <a:path w="9469120" h="1962785">
                <a:moveTo>
                  <a:pt x="9142018" y="0"/>
                </a:moveTo>
                <a:lnTo>
                  <a:pt x="327037" y="0"/>
                </a:lnTo>
                <a:lnTo>
                  <a:pt x="278710" y="3545"/>
                </a:lnTo>
                <a:lnTo>
                  <a:pt x="232584" y="13846"/>
                </a:lnTo>
                <a:lnTo>
                  <a:pt x="189166" y="30395"/>
                </a:lnTo>
                <a:lnTo>
                  <a:pt x="148961" y="52687"/>
                </a:lnTo>
                <a:lnTo>
                  <a:pt x="112476" y="80216"/>
                </a:lnTo>
                <a:lnTo>
                  <a:pt x="80216" y="112476"/>
                </a:lnTo>
                <a:lnTo>
                  <a:pt x="52687" y="148961"/>
                </a:lnTo>
                <a:lnTo>
                  <a:pt x="30395" y="189166"/>
                </a:lnTo>
                <a:lnTo>
                  <a:pt x="13846" y="232584"/>
                </a:lnTo>
                <a:lnTo>
                  <a:pt x="3545" y="278710"/>
                </a:lnTo>
                <a:lnTo>
                  <a:pt x="0" y="327037"/>
                </a:lnTo>
                <a:lnTo>
                  <a:pt x="0" y="1635188"/>
                </a:lnTo>
                <a:lnTo>
                  <a:pt x="3545" y="1683516"/>
                </a:lnTo>
                <a:lnTo>
                  <a:pt x="13846" y="1729641"/>
                </a:lnTo>
                <a:lnTo>
                  <a:pt x="30395" y="1773059"/>
                </a:lnTo>
                <a:lnTo>
                  <a:pt x="52687" y="1813264"/>
                </a:lnTo>
                <a:lnTo>
                  <a:pt x="80216" y="1849749"/>
                </a:lnTo>
                <a:lnTo>
                  <a:pt x="112476" y="1882009"/>
                </a:lnTo>
                <a:lnTo>
                  <a:pt x="148961" y="1909538"/>
                </a:lnTo>
                <a:lnTo>
                  <a:pt x="189166" y="1931830"/>
                </a:lnTo>
                <a:lnTo>
                  <a:pt x="232584" y="1948379"/>
                </a:lnTo>
                <a:lnTo>
                  <a:pt x="278710" y="1958680"/>
                </a:lnTo>
                <a:lnTo>
                  <a:pt x="327037" y="1962226"/>
                </a:lnTo>
                <a:lnTo>
                  <a:pt x="9142018" y="1962226"/>
                </a:lnTo>
                <a:lnTo>
                  <a:pt x="9190346" y="1958680"/>
                </a:lnTo>
                <a:lnTo>
                  <a:pt x="9236472" y="1948379"/>
                </a:lnTo>
                <a:lnTo>
                  <a:pt x="9279890" y="1931830"/>
                </a:lnTo>
                <a:lnTo>
                  <a:pt x="9320094" y="1909538"/>
                </a:lnTo>
                <a:lnTo>
                  <a:pt x="9356580" y="1882009"/>
                </a:lnTo>
                <a:lnTo>
                  <a:pt x="9388840" y="1849749"/>
                </a:lnTo>
                <a:lnTo>
                  <a:pt x="9416369" y="1813264"/>
                </a:lnTo>
                <a:lnTo>
                  <a:pt x="9438661" y="1773059"/>
                </a:lnTo>
                <a:lnTo>
                  <a:pt x="9455210" y="1729641"/>
                </a:lnTo>
                <a:lnTo>
                  <a:pt x="9465510" y="1683516"/>
                </a:lnTo>
                <a:lnTo>
                  <a:pt x="9469056" y="1635188"/>
                </a:lnTo>
                <a:lnTo>
                  <a:pt x="9469056" y="327037"/>
                </a:lnTo>
                <a:lnTo>
                  <a:pt x="9465510" y="278710"/>
                </a:lnTo>
                <a:lnTo>
                  <a:pt x="9455210" y="232584"/>
                </a:lnTo>
                <a:lnTo>
                  <a:pt x="9438661" y="189166"/>
                </a:lnTo>
                <a:lnTo>
                  <a:pt x="9416369" y="148961"/>
                </a:lnTo>
                <a:lnTo>
                  <a:pt x="9388840" y="112476"/>
                </a:lnTo>
                <a:lnTo>
                  <a:pt x="9356580" y="80216"/>
                </a:lnTo>
                <a:lnTo>
                  <a:pt x="9320094" y="52687"/>
                </a:lnTo>
                <a:lnTo>
                  <a:pt x="9279890" y="30395"/>
                </a:lnTo>
                <a:lnTo>
                  <a:pt x="9236472" y="13846"/>
                </a:lnTo>
                <a:lnTo>
                  <a:pt x="9190346" y="3545"/>
                </a:lnTo>
                <a:lnTo>
                  <a:pt x="9142018" y="0"/>
                </a:lnTo>
                <a:close/>
              </a:path>
            </a:pathLst>
          </a:custGeom>
          <a:solidFill>
            <a:srgbClr val="E8E8ED"/>
          </a:solidFill>
        </p:spPr>
        <p:txBody>
          <a:bodyPr wrap="square" lIns="0" tIns="0" rIns="0" bIns="0" rtlCol="0"/>
          <a:lstStyle/>
          <a:p/>
        </p:txBody>
      </p:sp>
      <p:sp>
        <p:nvSpPr>
          <p:cNvPr id="4" name="object 4"/>
          <p:cNvSpPr/>
          <p:nvPr/>
        </p:nvSpPr>
        <p:spPr>
          <a:xfrm>
            <a:off x="1402143" y="981925"/>
            <a:ext cx="9469120" cy="1962785"/>
          </a:xfrm>
          <a:custGeom>
            <a:avLst/>
            <a:gdLst/>
            <a:ahLst/>
            <a:cxnLst/>
            <a:rect l="l" t="t" r="r" b="b"/>
            <a:pathLst>
              <a:path w="9469120" h="1962785">
                <a:moveTo>
                  <a:pt x="0" y="327038"/>
                </a:moveTo>
                <a:lnTo>
                  <a:pt x="3545" y="278710"/>
                </a:lnTo>
                <a:lnTo>
                  <a:pt x="13846" y="232585"/>
                </a:lnTo>
                <a:lnTo>
                  <a:pt x="30395" y="189167"/>
                </a:lnTo>
                <a:lnTo>
                  <a:pt x="52687" y="148962"/>
                </a:lnTo>
                <a:lnTo>
                  <a:pt x="80216" y="112477"/>
                </a:lnTo>
                <a:lnTo>
                  <a:pt x="112476" y="80216"/>
                </a:lnTo>
                <a:lnTo>
                  <a:pt x="148961" y="52687"/>
                </a:lnTo>
                <a:lnTo>
                  <a:pt x="189165" y="30395"/>
                </a:lnTo>
                <a:lnTo>
                  <a:pt x="232583" y="13846"/>
                </a:lnTo>
                <a:lnTo>
                  <a:pt x="278709" y="3545"/>
                </a:lnTo>
                <a:lnTo>
                  <a:pt x="327036" y="0"/>
                </a:lnTo>
                <a:lnTo>
                  <a:pt x="9142025" y="0"/>
                </a:lnTo>
                <a:lnTo>
                  <a:pt x="9190350" y="3545"/>
                </a:lnTo>
                <a:lnTo>
                  <a:pt x="9236474" y="13846"/>
                </a:lnTo>
                <a:lnTo>
                  <a:pt x="9279891" y="30395"/>
                </a:lnTo>
                <a:lnTo>
                  <a:pt x="9320094" y="52687"/>
                </a:lnTo>
                <a:lnTo>
                  <a:pt x="9356579" y="80216"/>
                </a:lnTo>
                <a:lnTo>
                  <a:pt x="9388839" y="112477"/>
                </a:lnTo>
                <a:lnTo>
                  <a:pt x="9416367" y="148962"/>
                </a:lnTo>
                <a:lnTo>
                  <a:pt x="9438659" y="189167"/>
                </a:lnTo>
                <a:lnTo>
                  <a:pt x="9455208" y="232585"/>
                </a:lnTo>
                <a:lnTo>
                  <a:pt x="9465509" y="278710"/>
                </a:lnTo>
                <a:lnTo>
                  <a:pt x="9469055" y="327038"/>
                </a:lnTo>
                <a:lnTo>
                  <a:pt x="9469055" y="1635180"/>
                </a:lnTo>
                <a:lnTo>
                  <a:pt x="9465509" y="1683508"/>
                </a:lnTo>
                <a:lnTo>
                  <a:pt x="9455208" y="1729634"/>
                </a:lnTo>
                <a:lnTo>
                  <a:pt x="9438659" y="1773053"/>
                </a:lnTo>
                <a:lnTo>
                  <a:pt x="9416367" y="1813258"/>
                </a:lnTo>
                <a:lnTo>
                  <a:pt x="9388839" y="1849743"/>
                </a:lnTo>
                <a:lnTo>
                  <a:pt x="9356579" y="1882003"/>
                </a:lnTo>
                <a:lnTo>
                  <a:pt x="9320094" y="1909533"/>
                </a:lnTo>
                <a:lnTo>
                  <a:pt x="9279891" y="1931825"/>
                </a:lnTo>
                <a:lnTo>
                  <a:pt x="9236474" y="1948374"/>
                </a:lnTo>
                <a:lnTo>
                  <a:pt x="9190350" y="1958675"/>
                </a:lnTo>
                <a:lnTo>
                  <a:pt x="9142025" y="1962221"/>
                </a:lnTo>
                <a:lnTo>
                  <a:pt x="327036" y="1962221"/>
                </a:lnTo>
                <a:lnTo>
                  <a:pt x="278709" y="1958675"/>
                </a:lnTo>
                <a:lnTo>
                  <a:pt x="232583" y="1948374"/>
                </a:lnTo>
                <a:lnTo>
                  <a:pt x="189165" y="1931825"/>
                </a:lnTo>
                <a:lnTo>
                  <a:pt x="148961" y="1909533"/>
                </a:lnTo>
                <a:lnTo>
                  <a:pt x="112476" y="1882003"/>
                </a:lnTo>
                <a:lnTo>
                  <a:pt x="80216" y="1849743"/>
                </a:lnTo>
                <a:lnTo>
                  <a:pt x="52687" y="1813258"/>
                </a:lnTo>
                <a:lnTo>
                  <a:pt x="30395" y="1773053"/>
                </a:lnTo>
                <a:lnTo>
                  <a:pt x="13846" y="1729634"/>
                </a:lnTo>
                <a:lnTo>
                  <a:pt x="3545" y="1683508"/>
                </a:lnTo>
                <a:lnTo>
                  <a:pt x="0" y="1635180"/>
                </a:lnTo>
                <a:lnTo>
                  <a:pt x="0" y="327038"/>
                </a:lnTo>
                <a:close/>
              </a:path>
            </a:pathLst>
          </a:custGeom>
          <a:ln w="52916">
            <a:solidFill>
              <a:srgbClr val="292934"/>
            </a:solidFill>
          </a:ln>
        </p:spPr>
        <p:txBody>
          <a:bodyPr wrap="square" lIns="0" tIns="0" rIns="0" bIns="0" rtlCol="0"/>
          <a:lstStyle/>
          <a:p/>
        </p:txBody>
      </p:sp>
      <p:sp>
        <p:nvSpPr>
          <p:cNvPr id="5" name="object 5"/>
          <p:cNvSpPr txBox="1">
            <a:spLocks noGrp="1"/>
          </p:cNvSpPr>
          <p:nvPr>
            <p:ph type="title"/>
          </p:nvPr>
        </p:nvSpPr>
        <p:spPr>
          <a:xfrm>
            <a:off x="1629410" y="1604432"/>
            <a:ext cx="8879840" cy="660400"/>
          </a:xfrm>
          <a:prstGeom prst="rect">
            <a:avLst/>
          </a:prstGeom>
        </p:spPr>
        <p:txBody>
          <a:bodyPr vert="horz" wrap="square" lIns="0" tIns="14604" rIns="0" bIns="0" rtlCol="0">
            <a:spAutoFit/>
          </a:bodyPr>
          <a:lstStyle/>
          <a:p>
            <a:pPr marL="12700">
              <a:lnSpc>
                <a:spcPct val="100000"/>
              </a:lnSpc>
              <a:spcBef>
                <a:spcPts val="115"/>
              </a:spcBef>
            </a:pPr>
            <a:r>
              <a:rPr sz="4150" spc="-65" dirty="0">
                <a:solidFill>
                  <a:srgbClr val="57576E"/>
                </a:solidFill>
                <a:latin typeface="Arial" panose="020B0604020202020204"/>
                <a:cs typeface="Arial" panose="020B0604020202020204"/>
              </a:rPr>
              <a:t>Solution</a:t>
            </a:r>
            <a:r>
              <a:rPr sz="4150" spc="-65" dirty="0">
                <a:latin typeface="Arial" panose="020B0604020202020204"/>
                <a:cs typeface="Arial" panose="020B0604020202020204"/>
              </a:rPr>
              <a:t>: </a:t>
            </a:r>
            <a:r>
              <a:rPr sz="4150" spc="-70" dirty="0">
                <a:latin typeface="Arial" panose="020B0604020202020204"/>
                <a:cs typeface="Arial" panose="020B0604020202020204"/>
              </a:rPr>
              <a:t>Map </a:t>
            </a:r>
            <a:r>
              <a:rPr sz="4150" spc="-45" dirty="0">
                <a:latin typeface="Arial" panose="020B0604020202020204"/>
                <a:cs typeface="Arial" panose="020B0604020202020204"/>
              </a:rPr>
              <a:t>the </a:t>
            </a:r>
            <a:r>
              <a:rPr sz="4150" spc="-60" dirty="0">
                <a:latin typeface="Arial" panose="020B0604020202020204"/>
                <a:cs typeface="Arial" panose="020B0604020202020204"/>
              </a:rPr>
              <a:t>surface </a:t>
            </a:r>
            <a:r>
              <a:rPr sz="4150" spc="-20" dirty="0">
                <a:latin typeface="Arial" panose="020B0604020202020204"/>
                <a:cs typeface="Arial" panose="020B0604020202020204"/>
              </a:rPr>
              <a:t>to </a:t>
            </a:r>
            <a:r>
              <a:rPr sz="4150" spc="5" dirty="0">
                <a:latin typeface="Arial" panose="020B0604020202020204"/>
                <a:cs typeface="Arial" panose="020B0604020202020204"/>
              </a:rPr>
              <a:t>a </a:t>
            </a:r>
            <a:r>
              <a:rPr sz="4150" spc="-45" dirty="0">
                <a:latin typeface="Arial" panose="020B0604020202020204"/>
                <a:cs typeface="Arial" panose="020B0604020202020204"/>
              </a:rPr>
              <a:t>flat</a:t>
            </a:r>
            <a:r>
              <a:rPr sz="4150" spc="-585" dirty="0">
                <a:latin typeface="Arial" panose="020B0604020202020204"/>
                <a:cs typeface="Arial" panose="020B0604020202020204"/>
              </a:rPr>
              <a:t> </a:t>
            </a:r>
            <a:r>
              <a:rPr sz="4150" spc="-55" dirty="0">
                <a:latin typeface="Arial" panose="020B0604020202020204"/>
                <a:cs typeface="Arial" panose="020B0604020202020204"/>
              </a:rPr>
              <a:t>torus</a:t>
            </a:r>
            <a:endParaRPr sz="4150">
              <a:latin typeface="Arial" panose="020B0604020202020204"/>
              <a:cs typeface="Arial" panose="020B0604020202020204"/>
            </a:endParaRPr>
          </a:p>
        </p:txBody>
      </p:sp>
      <p:sp>
        <p:nvSpPr>
          <p:cNvPr id="6" name="object 6"/>
          <p:cNvSpPr/>
          <p:nvPr/>
        </p:nvSpPr>
        <p:spPr>
          <a:xfrm>
            <a:off x="1231900" y="2819400"/>
            <a:ext cx="6019800" cy="3594100"/>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4187787" y="4365104"/>
            <a:ext cx="3287395" cy="992505"/>
          </a:xfrm>
          <a:custGeom>
            <a:avLst/>
            <a:gdLst/>
            <a:ahLst/>
            <a:cxnLst/>
            <a:rect l="l" t="t" r="r" b="b"/>
            <a:pathLst>
              <a:path w="3287395" h="992504">
                <a:moveTo>
                  <a:pt x="496049" y="0"/>
                </a:moveTo>
                <a:lnTo>
                  <a:pt x="0" y="496049"/>
                </a:lnTo>
                <a:lnTo>
                  <a:pt x="496049" y="992111"/>
                </a:lnTo>
                <a:lnTo>
                  <a:pt x="496049" y="744080"/>
                </a:lnTo>
                <a:lnTo>
                  <a:pt x="3039294" y="744080"/>
                </a:lnTo>
                <a:lnTo>
                  <a:pt x="3287318" y="496049"/>
                </a:lnTo>
                <a:lnTo>
                  <a:pt x="3039300" y="248031"/>
                </a:lnTo>
                <a:lnTo>
                  <a:pt x="496049" y="248031"/>
                </a:lnTo>
                <a:lnTo>
                  <a:pt x="496049" y="0"/>
                </a:lnTo>
                <a:close/>
              </a:path>
              <a:path w="3287395" h="992504">
                <a:moveTo>
                  <a:pt x="3039294" y="744080"/>
                </a:moveTo>
                <a:lnTo>
                  <a:pt x="2791269" y="744080"/>
                </a:lnTo>
                <a:lnTo>
                  <a:pt x="2791269" y="992111"/>
                </a:lnTo>
                <a:lnTo>
                  <a:pt x="3039294" y="744080"/>
                </a:lnTo>
                <a:close/>
              </a:path>
              <a:path w="3287395" h="992504">
                <a:moveTo>
                  <a:pt x="2791269" y="0"/>
                </a:moveTo>
                <a:lnTo>
                  <a:pt x="2791269" y="248031"/>
                </a:lnTo>
                <a:lnTo>
                  <a:pt x="3039300" y="248031"/>
                </a:lnTo>
                <a:lnTo>
                  <a:pt x="2791269" y="0"/>
                </a:lnTo>
                <a:close/>
              </a:path>
            </a:pathLst>
          </a:custGeom>
          <a:solidFill>
            <a:srgbClr val="D9D9D9"/>
          </a:solidFill>
        </p:spPr>
        <p:txBody>
          <a:bodyPr wrap="square" lIns="0" tIns="0" rIns="0" bIns="0" rtlCol="0"/>
          <a:lstStyle/>
          <a:p/>
        </p:txBody>
      </p:sp>
      <p:sp>
        <p:nvSpPr>
          <p:cNvPr id="8" name="object 8"/>
          <p:cNvSpPr/>
          <p:nvPr/>
        </p:nvSpPr>
        <p:spPr>
          <a:xfrm>
            <a:off x="4187787" y="4365104"/>
            <a:ext cx="3287395" cy="992505"/>
          </a:xfrm>
          <a:custGeom>
            <a:avLst/>
            <a:gdLst/>
            <a:ahLst/>
            <a:cxnLst/>
            <a:rect l="l" t="t" r="r" b="b"/>
            <a:pathLst>
              <a:path w="3287395" h="992504">
                <a:moveTo>
                  <a:pt x="0" y="496053"/>
                </a:moveTo>
                <a:lnTo>
                  <a:pt x="496052" y="0"/>
                </a:lnTo>
                <a:lnTo>
                  <a:pt x="496052" y="248026"/>
                </a:lnTo>
                <a:lnTo>
                  <a:pt x="2791261" y="248026"/>
                </a:lnTo>
                <a:lnTo>
                  <a:pt x="2791261" y="0"/>
                </a:lnTo>
                <a:lnTo>
                  <a:pt x="3287311" y="496053"/>
                </a:lnTo>
                <a:lnTo>
                  <a:pt x="2791261" y="992106"/>
                </a:lnTo>
                <a:lnTo>
                  <a:pt x="2791261" y="744079"/>
                </a:lnTo>
                <a:lnTo>
                  <a:pt x="496052" y="744079"/>
                </a:lnTo>
                <a:lnTo>
                  <a:pt x="496052" y="992106"/>
                </a:lnTo>
                <a:lnTo>
                  <a:pt x="0" y="496053"/>
                </a:lnTo>
                <a:close/>
              </a:path>
            </a:pathLst>
          </a:custGeom>
          <a:ln w="52916">
            <a:solidFill>
              <a:srgbClr val="292934"/>
            </a:solidFill>
          </a:ln>
        </p:spPr>
        <p:txBody>
          <a:bodyPr wrap="square" lIns="0" tIns="0" rIns="0" bIns="0" rtlCol="0"/>
          <a:lstStyle/>
          <a:p/>
        </p:txBody>
      </p:sp>
      <p:sp>
        <p:nvSpPr>
          <p:cNvPr id="9" name="object 9"/>
          <p:cNvSpPr/>
          <p:nvPr/>
        </p:nvSpPr>
        <p:spPr>
          <a:xfrm>
            <a:off x="8040217" y="3578609"/>
            <a:ext cx="2644140" cy="2644140"/>
          </a:xfrm>
          <a:custGeom>
            <a:avLst/>
            <a:gdLst/>
            <a:ahLst/>
            <a:cxnLst/>
            <a:rect l="l" t="t" r="r" b="b"/>
            <a:pathLst>
              <a:path w="2644140" h="2644140">
                <a:moveTo>
                  <a:pt x="0" y="2644076"/>
                </a:moveTo>
                <a:lnTo>
                  <a:pt x="2644076" y="2644076"/>
                </a:lnTo>
                <a:lnTo>
                  <a:pt x="2644076" y="0"/>
                </a:lnTo>
                <a:lnTo>
                  <a:pt x="0" y="0"/>
                </a:lnTo>
                <a:lnTo>
                  <a:pt x="0" y="2644076"/>
                </a:lnTo>
                <a:close/>
              </a:path>
            </a:pathLst>
          </a:custGeom>
          <a:solidFill>
            <a:srgbClr val="F2F2F2"/>
          </a:solidFill>
        </p:spPr>
        <p:txBody>
          <a:bodyPr wrap="square" lIns="0" tIns="0" rIns="0" bIns="0" rtlCol="0"/>
          <a:lstStyle/>
          <a:p/>
        </p:txBody>
      </p:sp>
      <p:sp>
        <p:nvSpPr>
          <p:cNvPr id="10" name="object 10"/>
          <p:cNvSpPr/>
          <p:nvPr/>
        </p:nvSpPr>
        <p:spPr>
          <a:xfrm>
            <a:off x="8040217" y="3578605"/>
            <a:ext cx="2644140" cy="2644140"/>
          </a:xfrm>
          <a:custGeom>
            <a:avLst/>
            <a:gdLst/>
            <a:ahLst/>
            <a:cxnLst/>
            <a:rect l="l" t="t" r="r" b="b"/>
            <a:pathLst>
              <a:path w="2644140" h="2644140">
                <a:moveTo>
                  <a:pt x="0" y="0"/>
                </a:moveTo>
                <a:lnTo>
                  <a:pt x="2644081" y="0"/>
                </a:lnTo>
                <a:lnTo>
                  <a:pt x="2644081" y="2644081"/>
                </a:lnTo>
                <a:lnTo>
                  <a:pt x="0" y="2644081"/>
                </a:lnTo>
                <a:lnTo>
                  <a:pt x="0" y="0"/>
                </a:lnTo>
                <a:close/>
              </a:path>
            </a:pathLst>
          </a:custGeom>
          <a:ln w="52916">
            <a:solidFill>
              <a:srgbClr val="7F7F7F"/>
            </a:solidFill>
          </a:ln>
        </p:spPr>
        <p:txBody>
          <a:bodyPr wrap="square" lIns="0" tIns="0" rIns="0" bIns="0" rtlCol="0"/>
          <a:lstStyle/>
          <a:p/>
        </p:txBody>
      </p:sp>
      <p:sp>
        <p:nvSpPr>
          <p:cNvPr id="11" name="object 11"/>
          <p:cNvSpPr/>
          <p:nvPr/>
        </p:nvSpPr>
        <p:spPr>
          <a:xfrm>
            <a:off x="10431615" y="4616945"/>
            <a:ext cx="505459" cy="441325"/>
          </a:xfrm>
          <a:custGeom>
            <a:avLst/>
            <a:gdLst/>
            <a:ahLst/>
            <a:cxnLst/>
            <a:rect l="l" t="t" r="r" b="b"/>
            <a:pathLst>
              <a:path w="505459" h="441325">
                <a:moveTo>
                  <a:pt x="252679" y="0"/>
                </a:moveTo>
                <a:lnTo>
                  <a:pt x="0" y="440905"/>
                </a:lnTo>
                <a:lnTo>
                  <a:pt x="505371" y="440905"/>
                </a:lnTo>
                <a:lnTo>
                  <a:pt x="252679" y="0"/>
                </a:lnTo>
                <a:close/>
              </a:path>
            </a:pathLst>
          </a:custGeom>
          <a:solidFill>
            <a:srgbClr val="D9D9D9"/>
          </a:solidFill>
        </p:spPr>
        <p:txBody>
          <a:bodyPr wrap="square" lIns="0" tIns="0" rIns="0" bIns="0" rtlCol="0"/>
          <a:lstStyle/>
          <a:p/>
        </p:txBody>
      </p:sp>
      <p:sp>
        <p:nvSpPr>
          <p:cNvPr id="12" name="object 12"/>
          <p:cNvSpPr/>
          <p:nvPr/>
        </p:nvSpPr>
        <p:spPr>
          <a:xfrm>
            <a:off x="10431615" y="4616945"/>
            <a:ext cx="505459" cy="441325"/>
          </a:xfrm>
          <a:custGeom>
            <a:avLst/>
            <a:gdLst/>
            <a:ahLst/>
            <a:cxnLst/>
            <a:rect l="l" t="t" r="r" b="b"/>
            <a:pathLst>
              <a:path w="505459" h="441325">
                <a:moveTo>
                  <a:pt x="0" y="440900"/>
                </a:moveTo>
                <a:lnTo>
                  <a:pt x="252688" y="0"/>
                </a:lnTo>
                <a:lnTo>
                  <a:pt x="505377" y="440900"/>
                </a:lnTo>
                <a:lnTo>
                  <a:pt x="0" y="440900"/>
                </a:lnTo>
                <a:close/>
              </a:path>
            </a:pathLst>
          </a:custGeom>
          <a:ln w="52916">
            <a:solidFill>
              <a:srgbClr val="7F7F7F"/>
            </a:solidFill>
          </a:ln>
        </p:spPr>
        <p:txBody>
          <a:bodyPr wrap="square" lIns="0" tIns="0" rIns="0" bIns="0" rtlCol="0"/>
          <a:lstStyle/>
          <a:p/>
        </p:txBody>
      </p:sp>
      <p:sp>
        <p:nvSpPr>
          <p:cNvPr id="13" name="object 13"/>
          <p:cNvSpPr/>
          <p:nvPr/>
        </p:nvSpPr>
        <p:spPr>
          <a:xfrm>
            <a:off x="7787525" y="4616945"/>
            <a:ext cx="505459" cy="441325"/>
          </a:xfrm>
          <a:custGeom>
            <a:avLst/>
            <a:gdLst/>
            <a:ahLst/>
            <a:cxnLst/>
            <a:rect l="l" t="t" r="r" b="b"/>
            <a:pathLst>
              <a:path w="505459" h="441325">
                <a:moveTo>
                  <a:pt x="252691" y="0"/>
                </a:moveTo>
                <a:lnTo>
                  <a:pt x="0" y="440905"/>
                </a:lnTo>
                <a:lnTo>
                  <a:pt x="505383" y="440905"/>
                </a:lnTo>
                <a:lnTo>
                  <a:pt x="252691" y="0"/>
                </a:lnTo>
                <a:close/>
              </a:path>
            </a:pathLst>
          </a:custGeom>
          <a:solidFill>
            <a:srgbClr val="D9D9D9"/>
          </a:solidFill>
        </p:spPr>
        <p:txBody>
          <a:bodyPr wrap="square" lIns="0" tIns="0" rIns="0" bIns="0" rtlCol="0"/>
          <a:lstStyle/>
          <a:p/>
        </p:txBody>
      </p:sp>
      <p:sp>
        <p:nvSpPr>
          <p:cNvPr id="14" name="object 14"/>
          <p:cNvSpPr/>
          <p:nvPr/>
        </p:nvSpPr>
        <p:spPr>
          <a:xfrm>
            <a:off x="7787525" y="4616945"/>
            <a:ext cx="505459" cy="441325"/>
          </a:xfrm>
          <a:custGeom>
            <a:avLst/>
            <a:gdLst/>
            <a:ahLst/>
            <a:cxnLst/>
            <a:rect l="l" t="t" r="r" b="b"/>
            <a:pathLst>
              <a:path w="505459" h="441325">
                <a:moveTo>
                  <a:pt x="0" y="440900"/>
                </a:moveTo>
                <a:lnTo>
                  <a:pt x="252688" y="0"/>
                </a:lnTo>
                <a:lnTo>
                  <a:pt x="505377" y="440900"/>
                </a:lnTo>
                <a:lnTo>
                  <a:pt x="0" y="440900"/>
                </a:lnTo>
                <a:close/>
              </a:path>
            </a:pathLst>
          </a:custGeom>
          <a:ln w="52916">
            <a:solidFill>
              <a:srgbClr val="7F7F7F"/>
            </a:solidFill>
          </a:ln>
        </p:spPr>
        <p:txBody>
          <a:bodyPr wrap="square" lIns="0" tIns="0" rIns="0" bIns="0" rtlCol="0"/>
          <a:lstStyle/>
          <a:p/>
        </p:txBody>
      </p:sp>
      <p:sp>
        <p:nvSpPr>
          <p:cNvPr id="15" name="object 15"/>
          <p:cNvSpPr/>
          <p:nvPr/>
        </p:nvSpPr>
        <p:spPr>
          <a:xfrm>
            <a:off x="9211792" y="5969998"/>
            <a:ext cx="441325" cy="505459"/>
          </a:xfrm>
          <a:custGeom>
            <a:avLst/>
            <a:gdLst/>
            <a:ahLst/>
            <a:cxnLst/>
            <a:rect l="l" t="t" r="r" b="b"/>
            <a:pathLst>
              <a:path w="441325" h="505460">
                <a:moveTo>
                  <a:pt x="0" y="0"/>
                </a:moveTo>
                <a:lnTo>
                  <a:pt x="0" y="505377"/>
                </a:lnTo>
                <a:lnTo>
                  <a:pt x="440893" y="252688"/>
                </a:lnTo>
                <a:lnTo>
                  <a:pt x="0" y="0"/>
                </a:lnTo>
                <a:close/>
              </a:path>
            </a:pathLst>
          </a:custGeom>
          <a:solidFill>
            <a:srgbClr val="FFFFFF"/>
          </a:solidFill>
        </p:spPr>
        <p:txBody>
          <a:bodyPr wrap="square" lIns="0" tIns="0" rIns="0" bIns="0" rtlCol="0"/>
          <a:lstStyle/>
          <a:p/>
        </p:txBody>
      </p:sp>
      <p:sp>
        <p:nvSpPr>
          <p:cNvPr id="16" name="object 16"/>
          <p:cNvSpPr/>
          <p:nvPr/>
        </p:nvSpPr>
        <p:spPr>
          <a:xfrm>
            <a:off x="9211785" y="5969998"/>
            <a:ext cx="441325" cy="505459"/>
          </a:xfrm>
          <a:custGeom>
            <a:avLst/>
            <a:gdLst/>
            <a:ahLst/>
            <a:cxnLst/>
            <a:rect l="l" t="t" r="r" b="b"/>
            <a:pathLst>
              <a:path w="441325" h="505460">
                <a:moveTo>
                  <a:pt x="0" y="0"/>
                </a:moveTo>
                <a:lnTo>
                  <a:pt x="440900" y="252688"/>
                </a:lnTo>
                <a:lnTo>
                  <a:pt x="0" y="505377"/>
                </a:lnTo>
                <a:lnTo>
                  <a:pt x="0" y="0"/>
                </a:lnTo>
                <a:close/>
              </a:path>
            </a:pathLst>
          </a:custGeom>
          <a:ln w="52916">
            <a:solidFill>
              <a:srgbClr val="7F7F7F"/>
            </a:solidFill>
          </a:ln>
        </p:spPr>
        <p:txBody>
          <a:bodyPr wrap="square" lIns="0" tIns="0" rIns="0" bIns="0" rtlCol="0"/>
          <a:lstStyle/>
          <a:p/>
        </p:txBody>
      </p:sp>
      <p:sp>
        <p:nvSpPr>
          <p:cNvPr id="17" name="object 17"/>
          <p:cNvSpPr/>
          <p:nvPr/>
        </p:nvSpPr>
        <p:spPr>
          <a:xfrm>
            <a:off x="9211792" y="3325914"/>
            <a:ext cx="441325" cy="505459"/>
          </a:xfrm>
          <a:custGeom>
            <a:avLst/>
            <a:gdLst/>
            <a:ahLst/>
            <a:cxnLst/>
            <a:rect l="l" t="t" r="r" b="b"/>
            <a:pathLst>
              <a:path w="441325" h="505460">
                <a:moveTo>
                  <a:pt x="0" y="0"/>
                </a:moveTo>
                <a:lnTo>
                  <a:pt x="0" y="505383"/>
                </a:lnTo>
                <a:lnTo>
                  <a:pt x="440893" y="252691"/>
                </a:lnTo>
                <a:lnTo>
                  <a:pt x="0" y="0"/>
                </a:lnTo>
                <a:close/>
              </a:path>
            </a:pathLst>
          </a:custGeom>
          <a:solidFill>
            <a:srgbClr val="FFFFFF"/>
          </a:solidFill>
        </p:spPr>
        <p:txBody>
          <a:bodyPr wrap="square" lIns="0" tIns="0" rIns="0" bIns="0" rtlCol="0"/>
          <a:lstStyle/>
          <a:p/>
        </p:txBody>
      </p:sp>
      <p:sp>
        <p:nvSpPr>
          <p:cNvPr id="18" name="object 18"/>
          <p:cNvSpPr/>
          <p:nvPr/>
        </p:nvSpPr>
        <p:spPr>
          <a:xfrm>
            <a:off x="9211785" y="3325914"/>
            <a:ext cx="441325" cy="505459"/>
          </a:xfrm>
          <a:custGeom>
            <a:avLst/>
            <a:gdLst/>
            <a:ahLst/>
            <a:cxnLst/>
            <a:rect l="l" t="t" r="r" b="b"/>
            <a:pathLst>
              <a:path w="441325" h="505460">
                <a:moveTo>
                  <a:pt x="0" y="0"/>
                </a:moveTo>
                <a:lnTo>
                  <a:pt x="440900" y="252688"/>
                </a:lnTo>
                <a:lnTo>
                  <a:pt x="0" y="505377"/>
                </a:lnTo>
                <a:lnTo>
                  <a:pt x="0" y="0"/>
                </a:lnTo>
                <a:close/>
              </a:path>
            </a:pathLst>
          </a:custGeom>
          <a:ln w="52916">
            <a:solidFill>
              <a:srgbClr val="7F7F7F"/>
            </a:solidFill>
          </a:ln>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536700"/>
            <a:ext cx="5181600" cy="32385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50800" y="1727200"/>
            <a:ext cx="5422900" cy="325120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42900" y="1955800"/>
            <a:ext cx="5422900" cy="3238500"/>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400114" y="321732"/>
            <a:ext cx="2652395" cy="660400"/>
          </a:xfrm>
          <a:prstGeom prst="rect">
            <a:avLst/>
          </a:prstGeom>
        </p:spPr>
        <p:txBody>
          <a:bodyPr vert="horz" wrap="square" lIns="0" tIns="14604" rIns="0" bIns="0" rtlCol="0">
            <a:spAutoFit/>
          </a:bodyPr>
          <a:lstStyle/>
          <a:p>
            <a:pPr marL="12700">
              <a:lnSpc>
                <a:spcPct val="100000"/>
              </a:lnSpc>
              <a:spcBef>
                <a:spcPts val="115"/>
              </a:spcBef>
            </a:pPr>
            <a:r>
              <a:rPr sz="4150" spc="-360" dirty="0">
                <a:solidFill>
                  <a:srgbClr val="D2533C"/>
                </a:solidFill>
                <a:latin typeface="Trebuchet MS" panose="020B0603020202020204"/>
                <a:cs typeface="Trebuchet MS" panose="020B0603020202020204"/>
              </a:rPr>
              <a:t>Torus</a:t>
            </a:r>
            <a:r>
              <a:rPr sz="4150" spc="-670" dirty="0">
                <a:solidFill>
                  <a:srgbClr val="D2533C"/>
                </a:solidFill>
                <a:latin typeface="Trebuchet MS" panose="020B0603020202020204"/>
                <a:cs typeface="Trebuchet MS" panose="020B0603020202020204"/>
              </a:rPr>
              <a:t> </a:t>
            </a:r>
            <a:r>
              <a:rPr sz="4150" spc="-330" dirty="0">
                <a:solidFill>
                  <a:srgbClr val="D2533C"/>
                </a:solidFill>
                <a:latin typeface="Trebuchet MS" panose="020B0603020202020204"/>
                <a:cs typeface="Trebuchet MS" panose="020B0603020202020204"/>
              </a:rPr>
              <a:t>4-cover</a:t>
            </a:r>
            <a:endParaRPr sz="4150">
              <a:latin typeface="Trebuchet MS" panose="020B0603020202020204"/>
              <a:cs typeface="Trebuchet MS" panose="020B0603020202020204"/>
            </a:endParaRPr>
          </a:p>
        </p:txBody>
      </p:sp>
      <p:sp>
        <p:nvSpPr>
          <p:cNvPr id="6" name="object 6"/>
          <p:cNvSpPr/>
          <p:nvPr/>
        </p:nvSpPr>
        <p:spPr>
          <a:xfrm>
            <a:off x="622300" y="2197100"/>
            <a:ext cx="5422900" cy="3238500"/>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1816100" y="2286000"/>
            <a:ext cx="254000" cy="266700"/>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8712200" y="2197100"/>
            <a:ext cx="3479800" cy="3225800"/>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2987954" y="3568773"/>
            <a:ext cx="660908" cy="611952"/>
          </a:xfrm>
          <a:prstGeom prst="rect">
            <a:avLst/>
          </a:prstGeom>
          <a:blipFill>
            <a:blip r:embed="rId7" cstate="print"/>
            <a:stretch>
              <a:fillRect/>
            </a:stretch>
          </a:blipFill>
        </p:spPr>
        <p:txBody>
          <a:bodyPr wrap="square" lIns="0" tIns="0" rIns="0" bIns="0" rtlCol="0"/>
          <a:lstStyle/>
          <a:p/>
        </p:txBody>
      </p:sp>
      <p:sp>
        <p:nvSpPr>
          <p:cNvPr id="10" name="object 10"/>
          <p:cNvSpPr/>
          <p:nvPr/>
        </p:nvSpPr>
        <p:spPr>
          <a:xfrm>
            <a:off x="3584079" y="2708579"/>
            <a:ext cx="2072055" cy="2274049"/>
          </a:xfrm>
          <a:prstGeom prst="rect">
            <a:avLst/>
          </a:prstGeom>
          <a:blipFill>
            <a:blip r:embed="rId8" cstate="print"/>
            <a:stretch>
              <a:fillRect/>
            </a:stretch>
          </a:blipFill>
        </p:spPr>
        <p:txBody>
          <a:bodyPr wrap="square" lIns="0" tIns="0" rIns="0" bIns="0" rtlCol="0"/>
          <a:lstStyle/>
          <a:p/>
        </p:txBody>
      </p:sp>
      <p:sp>
        <p:nvSpPr>
          <p:cNvPr id="11" name="object 11"/>
          <p:cNvSpPr/>
          <p:nvPr/>
        </p:nvSpPr>
        <p:spPr>
          <a:xfrm>
            <a:off x="5966777" y="2728417"/>
            <a:ext cx="2714256" cy="2519083"/>
          </a:xfrm>
          <a:prstGeom prst="rect">
            <a:avLst/>
          </a:prstGeom>
          <a:blipFill>
            <a:blip r:embed="rId9" cstate="print"/>
            <a:stretch>
              <a:fillRect/>
            </a:stretch>
          </a:blipFill>
        </p:spPr>
        <p:txBody>
          <a:bodyPr wrap="square" lIns="0" tIns="0" rIns="0" bIns="0" rtlCol="0"/>
          <a:lstStyle/>
          <a:p/>
        </p:txBody>
      </p:sp>
      <p:sp>
        <p:nvSpPr>
          <p:cNvPr id="12" name="object 12"/>
          <p:cNvSpPr/>
          <p:nvPr/>
        </p:nvSpPr>
        <p:spPr>
          <a:xfrm>
            <a:off x="5460987" y="3596116"/>
            <a:ext cx="660908" cy="611952"/>
          </a:xfrm>
          <a:prstGeom prst="rect">
            <a:avLst/>
          </a:prstGeom>
          <a:blipFill>
            <a:blip r:embed="rId7" cstate="print"/>
            <a:stretch>
              <a:fillRect/>
            </a:stretch>
          </a:blipFill>
        </p:spPr>
        <p:txBody>
          <a:bodyPr wrap="square" lIns="0" tIns="0" rIns="0" bIns="0" rtlCol="0"/>
          <a:lstStyle/>
          <a:p/>
        </p:txBody>
      </p:sp>
      <p:sp>
        <p:nvSpPr>
          <p:cNvPr id="13" name="object 13"/>
          <p:cNvSpPr txBox="1"/>
          <p:nvPr/>
        </p:nvSpPr>
        <p:spPr>
          <a:xfrm>
            <a:off x="8753856" y="3189817"/>
            <a:ext cx="697865" cy="1104900"/>
          </a:xfrm>
          <a:prstGeom prst="rect">
            <a:avLst/>
          </a:prstGeom>
        </p:spPr>
        <p:txBody>
          <a:bodyPr vert="horz" wrap="square" lIns="0" tIns="16510" rIns="0" bIns="0" rtlCol="0">
            <a:spAutoFit/>
          </a:bodyPr>
          <a:lstStyle/>
          <a:p>
            <a:pPr marL="12700">
              <a:lnSpc>
                <a:spcPct val="100000"/>
              </a:lnSpc>
              <a:spcBef>
                <a:spcPts val="130"/>
              </a:spcBef>
            </a:pPr>
            <a:r>
              <a:rPr sz="7050" spc="-620" dirty="0">
                <a:solidFill>
                  <a:srgbClr val="292934"/>
                </a:solidFill>
                <a:latin typeface="DejaVu Sans"/>
                <a:cs typeface="DejaVu Sans"/>
              </a:rPr>
              <a:t>≅</a:t>
            </a:r>
            <a:endParaRPr sz="7050">
              <a:latin typeface="DejaVu Sans"/>
              <a:cs typeface="DejaVu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664632"/>
            <a:ext cx="6840220" cy="660400"/>
          </a:xfrm>
          <a:prstGeom prst="rect">
            <a:avLst/>
          </a:prstGeom>
        </p:spPr>
        <p:txBody>
          <a:bodyPr vert="horz" wrap="square" lIns="0" tIns="14604" rIns="0" bIns="0" rtlCol="0">
            <a:spAutoFit/>
          </a:bodyPr>
          <a:lstStyle/>
          <a:p>
            <a:pPr marL="12700">
              <a:lnSpc>
                <a:spcPct val="100000"/>
              </a:lnSpc>
              <a:spcBef>
                <a:spcPts val="115"/>
              </a:spcBef>
            </a:pPr>
            <a:r>
              <a:rPr sz="4150" spc="-200" dirty="0">
                <a:solidFill>
                  <a:srgbClr val="D2533C"/>
                </a:solidFill>
                <a:latin typeface="Trebuchet MS" panose="020B0603020202020204"/>
                <a:cs typeface="Trebuchet MS" panose="020B0603020202020204"/>
              </a:rPr>
              <a:t>Mapping</a:t>
            </a:r>
            <a:r>
              <a:rPr sz="4150" spc="-635" dirty="0">
                <a:solidFill>
                  <a:srgbClr val="D2533C"/>
                </a:solidFill>
                <a:latin typeface="Trebuchet MS" panose="020B0603020202020204"/>
                <a:cs typeface="Trebuchet MS" panose="020B0603020202020204"/>
              </a:rPr>
              <a:t> </a:t>
            </a:r>
            <a:r>
              <a:rPr sz="4150" spc="-290" dirty="0">
                <a:solidFill>
                  <a:srgbClr val="D2533C"/>
                </a:solidFill>
                <a:latin typeface="Trebuchet MS" panose="020B0603020202020204"/>
                <a:cs typeface="Trebuchet MS" panose="020B0603020202020204"/>
              </a:rPr>
              <a:t>the</a:t>
            </a:r>
            <a:r>
              <a:rPr sz="4150" spc="-645" dirty="0">
                <a:solidFill>
                  <a:srgbClr val="D2533C"/>
                </a:solidFill>
                <a:latin typeface="Trebuchet MS" panose="020B0603020202020204"/>
                <a:cs typeface="Trebuchet MS" panose="020B0603020202020204"/>
              </a:rPr>
              <a:t> </a:t>
            </a:r>
            <a:r>
              <a:rPr sz="4150" spc="-355" dirty="0">
                <a:solidFill>
                  <a:srgbClr val="D2533C"/>
                </a:solidFill>
                <a:latin typeface="Trebuchet MS" panose="020B0603020202020204"/>
                <a:cs typeface="Trebuchet MS" panose="020B0603020202020204"/>
              </a:rPr>
              <a:t>Torus</a:t>
            </a:r>
            <a:r>
              <a:rPr sz="4150" spc="-625" dirty="0">
                <a:solidFill>
                  <a:srgbClr val="D2533C"/>
                </a:solidFill>
                <a:latin typeface="Trebuchet MS" panose="020B0603020202020204"/>
                <a:cs typeface="Trebuchet MS" panose="020B0603020202020204"/>
              </a:rPr>
              <a:t> </a:t>
            </a:r>
            <a:r>
              <a:rPr sz="4150" spc="-240" dirty="0">
                <a:solidFill>
                  <a:srgbClr val="D2533C"/>
                </a:solidFill>
                <a:latin typeface="Trebuchet MS" panose="020B0603020202020204"/>
                <a:cs typeface="Trebuchet MS" panose="020B0603020202020204"/>
              </a:rPr>
              <a:t>to</a:t>
            </a:r>
            <a:r>
              <a:rPr sz="4150" spc="-640" dirty="0">
                <a:solidFill>
                  <a:srgbClr val="D2533C"/>
                </a:solidFill>
                <a:latin typeface="Trebuchet MS" panose="020B0603020202020204"/>
                <a:cs typeface="Trebuchet MS" panose="020B0603020202020204"/>
              </a:rPr>
              <a:t> </a:t>
            </a:r>
            <a:r>
              <a:rPr sz="4150" spc="-290" dirty="0">
                <a:solidFill>
                  <a:srgbClr val="D2533C"/>
                </a:solidFill>
                <a:latin typeface="Trebuchet MS" panose="020B0603020202020204"/>
                <a:cs typeface="Trebuchet MS" panose="020B0603020202020204"/>
              </a:rPr>
              <a:t>the</a:t>
            </a:r>
            <a:r>
              <a:rPr sz="4150" spc="-645" dirty="0">
                <a:solidFill>
                  <a:srgbClr val="D2533C"/>
                </a:solidFill>
                <a:latin typeface="Trebuchet MS" panose="020B0603020202020204"/>
                <a:cs typeface="Trebuchet MS" panose="020B0603020202020204"/>
              </a:rPr>
              <a:t> </a:t>
            </a:r>
            <a:r>
              <a:rPr sz="4150" spc="-375" dirty="0">
                <a:solidFill>
                  <a:srgbClr val="D2533C"/>
                </a:solidFill>
                <a:latin typeface="Trebuchet MS" panose="020B0603020202020204"/>
                <a:cs typeface="Trebuchet MS" panose="020B0603020202020204"/>
              </a:rPr>
              <a:t>flat</a:t>
            </a:r>
            <a:r>
              <a:rPr sz="4150" spc="-615" dirty="0">
                <a:solidFill>
                  <a:srgbClr val="D2533C"/>
                </a:solidFill>
                <a:latin typeface="Trebuchet MS" panose="020B0603020202020204"/>
                <a:cs typeface="Trebuchet MS" panose="020B0603020202020204"/>
              </a:rPr>
              <a:t> </a:t>
            </a:r>
            <a:r>
              <a:rPr sz="4150" spc="-355" dirty="0">
                <a:solidFill>
                  <a:srgbClr val="D2533C"/>
                </a:solidFill>
                <a:latin typeface="Trebuchet MS" panose="020B0603020202020204"/>
                <a:cs typeface="Trebuchet MS" panose="020B0603020202020204"/>
              </a:rPr>
              <a:t>Torus</a:t>
            </a:r>
            <a:endParaRPr sz="4150">
              <a:latin typeface="Trebuchet MS" panose="020B0603020202020204"/>
              <a:cs typeface="Trebuchet MS" panose="020B0603020202020204"/>
            </a:endParaRPr>
          </a:p>
        </p:txBody>
      </p:sp>
      <p:sp>
        <p:nvSpPr>
          <p:cNvPr id="3" name="object 3"/>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19</a:t>
            </a:r>
            <a:endParaRPr sz="1250">
              <a:latin typeface="Arial" panose="020B0604020202020204"/>
              <a:cs typeface="Arial" panose="020B0604020202020204"/>
            </a:endParaRPr>
          </a:p>
        </p:txBody>
      </p:sp>
      <p:sp>
        <p:nvSpPr>
          <p:cNvPr id="4" name="object 4"/>
          <p:cNvSpPr/>
          <p:nvPr/>
        </p:nvSpPr>
        <p:spPr>
          <a:xfrm>
            <a:off x="6844944" y="2526836"/>
            <a:ext cx="3315970" cy="3315970"/>
          </a:xfrm>
          <a:custGeom>
            <a:avLst/>
            <a:gdLst/>
            <a:ahLst/>
            <a:cxnLst/>
            <a:rect l="l" t="t" r="r" b="b"/>
            <a:pathLst>
              <a:path w="3315970" h="3315970">
                <a:moveTo>
                  <a:pt x="0" y="3315970"/>
                </a:moveTo>
                <a:lnTo>
                  <a:pt x="3315970" y="3315970"/>
                </a:lnTo>
                <a:lnTo>
                  <a:pt x="3315970" y="0"/>
                </a:lnTo>
                <a:lnTo>
                  <a:pt x="0" y="0"/>
                </a:lnTo>
                <a:lnTo>
                  <a:pt x="0" y="3315970"/>
                </a:lnTo>
                <a:close/>
              </a:path>
            </a:pathLst>
          </a:custGeom>
          <a:solidFill>
            <a:srgbClr val="F2F2F2"/>
          </a:solidFill>
        </p:spPr>
        <p:txBody>
          <a:bodyPr wrap="square" lIns="0" tIns="0" rIns="0" bIns="0" rtlCol="0"/>
          <a:lstStyle/>
          <a:p/>
        </p:txBody>
      </p:sp>
      <p:sp>
        <p:nvSpPr>
          <p:cNvPr id="5" name="object 5"/>
          <p:cNvSpPr/>
          <p:nvPr/>
        </p:nvSpPr>
        <p:spPr>
          <a:xfrm>
            <a:off x="6844944" y="2526830"/>
            <a:ext cx="3315970" cy="3315970"/>
          </a:xfrm>
          <a:custGeom>
            <a:avLst/>
            <a:gdLst/>
            <a:ahLst/>
            <a:cxnLst/>
            <a:rect l="l" t="t" r="r" b="b"/>
            <a:pathLst>
              <a:path w="3315970" h="3315970">
                <a:moveTo>
                  <a:pt x="0" y="0"/>
                </a:moveTo>
                <a:lnTo>
                  <a:pt x="3315971" y="0"/>
                </a:lnTo>
                <a:lnTo>
                  <a:pt x="3315971" y="3315971"/>
                </a:lnTo>
                <a:lnTo>
                  <a:pt x="0" y="3315971"/>
                </a:lnTo>
                <a:lnTo>
                  <a:pt x="0" y="0"/>
                </a:lnTo>
                <a:close/>
              </a:path>
            </a:pathLst>
          </a:custGeom>
          <a:ln w="52916">
            <a:solidFill>
              <a:srgbClr val="7F7F7F"/>
            </a:solidFill>
          </a:ln>
        </p:spPr>
        <p:txBody>
          <a:bodyPr wrap="square" lIns="0" tIns="0" rIns="0" bIns="0" rtlCol="0"/>
          <a:lstStyle/>
          <a:p/>
        </p:txBody>
      </p:sp>
      <p:sp>
        <p:nvSpPr>
          <p:cNvPr id="6" name="object 6"/>
          <p:cNvSpPr/>
          <p:nvPr/>
        </p:nvSpPr>
        <p:spPr>
          <a:xfrm>
            <a:off x="9844023" y="3829024"/>
            <a:ext cx="634365" cy="553085"/>
          </a:xfrm>
          <a:custGeom>
            <a:avLst/>
            <a:gdLst/>
            <a:ahLst/>
            <a:cxnLst/>
            <a:rect l="l" t="t" r="r" b="b"/>
            <a:pathLst>
              <a:path w="634365" h="553085">
                <a:moveTo>
                  <a:pt x="316903" y="0"/>
                </a:moveTo>
                <a:lnTo>
                  <a:pt x="0" y="552945"/>
                </a:lnTo>
                <a:lnTo>
                  <a:pt x="633793" y="552945"/>
                </a:lnTo>
                <a:lnTo>
                  <a:pt x="316903" y="0"/>
                </a:lnTo>
                <a:close/>
              </a:path>
            </a:pathLst>
          </a:custGeom>
          <a:solidFill>
            <a:srgbClr val="D9D9D9"/>
          </a:solidFill>
        </p:spPr>
        <p:txBody>
          <a:bodyPr wrap="square" lIns="0" tIns="0" rIns="0" bIns="0" rtlCol="0"/>
          <a:lstStyle/>
          <a:p/>
        </p:txBody>
      </p:sp>
      <p:sp>
        <p:nvSpPr>
          <p:cNvPr id="7" name="object 7"/>
          <p:cNvSpPr/>
          <p:nvPr/>
        </p:nvSpPr>
        <p:spPr>
          <a:xfrm>
            <a:off x="9844023" y="3829024"/>
            <a:ext cx="634365" cy="553085"/>
          </a:xfrm>
          <a:custGeom>
            <a:avLst/>
            <a:gdLst/>
            <a:ahLst/>
            <a:cxnLst/>
            <a:rect l="l" t="t" r="r" b="b"/>
            <a:pathLst>
              <a:path w="634365" h="553085">
                <a:moveTo>
                  <a:pt x="0" y="552939"/>
                </a:moveTo>
                <a:lnTo>
                  <a:pt x="316900" y="0"/>
                </a:lnTo>
                <a:lnTo>
                  <a:pt x="633800" y="552939"/>
                </a:lnTo>
                <a:lnTo>
                  <a:pt x="0" y="552939"/>
                </a:lnTo>
                <a:close/>
              </a:path>
            </a:pathLst>
          </a:custGeom>
          <a:ln w="52916">
            <a:solidFill>
              <a:srgbClr val="7F7F7F"/>
            </a:solidFill>
          </a:ln>
        </p:spPr>
        <p:txBody>
          <a:bodyPr wrap="square" lIns="0" tIns="0" rIns="0" bIns="0" rtlCol="0"/>
          <a:lstStyle/>
          <a:p/>
        </p:txBody>
      </p:sp>
      <p:sp>
        <p:nvSpPr>
          <p:cNvPr id="8" name="object 8"/>
          <p:cNvSpPr/>
          <p:nvPr/>
        </p:nvSpPr>
        <p:spPr>
          <a:xfrm>
            <a:off x="6528054" y="3829024"/>
            <a:ext cx="634365" cy="553085"/>
          </a:xfrm>
          <a:custGeom>
            <a:avLst/>
            <a:gdLst/>
            <a:ahLst/>
            <a:cxnLst/>
            <a:rect l="l" t="t" r="r" b="b"/>
            <a:pathLst>
              <a:path w="634365" h="553085">
                <a:moveTo>
                  <a:pt x="316890" y="0"/>
                </a:moveTo>
                <a:lnTo>
                  <a:pt x="0" y="552945"/>
                </a:lnTo>
                <a:lnTo>
                  <a:pt x="633793" y="552945"/>
                </a:lnTo>
                <a:lnTo>
                  <a:pt x="316890" y="0"/>
                </a:lnTo>
                <a:close/>
              </a:path>
            </a:pathLst>
          </a:custGeom>
          <a:solidFill>
            <a:srgbClr val="D9D9D9"/>
          </a:solidFill>
        </p:spPr>
        <p:txBody>
          <a:bodyPr wrap="square" lIns="0" tIns="0" rIns="0" bIns="0" rtlCol="0"/>
          <a:lstStyle/>
          <a:p/>
        </p:txBody>
      </p:sp>
      <p:sp>
        <p:nvSpPr>
          <p:cNvPr id="9" name="object 9"/>
          <p:cNvSpPr/>
          <p:nvPr/>
        </p:nvSpPr>
        <p:spPr>
          <a:xfrm>
            <a:off x="6528054" y="3829024"/>
            <a:ext cx="634365" cy="553085"/>
          </a:xfrm>
          <a:custGeom>
            <a:avLst/>
            <a:gdLst/>
            <a:ahLst/>
            <a:cxnLst/>
            <a:rect l="l" t="t" r="r" b="b"/>
            <a:pathLst>
              <a:path w="634365" h="553085">
                <a:moveTo>
                  <a:pt x="0" y="552939"/>
                </a:moveTo>
                <a:lnTo>
                  <a:pt x="316900" y="0"/>
                </a:lnTo>
                <a:lnTo>
                  <a:pt x="633800" y="552939"/>
                </a:lnTo>
                <a:lnTo>
                  <a:pt x="0" y="552939"/>
                </a:lnTo>
                <a:close/>
              </a:path>
            </a:pathLst>
          </a:custGeom>
          <a:ln w="52916">
            <a:solidFill>
              <a:srgbClr val="7F7F7F"/>
            </a:solidFill>
          </a:ln>
        </p:spPr>
        <p:txBody>
          <a:bodyPr wrap="square" lIns="0" tIns="0" rIns="0" bIns="0" rtlCol="0"/>
          <a:lstStyle/>
          <a:p/>
        </p:txBody>
      </p:sp>
      <p:sp>
        <p:nvSpPr>
          <p:cNvPr id="10" name="object 10"/>
          <p:cNvSpPr/>
          <p:nvPr/>
        </p:nvSpPr>
        <p:spPr>
          <a:xfrm>
            <a:off x="8314232" y="5525909"/>
            <a:ext cx="553085" cy="634365"/>
          </a:xfrm>
          <a:custGeom>
            <a:avLst/>
            <a:gdLst/>
            <a:ahLst/>
            <a:cxnLst/>
            <a:rect l="l" t="t" r="r" b="b"/>
            <a:pathLst>
              <a:path w="553084" h="634364">
                <a:moveTo>
                  <a:pt x="0" y="0"/>
                </a:moveTo>
                <a:lnTo>
                  <a:pt x="0" y="633798"/>
                </a:lnTo>
                <a:lnTo>
                  <a:pt x="552932" y="316898"/>
                </a:lnTo>
                <a:lnTo>
                  <a:pt x="0" y="0"/>
                </a:lnTo>
                <a:close/>
              </a:path>
            </a:pathLst>
          </a:custGeom>
          <a:solidFill>
            <a:srgbClr val="FFFFFF"/>
          </a:solidFill>
        </p:spPr>
        <p:txBody>
          <a:bodyPr wrap="square" lIns="0" tIns="0" rIns="0" bIns="0" rtlCol="0"/>
          <a:lstStyle/>
          <a:p/>
        </p:txBody>
      </p:sp>
      <p:sp>
        <p:nvSpPr>
          <p:cNvPr id="11" name="object 11"/>
          <p:cNvSpPr/>
          <p:nvPr/>
        </p:nvSpPr>
        <p:spPr>
          <a:xfrm>
            <a:off x="8314225" y="5525909"/>
            <a:ext cx="553085" cy="634365"/>
          </a:xfrm>
          <a:custGeom>
            <a:avLst/>
            <a:gdLst/>
            <a:ahLst/>
            <a:cxnLst/>
            <a:rect l="l" t="t" r="r" b="b"/>
            <a:pathLst>
              <a:path w="553084" h="634364">
                <a:moveTo>
                  <a:pt x="0" y="0"/>
                </a:moveTo>
                <a:lnTo>
                  <a:pt x="552939" y="316900"/>
                </a:lnTo>
                <a:lnTo>
                  <a:pt x="0" y="633800"/>
                </a:lnTo>
                <a:lnTo>
                  <a:pt x="0" y="0"/>
                </a:lnTo>
                <a:close/>
              </a:path>
            </a:pathLst>
          </a:custGeom>
          <a:ln w="52916">
            <a:solidFill>
              <a:srgbClr val="7F7F7F"/>
            </a:solidFill>
          </a:ln>
        </p:spPr>
        <p:txBody>
          <a:bodyPr wrap="square" lIns="0" tIns="0" rIns="0" bIns="0" rtlCol="0"/>
          <a:lstStyle/>
          <a:p/>
        </p:txBody>
      </p:sp>
      <p:sp>
        <p:nvSpPr>
          <p:cNvPr id="12" name="object 12"/>
          <p:cNvSpPr/>
          <p:nvPr/>
        </p:nvSpPr>
        <p:spPr>
          <a:xfrm>
            <a:off x="8314232" y="2209926"/>
            <a:ext cx="553085" cy="634365"/>
          </a:xfrm>
          <a:custGeom>
            <a:avLst/>
            <a:gdLst/>
            <a:ahLst/>
            <a:cxnLst/>
            <a:rect l="l" t="t" r="r" b="b"/>
            <a:pathLst>
              <a:path w="553084" h="634364">
                <a:moveTo>
                  <a:pt x="0" y="0"/>
                </a:moveTo>
                <a:lnTo>
                  <a:pt x="0" y="633806"/>
                </a:lnTo>
                <a:lnTo>
                  <a:pt x="552932" y="316903"/>
                </a:lnTo>
                <a:lnTo>
                  <a:pt x="0" y="0"/>
                </a:lnTo>
                <a:close/>
              </a:path>
            </a:pathLst>
          </a:custGeom>
          <a:solidFill>
            <a:srgbClr val="FFFFFF"/>
          </a:solidFill>
        </p:spPr>
        <p:txBody>
          <a:bodyPr wrap="square" lIns="0" tIns="0" rIns="0" bIns="0" rtlCol="0"/>
          <a:lstStyle/>
          <a:p/>
        </p:txBody>
      </p:sp>
      <p:sp>
        <p:nvSpPr>
          <p:cNvPr id="13" name="object 13"/>
          <p:cNvSpPr/>
          <p:nvPr/>
        </p:nvSpPr>
        <p:spPr>
          <a:xfrm>
            <a:off x="8314225" y="2209926"/>
            <a:ext cx="553085" cy="634365"/>
          </a:xfrm>
          <a:custGeom>
            <a:avLst/>
            <a:gdLst/>
            <a:ahLst/>
            <a:cxnLst/>
            <a:rect l="l" t="t" r="r" b="b"/>
            <a:pathLst>
              <a:path w="553084" h="634364">
                <a:moveTo>
                  <a:pt x="0" y="0"/>
                </a:moveTo>
                <a:lnTo>
                  <a:pt x="552939" y="316900"/>
                </a:lnTo>
                <a:lnTo>
                  <a:pt x="0" y="633800"/>
                </a:lnTo>
                <a:lnTo>
                  <a:pt x="0" y="0"/>
                </a:lnTo>
                <a:close/>
              </a:path>
            </a:pathLst>
          </a:custGeom>
          <a:ln w="52916">
            <a:solidFill>
              <a:srgbClr val="7F7F7F"/>
            </a:solidFill>
          </a:ln>
        </p:spPr>
        <p:txBody>
          <a:bodyPr wrap="square" lIns="0" tIns="0" rIns="0" bIns="0" rtlCol="0"/>
          <a:lstStyle/>
          <a:p/>
        </p:txBody>
      </p:sp>
      <p:sp>
        <p:nvSpPr>
          <p:cNvPr id="14" name="object 14"/>
          <p:cNvSpPr txBox="1"/>
          <p:nvPr/>
        </p:nvSpPr>
        <p:spPr>
          <a:xfrm>
            <a:off x="8275129" y="3481916"/>
            <a:ext cx="629285" cy="1104900"/>
          </a:xfrm>
          <a:prstGeom prst="rect">
            <a:avLst/>
          </a:prstGeom>
        </p:spPr>
        <p:txBody>
          <a:bodyPr vert="horz" wrap="square" lIns="0" tIns="16510" rIns="0" bIns="0" rtlCol="0">
            <a:spAutoFit/>
          </a:bodyPr>
          <a:lstStyle/>
          <a:p>
            <a:pPr marL="12700">
              <a:lnSpc>
                <a:spcPct val="100000"/>
              </a:lnSpc>
              <a:spcBef>
                <a:spcPts val="130"/>
              </a:spcBef>
            </a:pPr>
            <a:r>
              <a:rPr sz="7050" spc="1925" dirty="0">
                <a:solidFill>
                  <a:srgbClr val="7F7F7F"/>
                </a:solidFill>
                <a:latin typeface="DejaVu Sans"/>
                <a:cs typeface="DejaVu Sans"/>
              </a:rPr>
              <a:t>!</a:t>
            </a:r>
            <a:endParaRPr sz="7050">
              <a:latin typeface="DejaVu Sans"/>
              <a:cs typeface="DejaVu Sans"/>
            </a:endParaRPr>
          </a:p>
        </p:txBody>
      </p:sp>
      <p:sp>
        <p:nvSpPr>
          <p:cNvPr id="15" name="object 15"/>
          <p:cNvSpPr txBox="1"/>
          <p:nvPr/>
        </p:nvSpPr>
        <p:spPr>
          <a:xfrm>
            <a:off x="9035033" y="6094663"/>
            <a:ext cx="2886710" cy="279400"/>
          </a:xfrm>
          <a:prstGeom prst="rect">
            <a:avLst/>
          </a:prstGeom>
        </p:spPr>
        <p:txBody>
          <a:bodyPr vert="horz" wrap="square" lIns="0" tIns="14604" rIns="0" bIns="0" rtlCol="0">
            <a:spAutoFit/>
          </a:bodyPr>
          <a:lstStyle/>
          <a:p>
            <a:pPr marL="12700">
              <a:lnSpc>
                <a:spcPct val="100000"/>
              </a:lnSpc>
              <a:spcBef>
                <a:spcPts val="115"/>
              </a:spcBef>
            </a:pPr>
            <a:r>
              <a:rPr sz="1650" spc="65" dirty="0">
                <a:solidFill>
                  <a:srgbClr val="292934"/>
                </a:solidFill>
                <a:latin typeface="Arial" panose="020B0604020202020204"/>
                <a:cs typeface="Arial" panose="020B0604020202020204"/>
              </a:rPr>
              <a:t>Aigerman </a:t>
            </a:r>
            <a:r>
              <a:rPr sz="1650" spc="55" dirty="0">
                <a:solidFill>
                  <a:srgbClr val="292934"/>
                </a:solidFill>
                <a:latin typeface="Arial" panose="020B0604020202020204"/>
                <a:cs typeface="Arial" panose="020B0604020202020204"/>
              </a:rPr>
              <a:t>and </a:t>
            </a:r>
            <a:r>
              <a:rPr sz="1650" spc="65" dirty="0">
                <a:solidFill>
                  <a:srgbClr val="292934"/>
                </a:solidFill>
                <a:latin typeface="Arial" panose="020B0604020202020204"/>
                <a:cs typeface="Arial" panose="020B0604020202020204"/>
              </a:rPr>
              <a:t>Lipman,</a:t>
            </a:r>
            <a:r>
              <a:rPr sz="1650" spc="140" dirty="0">
                <a:solidFill>
                  <a:srgbClr val="292934"/>
                </a:solidFill>
                <a:latin typeface="Arial" panose="020B0604020202020204"/>
                <a:cs typeface="Arial" panose="020B0604020202020204"/>
              </a:rPr>
              <a:t> </a:t>
            </a:r>
            <a:r>
              <a:rPr sz="1650" spc="60" dirty="0">
                <a:solidFill>
                  <a:srgbClr val="292934"/>
                </a:solidFill>
                <a:latin typeface="Arial" panose="020B0604020202020204"/>
                <a:cs typeface="Arial" panose="020B0604020202020204"/>
              </a:rPr>
              <a:t>2015</a:t>
            </a:r>
            <a:endParaRPr sz="1650" dirty="0">
              <a:latin typeface="Arial" panose="020B0604020202020204"/>
              <a:cs typeface="Arial" panose="020B0604020202020204"/>
            </a:endParaRPr>
          </a:p>
        </p:txBody>
      </p:sp>
      <p:sp>
        <p:nvSpPr>
          <p:cNvPr id="16" name="object 16"/>
          <p:cNvSpPr/>
          <p:nvPr/>
        </p:nvSpPr>
        <p:spPr>
          <a:xfrm>
            <a:off x="0" y="1587500"/>
            <a:ext cx="6045200" cy="4762500"/>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5301615" y="3973944"/>
            <a:ext cx="520065" cy="263525"/>
          </a:xfrm>
          <a:custGeom>
            <a:avLst/>
            <a:gdLst/>
            <a:ahLst/>
            <a:cxnLst/>
            <a:rect l="l" t="t" r="r" b="b"/>
            <a:pathLst>
              <a:path w="520064" h="263525">
                <a:moveTo>
                  <a:pt x="387921" y="0"/>
                </a:moveTo>
                <a:lnTo>
                  <a:pt x="387921" y="65798"/>
                </a:lnTo>
                <a:lnTo>
                  <a:pt x="0" y="65798"/>
                </a:lnTo>
                <a:lnTo>
                  <a:pt x="0" y="197421"/>
                </a:lnTo>
                <a:lnTo>
                  <a:pt x="387921" y="197421"/>
                </a:lnTo>
                <a:lnTo>
                  <a:pt x="387921" y="263232"/>
                </a:lnTo>
                <a:lnTo>
                  <a:pt x="519544" y="131610"/>
                </a:lnTo>
                <a:lnTo>
                  <a:pt x="387921" y="0"/>
                </a:lnTo>
                <a:close/>
              </a:path>
            </a:pathLst>
          </a:custGeom>
          <a:solidFill>
            <a:srgbClr val="D9D9D9"/>
          </a:solidFill>
        </p:spPr>
        <p:txBody>
          <a:bodyPr wrap="square" lIns="0" tIns="0" rIns="0" bIns="0" rtlCol="0"/>
          <a:lstStyle/>
          <a:p/>
        </p:txBody>
      </p:sp>
      <p:sp>
        <p:nvSpPr>
          <p:cNvPr id="18" name="object 18"/>
          <p:cNvSpPr/>
          <p:nvPr/>
        </p:nvSpPr>
        <p:spPr>
          <a:xfrm>
            <a:off x="5301615" y="3973944"/>
            <a:ext cx="520065" cy="263525"/>
          </a:xfrm>
          <a:custGeom>
            <a:avLst/>
            <a:gdLst/>
            <a:ahLst/>
            <a:cxnLst/>
            <a:rect l="l" t="t" r="r" b="b"/>
            <a:pathLst>
              <a:path w="520064" h="263525">
                <a:moveTo>
                  <a:pt x="0" y="65809"/>
                </a:moveTo>
                <a:lnTo>
                  <a:pt x="387928" y="65809"/>
                </a:lnTo>
                <a:lnTo>
                  <a:pt x="387928" y="0"/>
                </a:lnTo>
                <a:lnTo>
                  <a:pt x="519546" y="131618"/>
                </a:lnTo>
                <a:lnTo>
                  <a:pt x="387928" y="263237"/>
                </a:lnTo>
                <a:lnTo>
                  <a:pt x="387928" y="197428"/>
                </a:lnTo>
                <a:lnTo>
                  <a:pt x="0" y="197428"/>
                </a:lnTo>
                <a:lnTo>
                  <a:pt x="0" y="65809"/>
                </a:lnTo>
                <a:close/>
              </a:path>
            </a:pathLst>
          </a:custGeom>
          <a:ln w="52916">
            <a:solidFill>
              <a:srgbClr val="292934"/>
            </a:solidFill>
          </a:ln>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66182"/>
            <a:ext cx="5047736" cy="653383"/>
          </a:xfrm>
          <a:prstGeom prst="rect">
            <a:avLst/>
          </a:prstGeom>
        </p:spPr>
        <p:txBody>
          <a:bodyPr vert="horz" wrap="square" lIns="0" tIns="14604" rIns="0" bIns="0" rtlCol="0">
            <a:spAutoFit/>
          </a:bodyPr>
          <a:lstStyle/>
          <a:p>
            <a:pPr marL="12700">
              <a:lnSpc>
                <a:spcPct val="100000"/>
              </a:lnSpc>
              <a:spcBef>
                <a:spcPts val="115"/>
              </a:spcBef>
            </a:pPr>
            <a:r>
              <a:rPr sz="4150" spc="-345" dirty="0">
                <a:solidFill>
                  <a:srgbClr val="D2533C"/>
                </a:solidFill>
                <a:latin typeface="Trebuchet MS" panose="020B0603020202020204"/>
                <a:cs typeface="Trebuchet MS" panose="020B0603020202020204"/>
              </a:rPr>
              <a:t>The pull</a:t>
            </a:r>
            <a:r>
              <a:rPr lang="en-US" altLang="zh-CN" sz="4150" spc="-345" dirty="0">
                <a:solidFill>
                  <a:srgbClr val="D2533C"/>
                </a:solidFill>
                <a:latin typeface="Trebuchet MS" panose="020B0603020202020204"/>
                <a:cs typeface="Trebuchet MS" panose="020B0603020202020204"/>
              </a:rPr>
              <a:t> </a:t>
            </a:r>
            <a:r>
              <a:rPr sz="4150" spc="-345" dirty="0">
                <a:solidFill>
                  <a:srgbClr val="D2533C"/>
                </a:solidFill>
                <a:latin typeface="Trebuchet MS" panose="020B0603020202020204"/>
                <a:cs typeface="Trebuchet MS" panose="020B0603020202020204"/>
              </a:rPr>
              <a:t>back</a:t>
            </a:r>
            <a:r>
              <a:rPr sz="4150" spc="-1000" dirty="0">
                <a:solidFill>
                  <a:srgbClr val="D2533C"/>
                </a:solidFill>
                <a:latin typeface="Trebuchet MS" panose="020B0603020202020204"/>
                <a:cs typeface="Trebuchet MS" panose="020B0603020202020204"/>
              </a:rPr>
              <a:t> </a:t>
            </a:r>
            <a:r>
              <a:rPr lang="en-US" altLang="zh-CN" sz="4150" spc="-1000" dirty="0">
                <a:solidFill>
                  <a:srgbClr val="D2533C"/>
                </a:solidFill>
                <a:latin typeface="Trebuchet MS" panose="020B0603020202020204"/>
                <a:cs typeface="Trebuchet MS" panose="020B0603020202020204"/>
              </a:rPr>
              <a:t> </a:t>
            </a:r>
            <a:r>
              <a:rPr sz="4150" spc="-325" dirty="0">
                <a:solidFill>
                  <a:srgbClr val="D2533C"/>
                </a:solidFill>
                <a:latin typeface="Trebuchet MS" panose="020B0603020202020204"/>
                <a:cs typeface="Trebuchet MS" panose="020B0603020202020204"/>
              </a:rPr>
              <a:t>translation</a:t>
            </a:r>
            <a:endParaRPr sz="4150" dirty="0">
              <a:latin typeface="Trebuchet MS" panose="020B0603020202020204"/>
              <a:cs typeface="Trebuchet MS" panose="020B0603020202020204"/>
            </a:endParaRPr>
          </a:p>
        </p:txBody>
      </p:sp>
      <p:sp>
        <p:nvSpPr>
          <p:cNvPr id="4" name="object 4"/>
          <p:cNvSpPr/>
          <p:nvPr/>
        </p:nvSpPr>
        <p:spPr>
          <a:xfrm>
            <a:off x="6164785" y="4156296"/>
            <a:ext cx="2170870" cy="2180868"/>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736076" y="300793"/>
            <a:ext cx="2936510" cy="3101326"/>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7165288" y="3444443"/>
            <a:ext cx="291465" cy="630555"/>
          </a:xfrm>
          <a:custGeom>
            <a:avLst/>
            <a:gdLst/>
            <a:ahLst/>
            <a:cxnLst/>
            <a:rect l="l" t="t" r="r" b="b"/>
            <a:pathLst>
              <a:path w="291465" h="630554">
                <a:moveTo>
                  <a:pt x="290944" y="484898"/>
                </a:moveTo>
                <a:lnTo>
                  <a:pt x="0" y="484898"/>
                </a:lnTo>
                <a:lnTo>
                  <a:pt x="145465" y="630377"/>
                </a:lnTo>
                <a:lnTo>
                  <a:pt x="290944" y="484898"/>
                </a:lnTo>
                <a:close/>
              </a:path>
              <a:path w="291465" h="630554">
                <a:moveTo>
                  <a:pt x="218198" y="145465"/>
                </a:moveTo>
                <a:lnTo>
                  <a:pt x="72732" y="145465"/>
                </a:lnTo>
                <a:lnTo>
                  <a:pt x="72732" y="484898"/>
                </a:lnTo>
                <a:lnTo>
                  <a:pt x="218198" y="484898"/>
                </a:lnTo>
                <a:lnTo>
                  <a:pt x="218198" y="145465"/>
                </a:lnTo>
                <a:close/>
              </a:path>
              <a:path w="291465" h="630554">
                <a:moveTo>
                  <a:pt x="145465" y="0"/>
                </a:moveTo>
                <a:lnTo>
                  <a:pt x="0" y="145465"/>
                </a:lnTo>
                <a:lnTo>
                  <a:pt x="290944" y="145465"/>
                </a:lnTo>
                <a:lnTo>
                  <a:pt x="145465" y="0"/>
                </a:lnTo>
                <a:close/>
              </a:path>
            </a:pathLst>
          </a:custGeom>
          <a:solidFill>
            <a:srgbClr val="D9D9D9"/>
          </a:solidFill>
        </p:spPr>
        <p:txBody>
          <a:bodyPr wrap="square" lIns="0" tIns="0" rIns="0" bIns="0" rtlCol="0"/>
          <a:lstStyle/>
          <a:p/>
        </p:txBody>
      </p:sp>
      <p:sp>
        <p:nvSpPr>
          <p:cNvPr id="7" name="object 7"/>
          <p:cNvSpPr/>
          <p:nvPr/>
        </p:nvSpPr>
        <p:spPr>
          <a:xfrm>
            <a:off x="7165287" y="3444443"/>
            <a:ext cx="291465" cy="630555"/>
          </a:xfrm>
          <a:custGeom>
            <a:avLst/>
            <a:gdLst/>
            <a:ahLst/>
            <a:cxnLst/>
            <a:rect l="l" t="t" r="r" b="b"/>
            <a:pathLst>
              <a:path w="291465" h="630554">
                <a:moveTo>
                  <a:pt x="145473" y="0"/>
                </a:moveTo>
                <a:lnTo>
                  <a:pt x="290946" y="145473"/>
                </a:lnTo>
                <a:lnTo>
                  <a:pt x="218209" y="145473"/>
                </a:lnTo>
                <a:lnTo>
                  <a:pt x="218209" y="484908"/>
                </a:lnTo>
                <a:lnTo>
                  <a:pt x="290946" y="484908"/>
                </a:lnTo>
                <a:lnTo>
                  <a:pt x="145473" y="630381"/>
                </a:lnTo>
                <a:lnTo>
                  <a:pt x="0" y="484908"/>
                </a:lnTo>
                <a:lnTo>
                  <a:pt x="72737" y="484908"/>
                </a:lnTo>
                <a:lnTo>
                  <a:pt x="72737" y="145473"/>
                </a:lnTo>
                <a:lnTo>
                  <a:pt x="0" y="145473"/>
                </a:lnTo>
                <a:lnTo>
                  <a:pt x="145473" y="0"/>
                </a:lnTo>
                <a:close/>
              </a:path>
            </a:pathLst>
          </a:custGeom>
          <a:ln w="52916">
            <a:solidFill>
              <a:srgbClr val="292934"/>
            </a:solidFill>
          </a:ln>
        </p:spPr>
        <p:txBody>
          <a:bodyPr wrap="square" lIns="0" tIns="0" rIns="0" bIns="0" rtlCol="0"/>
          <a:lstStyle/>
          <a:p/>
        </p:txBody>
      </p:sp>
      <p:sp>
        <p:nvSpPr>
          <p:cNvPr id="8" name="object 8"/>
          <p:cNvSpPr txBox="1"/>
          <p:nvPr/>
        </p:nvSpPr>
        <p:spPr>
          <a:xfrm>
            <a:off x="8059153" y="3462866"/>
            <a:ext cx="415925" cy="723900"/>
          </a:xfrm>
          <a:prstGeom prst="rect">
            <a:avLst/>
          </a:prstGeom>
        </p:spPr>
        <p:txBody>
          <a:bodyPr vert="horz" wrap="square" lIns="0" tIns="16510" rIns="0" bIns="0" rtlCol="0">
            <a:spAutoFit/>
          </a:bodyPr>
          <a:lstStyle/>
          <a:p>
            <a:pPr marL="12700">
              <a:lnSpc>
                <a:spcPct val="100000"/>
              </a:lnSpc>
              <a:spcBef>
                <a:spcPts val="130"/>
              </a:spcBef>
            </a:pPr>
            <a:r>
              <a:rPr sz="4550" spc="1250" dirty="0">
                <a:solidFill>
                  <a:srgbClr val="292934"/>
                </a:solidFill>
                <a:latin typeface="DejaVu Sans"/>
                <a:cs typeface="DejaVu Sans"/>
              </a:rPr>
              <a:t>!</a:t>
            </a:r>
            <a:endParaRPr sz="4550">
              <a:latin typeface="DejaVu Sans"/>
              <a:cs typeface="DejaVu Sans"/>
            </a:endParaRPr>
          </a:p>
        </p:txBody>
      </p:sp>
      <p:sp>
        <p:nvSpPr>
          <p:cNvPr id="9" name="object 9"/>
          <p:cNvSpPr/>
          <p:nvPr/>
        </p:nvSpPr>
        <p:spPr>
          <a:xfrm>
            <a:off x="7392149" y="2360180"/>
            <a:ext cx="280035" cy="252095"/>
          </a:xfrm>
          <a:custGeom>
            <a:avLst/>
            <a:gdLst/>
            <a:ahLst/>
            <a:cxnLst/>
            <a:rect l="l" t="t" r="r" b="b"/>
            <a:pathLst>
              <a:path w="280034" h="252094">
                <a:moveTo>
                  <a:pt x="139738" y="0"/>
                </a:moveTo>
                <a:lnTo>
                  <a:pt x="95569" y="6425"/>
                </a:lnTo>
                <a:lnTo>
                  <a:pt x="57209" y="24316"/>
                </a:lnTo>
                <a:lnTo>
                  <a:pt x="26960" y="51596"/>
                </a:lnTo>
                <a:lnTo>
                  <a:pt x="7123" y="86190"/>
                </a:lnTo>
                <a:lnTo>
                  <a:pt x="0" y="126022"/>
                </a:lnTo>
                <a:lnTo>
                  <a:pt x="7123" y="165847"/>
                </a:lnTo>
                <a:lnTo>
                  <a:pt x="26960" y="200437"/>
                </a:lnTo>
                <a:lnTo>
                  <a:pt x="57209" y="227716"/>
                </a:lnTo>
                <a:lnTo>
                  <a:pt x="95569" y="245606"/>
                </a:lnTo>
                <a:lnTo>
                  <a:pt x="139738" y="252031"/>
                </a:lnTo>
                <a:lnTo>
                  <a:pt x="183902" y="245606"/>
                </a:lnTo>
                <a:lnTo>
                  <a:pt x="222261" y="227716"/>
                </a:lnTo>
                <a:lnTo>
                  <a:pt x="252511" y="200437"/>
                </a:lnTo>
                <a:lnTo>
                  <a:pt x="272351" y="165847"/>
                </a:lnTo>
                <a:lnTo>
                  <a:pt x="279476" y="126022"/>
                </a:lnTo>
                <a:lnTo>
                  <a:pt x="272351" y="86190"/>
                </a:lnTo>
                <a:lnTo>
                  <a:pt x="252511" y="51596"/>
                </a:lnTo>
                <a:lnTo>
                  <a:pt x="222261" y="24316"/>
                </a:lnTo>
                <a:lnTo>
                  <a:pt x="183902" y="6425"/>
                </a:lnTo>
                <a:lnTo>
                  <a:pt x="139738" y="0"/>
                </a:lnTo>
                <a:close/>
              </a:path>
            </a:pathLst>
          </a:custGeom>
          <a:solidFill>
            <a:srgbClr val="D2533C"/>
          </a:solidFill>
        </p:spPr>
        <p:txBody>
          <a:bodyPr wrap="square" lIns="0" tIns="0" rIns="0" bIns="0" rtlCol="0"/>
          <a:lstStyle/>
          <a:p/>
        </p:txBody>
      </p:sp>
      <p:sp>
        <p:nvSpPr>
          <p:cNvPr id="10" name="object 10"/>
          <p:cNvSpPr/>
          <p:nvPr/>
        </p:nvSpPr>
        <p:spPr>
          <a:xfrm>
            <a:off x="7392149" y="2360180"/>
            <a:ext cx="280035" cy="252095"/>
          </a:xfrm>
          <a:custGeom>
            <a:avLst/>
            <a:gdLst/>
            <a:ahLst/>
            <a:cxnLst/>
            <a:rect l="l" t="t" r="r" b="b"/>
            <a:pathLst>
              <a:path w="280034" h="252094">
                <a:moveTo>
                  <a:pt x="0" y="126014"/>
                </a:moveTo>
                <a:lnTo>
                  <a:pt x="7123" y="86183"/>
                </a:lnTo>
                <a:lnTo>
                  <a:pt x="26961" y="51591"/>
                </a:lnTo>
                <a:lnTo>
                  <a:pt x="57211" y="24313"/>
                </a:lnTo>
                <a:lnTo>
                  <a:pt x="95570" y="6424"/>
                </a:lnTo>
                <a:lnTo>
                  <a:pt x="139739" y="0"/>
                </a:lnTo>
                <a:lnTo>
                  <a:pt x="183907" y="6424"/>
                </a:lnTo>
                <a:lnTo>
                  <a:pt x="222267" y="24313"/>
                </a:lnTo>
                <a:lnTo>
                  <a:pt x="252516" y="51591"/>
                </a:lnTo>
                <a:lnTo>
                  <a:pt x="272354" y="86183"/>
                </a:lnTo>
                <a:lnTo>
                  <a:pt x="279478" y="126014"/>
                </a:lnTo>
                <a:lnTo>
                  <a:pt x="272354" y="165844"/>
                </a:lnTo>
                <a:lnTo>
                  <a:pt x="252516" y="200436"/>
                </a:lnTo>
                <a:lnTo>
                  <a:pt x="222267" y="227714"/>
                </a:lnTo>
                <a:lnTo>
                  <a:pt x="183907" y="245603"/>
                </a:lnTo>
                <a:lnTo>
                  <a:pt x="139739" y="252028"/>
                </a:lnTo>
                <a:lnTo>
                  <a:pt x="95570" y="245603"/>
                </a:lnTo>
                <a:lnTo>
                  <a:pt x="57211" y="227714"/>
                </a:lnTo>
                <a:lnTo>
                  <a:pt x="26961" y="200436"/>
                </a:lnTo>
                <a:lnTo>
                  <a:pt x="7123" y="165844"/>
                </a:lnTo>
                <a:lnTo>
                  <a:pt x="0" y="126014"/>
                </a:lnTo>
                <a:close/>
              </a:path>
            </a:pathLst>
          </a:custGeom>
          <a:ln w="52916">
            <a:solidFill>
              <a:srgbClr val="6B766F"/>
            </a:solidFill>
          </a:ln>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42382"/>
            <a:ext cx="1804035" cy="660400"/>
          </a:xfrm>
          <a:prstGeom prst="rect">
            <a:avLst/>
          </a:prstGeom>
        </p:spPr>
        <p:txBody>
          <a:bodyPr vert="horz" wrap="square" lIns="0" tIns="14604" rIns="0" bIns="0" rtlCol="0">
            <a:spAutoFit/>
          </a:bodyPr>
          <a:lstStyle/>
          <a:p>
            <a:pPr marL="12700">
              <a:lnSpc>
                <a:spcPct val="100000"/>
              </a:lnSpc>
              <a:spcBef>
                <a:spcPts val="115"/>
              </a:spcBef>
            </a:pPr>
            <a:r>
              <a:rPr sz="4150" spc="-360" dirty="0"/>
              <a:t>Pull-back</a:t>
            </a:r>
            <a:endParaRPr sz="4150"/>
          </a:p>
        </p:txBody>
      </p:sp>
      <p:sp>
        <p:nvSpPr>
          <p:cNvPr id="3" name="object 3"/>
          <p:cNvSpPr txBox="1"/>
          <p:nvPr/>
        </p:nvSpPr>
        <p:spPr>
          <a:xfrm>
            <a:off x="10237660" y="-15240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22</a:t>
            </a:r>
            <a:endParaRPr sz="1250">
              <a:latin typeface="Arial" panose="020B0604020202020204"/>
              <a:cs typeface="Arial" panose="020B0604020202020204"/>
            </a:endParaRPr>
          </a:p>
        </p:txBody>
      </p:sp>
      <p:sp>
        <p:nvSpPr>
          <p:cNvPr id="4" name="object 4"/>
          <p:cNvSpPr/>
          <p:nvPr/>
        </p:nvSpPr>
        <p:spPr>
          <a:xfrm>
            <a:off x="8125474" y="4085435"/>
            <a:ext cx="2170870" cy="218086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7696778" y="229928"/>
            <a:ext cx="2936510" cy="3101326"/>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125978" y="3373577"/>
            <a:ext cx="291465" cy="630555"/>
          </a:xfrm>
          <a:custGeom>
            <a:avLst/>
            <a:gdLst/>
            <a:ahLst/>
            <a:cxnLst/>
            <a:rect l="l" t="t" r="r" b="b"/>
            <a:pathLst>
              <a:path w="291465" h="630554">
                <a:moveTo>
                  <a:pt x="290944" y="484911"/>
                </a:moveTo>
                <a:lnTo>
                  <a:pt x="0" y="484911"/>
                </a:lnTo>
                <a:lnTo>
                  <a:pt x="145465" y="630377"/>
                </a:lnTo>
                <a:lnTo>
                  <a:pt x="290944" y="484911"/>
                </a:lnTo>
                <a:close/>
              </a:path>
              <a:path w="291465" h="630554">
                <a:moveTo>
                  <a:pt x="218211" y="145478"/>
                </a:moveTo>
                <a:lnTo>
                  <a:pt x="72732" y="145478"/>
                </a:lnTo>
                <a:lnTo>
                  <a:pt x="72732" y="484911"/>
                </a:lnTo>
                <a:lnTo>
                  <a:pt x="218211" y="484911"/>
                </a:lnTo>
                <a:lnTo>
                  <a:pt x="218211" y="145478"/>
                </a:lnTo>
                <a:close/>
              </a:path>
              <a:path w="291465" h="630554">
                <a:moveTo>
                  <a:pt x="145465" y="0"/>
                </a:moveTo>
                <a:lnTo>
                  <a:pt x="0" y="145478"/>
                </a:lnTo>
                <a:lnTo>
                  <a:pt x="290944" y="145478"/>
                </a:lnTo>
                <a:lnTo>
                  <a:pt x="145465" y="0"/>
                </a:lnTo>
                <a:close/>
              </a:path>
            </a:pathLst>
          </a:custGeom>
          <a:solidFill>
            <a:srgbClr val="D9D9D9"/>
          </a:solidFill>
        </p:spPr>
        <p:txBody>
          <a:bodyPr wrap="square" lIns="0" tIns="0" rIns="0" bIns="0" rtlCol="0"/>
          <a:lstStyle/>
          <a:p/>
        </p:txBody>
      </p:sp>
      <p:sp>
        <p:nvSpPr>
          <p:cNvPr id="7" name="object 7"/>
          <p:cNvSpPr/>
          <p:nvPr/>
        </p:nvSpPr>
        <p:spPr>
          <a:xfrm>
            <a:off x="9125977" y="3373577"/>
            <a:ext cx="291465" cy="630555"/>
          </a:xfrm>
          <a:custGeom>
            <a:avLst/>
            <a:gdLst/>
            <a:ahLst/>
            <a:cxnLst/>
            <a:rect l="l" t="t" r="r" b="b"/>
            <a:pathLst>
              <a:path w="291465" h="630554">
                <a:moveTo>
                  <a:pt x="145473" y="0"/>
                </a:moveTo>
                <a:lnTo>
                  <a:pt x="290946" y="145473"/>
                </a:lnTo>
                <a:lnTo>
                  <a:pt x="218209" y="145473"/>
                </a:lnTo>
                <a:lnTo>
                  <a:pt x="218209" y="484908"/>
                </a:lnTo>
                <a:lnTo>
                  <a:pt x="290946" y="484908"/>
                </a:lnTo>
                <a:lnTo>
                  <a:pt x="145473" y="630381"/>
                </a:lnTo>
                <a:lnTo>
                  <a:pt x="0" y="484908"/>
                </a:lnTo>
                <a:lnTo>
                  <a:pt x="72737" y="484908"/>
                </a:lnTo>
                <a:lnTo>
                  <a:pt x="72737" y="145473"/>
                </a:lnTo>
                <a:lnTo>
                  <a:pt x="0" y="145473"/>
                </a:lnTo>
                <a:lnTo>
                  <a:pt x="145473" y="0"/>
                </a:lnTo>
                <a:close/>
              </a:path>
            </a:pathLst>
          </a:custGeom>
          <a:ln w="52916">
            <a:solidFill>
              <a:srgbClr val="292934"/>
            </a:solidFill>
          </a:ln>
        </p:spPr>
        <p:txBody>
          <a:bodyPr wrap="square" lIns="0" tIns="0" rIns="0" bIns="0" rtlCol="0"/>
          <a:lstStyle/>
          <a:p/>
        </p:txBody>
      </p:sp>
      <p:sp>
        <p:nvSpPr>
          <p:cNvPr id="8" name="object 8"/>
          <p:cNvSpPr txBox="1"/>
          <p:nvPr/>
        </p:nvSpPr>
        <p:spPr>
          <a:xfrm>
            <a:off x="10019842" y="3386666"/>
            <a:ext cx="415925" cy="723900"/>
          </a:xfrm>
          <a:prstGeom prst="rect">
            <a:avLst/>
          </a:prstGeom>
        </p:spPr>
        <p:txBody>
          <a:bodyPr vert="horz" wrap="square" lIns="0" tIns="16510" rIns="0" bIns="0" rtlCol="0">
            <a:spAutoFit/>
          </a:bodyPr>
          <a:lstStyle/>
          <a:p>
            <a:pPr marL="12700">
              <a:lnSpc>
                <a:spcPct val="100000"/>
              </a:lnSpc>
              <a:spcBef>
                <a:spcPts val="130"/>
              </a:spcBef>
            </a:pPr>
            <a:r>
              <a:rPr sz="4550" spc="1250" dirty="0">
                <a:solidFill>
                  <a:srgbClr val="292934"/>
                </a:solidFill>
                <a:latin typeface="DejaVu Sans"/>
                <a:cs typeface="DejaVu Sans"/>
              </a:rPr>
              <a:t>!</a:t>
            </a:r>
            <a:endParaRPr sz="4550">
              <a:latin typeface="DejaVu Sans"/>
              <a:cs typeface="DejaVu Sans"/>
            </a:endParaRPr>
          </a:p>
        </p:txBody>
      </p:sp>
      <p:sp>
        <p:nvSpPr>
          <p:cNvPr id="9" name="object 9"/>
          <p:cNvSpPr/>
          <p:nvPr/>
        </p:nvSpPr>
        <p:spPr>
          <a:xfrm>
            <a:off x="785647" y="1725206"/>
            <a:ext cx="400050" cy="2307590"/>
          </a:xfrm>
          <a:custGeom>
            <a:avLst/>
            <a:gdLst/>
            <a:ahLst/>
            <a:cxnLst/>
            <a:rect l="l" t="t" r="r" b="b"/>
            <a:pathLst>
              <a:path w="400050" h="2307590">
                <a:moveTo>
                  <a:pt x="105832" y="2001432"/>
                </a:moveTo>
                <a:lnTo>
                  <a:pt x="105832" y="2095636"/>
                </a:lnTo>
                <a:lnTo>
                  <a:pt x="135081" y="2095690"/>
                </a:lnTo>
                <a:lnTo>
                  <a:pt x="134877" y="2201519"/>
                </a:lnTo>
                <a:lnTo>
                  <a:pt x="81904" y="2201519"/>
                </a:lnTo>
                <a:lnTo>
                  <a:pt x="81589" y="2307196"/>
                </a:lnTo>
                <a:lnTo>
                  <a:pt x="294534" y="2201519"/>
                </a:lnTo>
                <a:lnTo>
                  <a:pt x="134877" y="2201519"/>
                </a:lnTo>
                <a:lnTo>
                  <a:pt x="294732" y="2201421"/>
                </a:lnTo>
                <a:lnTo>
                  <a:pt x="399561" y="2149398"/>
                </a:lnTo>
                <a:lnTo>
                  <a:pt x="105832" y="2001432"/>
                </a:lnTo>
                <a:close/>
              </a:path>
              <a:path w="400050" h="2307590">
                <a:moveTo>
                  <a:pt x="105832" y="2095636"/>
                </a:moveTo>
                <a:lnTo>
                  <a:pt x="105832" y="2148446"/>
                </a:lnTo>
                <a:lnTo>
                  <a:pt x="82062" y="2148446"/>
                </a:lnTo>
                <a:lnTo>
                  <a:pt x="81904" y="2201421"/>
                </a:lnTo>
                <a:lnTo>
                  <a:pt x="134877" y="2201519"/>
                </a:lnTo>
                <a:lnTo>
                  <a:pt x="134979" y="2148446"/>
                </a:lnTo>
                <a:lnTo>
                  <a:pt x="105832" y="2148446"/>
                </a:lnTo>
                <a:lnTo>
                  <a:pt x="82132" y="2124704"/>
                </a:lnTo>
                <a:lnTo>
                  <a:pt x="135025" y="2124704"/>
                </a:lnTo>
                <a:lnTo>
                  <a:pt x="135081" y="2095690"/>
                </a:lnTo>
                <a:lnTo>
                  <a:pt x="105832" y="2095636"/>
                </a:lnTo>
                <a:close/>
              </a:path>
              <a:path w="400050" h="2307590">
                <a:moveTo>
                  <a:pt x="105832" y="0"/>
                </a:moveTo>
                <a:lnTo>
                  <a:pt x="0" y="0"/>
                </a:lnTo>
                <a:lnTo>
                  <a:pt x="0" y="2148446"/>
                </a:lnTo>
                <a:lnTo>
                  <a:pt x="15462" y="2185831"/>
                </a:lnTo>
                <a:lnTo>
                  <a:pt x="52814" y="2201367"/>
                </a:lnTo>
                <a:lnTo>
                  <a:pt x="81904" y="2201421"/>
                </a:lnTo>
                <a:lnTo>
                  <a:pt x="82132" y="2124704"/>
                </a:lnTo>
                <a:lnTo>
                  <a:pt x="53017" y="2095538"/>
                </a:lnTo>
                <a:lnTo>
                  <a:pt x="82219" y="2095538"/>
                </a:lnTo>
                <a:lnTo>
                  <a:pt x="82534" y="1989696"/>
                </a:lnTo>
                <a:lnTo>
                  <a:pt x="105832" y="1989696"/>
                </a:lnTo>
                <a:lnTo>
                  <a:pt x="105832" y="0"/>
                </a:lnTo>
                <a:close/>
              </a:path>
              <a:path w="400050" h="2307590">
                <a:moveTo>
                  <a:pt x="82219" y="2095592"/>
                </a:moveTo>
                <a:lnTo>
                  <a:pt x="82132" y="2124704"/>
                </a:lnTo>
                <a:lnTo>
                  <a:pt x="105832" y="2148446"/>
                </a:lnTo>
                <a:lnTo>
                  <a:pt x="105832" y="2095636"/>
                </a:lnTo>
                <a:lnTo>
                  <a:pt x="82219" y="2095592"/>
                </a:lnTo>
                <a:close/>
              </a:path>
              <a:path w="400050" h="2307590">
                <a:moveTo>
                  <a:pt x="53017" y="2095538"/>
                </a:moveTo>
                <a:lnTo>
                  <a:pt x="82132" y="2124704"/>
                </a:lnTo>
                <a:lnTo>
                  <a:pt x="82219" y="2095592"/>
                </a:lnTo>
                <a:lnTo>
                  <a:pt x="53017" y="2095538"/>
                </a:lnTo>
                <a:close/>
              </a:path>
              <a:path w="400050" h="2307590">
                <a:moveTo>
                  <a:pt x="82534" y="1989696"/>
                </a:moveTo>
                <a:lnTo>
                  <a:pt x="82219" y="2095592"/>
                </a:lnTo>
                <a:lnTo>
                  <a:pt x="105832" y="2095636"/>
                </a:lnTo>
                <a:lnTo>
                  <a:pt x="105832" y="2001432"/>
                </a:lnTo>
                <a:lnTo>
                  <a:pt x="82534" y="1989696"/>
                </a:lnTo>
                <a:close/>
              </a:path>
              <a:path w="400050" h="2307590">
                <a:moveTo>
                  <a:pt x="82219" y="2095538"/>
                </a:moveTo>
                <a:lnTo>
                  <a:pt x="53017" y="2095538"/>
                </a:lnTo>
                <a:lnTo>
                  <a:pt x="82219" y="2095592"/>
                </a:lnTo>
                <a:close/>
              </a:path>
              <a:path w="400050" h="2307590">
                <a:moveTo>
                  <a:pt x="105832" y="1989696"/>
                </a:moveTo>
                <a:lnTo>
                  <a:pt x="82534" y="1989696"/>
                </a:lnTo>
                <a:lnTo>
                  <a:pt x="105832" y="2001432"/>
                </a:lnTo>
                <a:lnTo>
                  <a:pt x="105832" y="1989696"/>
                </a:lnTo>
                <a:close/>
              </a:path>
            </a:pathLst>
          </a:custGeom>
          <a:solidFill>
            <a:srgbClr val="79463D"/>
          </a:solidFill>
        </p:spPr>
        <p:txBody>
          <a:bodyPr wrap="square" lIns="0" tIns="0" rIns="0" bIns="0" rtlCol="0"/>
          <a:lstStyle/>
          <a:p/>
        </p:txBody>
      </p:sp>
      <p:sp>
        <p:nvSpPr>
          <p:cNvPr id="10" name="object 10"/>
          <p:cNvSpPr/>
          <p:nvPr/>
        </p:nvSpPr>
        <p:spPr>
          <a:xfrm>
            <a:off x="785643" y="1750402"/>
            <a:ext cx="449580" cy="3954779"/>
          </a:xfrm>
          <a:custGeom>
            <a:avLst/>
            <a:gdLst/>
            <a:ahLst/>
            <a:cxnLst/>
            <a:rect l="l" t="t" r="r" b="b"/>
            <a:pathLst>
              <a:path w="449580" h="3954779">
                <a:moveTo>
                  <a:pt x="132128" y="3636926"/>
                </a:moveTo>
                <a:lnTo>
                  <a:pt x="131684" y="3742892"/>
                </a:lnTo>
                <a:lnTo>
                  <a:pt x="184468" y="3742980"/>
                </a:lnTo>
                <a:lnTo>
                  <a:pt x="184290" y="3848813"/>
                </a:lnTo>
                <a:lnTo>
                  <a:pt x="131241" y="3848813"/>
                </a:lnTo>
                <a:lnTo>
                  <a:pt x="130799" y="3954424"/>
                </a:lnTo>
                <a:lnTo>
                  <a:pt x="344249" y="3848813"/>
                </a:lnTo>
                <a:lnTo>
                  <a:pt x="184290" y="3848813"/>
                </a:lnTo>
                <a:lnTo>
                  <a:pt x="344429" y="3848724"/>
                </a:lnTo>
                <a:lnTo>
                  <a:pt x="448961" y="3797004"/>
                </a:lnTo>
                <a:lnTo>
                  <a:pt x="132128" y="3636926"/>
                </a:lnTo>
                <a:close/>
              </a:path>
              <a:path w="449580" h="3954779">
                <a:moveTo>
                  <a:pt x="131684" y="3742892"/>
                </a:moveTo>
                <a:lnTo>
                  <a:pt x="131242" y="3848724"/>
                </a:lnTo>
                <a:lnTo>
                  <a:pt x="184290" y="3848813"/>
                </a:lnTo>
                <a:lnTo>
                  <a:pt x="184468" y="3742980"/>
                </a:lnTo>
                <a:lnTo>
                  <a:pt x="131684" y="3742892"/>
                </a:lnTo>
                <a:close/>
              </a:path>
              <a:path w="449580" h="3954779">
                <a:moveTo>
                  <a:pt x="105834" y="0"/>
                </a:moveTo>
                <a:lnTo>
                  <a:pt x="0" y="0"/>
                </a:lnTo>
                <a:lnTo>
                  <a:pt x="0" y="3795675"/>
                </a:lnTo>
                <a:lnTo>
                  <a:pt x="15467" y="3833062"/>
                </a:lnTo>
                <a:lnTo>
                  <a:pt x="52828" y="3848592"/>
                </a:lnTo>
                <a:lnTo>
                  <a:pt x="131242" y="3848724"/>
                </a:lnTo>
                <a:lnTo>
                  <a:pt x="131464" y="3795675"/>
                </a:lnTo>
                <a:lnTo>
                  <a:pt x="105834" y="3795675"/>
                </a:lnTo>
                <a:lnTo>
                  <a:pt x="53005" y="3742759"/>
                </a:lnTo>
                <a:lnTo>
                  <a:pt x="105834" y="3742759"/>
                </a:lnTo>
                <a:lnTo>
                  <a:pt x="105834" y="0"/>
                </a:lnTo>
                <a:close/>
              </a:path>
              <a:path w="449580" h="3954779">
                <a:moveTo>
                  <a:pt x="53005" y="3742759"/>
                </a:moveTo>
                <a:lnTo>
                  <a:pt x="105834" y="3795675"/>
                </a:lnTo>
                <a:lnTo>
                  <a:pt x="105834" y="3742848"/>
                </a:lnTo>
                <a:lnTo>
                  <a:pt x="53005" y="3742759"/>
                </a:lnTo>
                <a:close/>
              </a:path>
              <a:path w="449580" h="3954779">
                <a:moveTo>
                  <a:pt x="105834" y="3742848"/>
                </a:moveTo>
                <a:lnTo>
                  <a:pt x="105834" y="3795675"/>
                </a:lnTo>
                <a:lnTo>
                  <a:pt x="131464" y="3795675"/>
                </a:lnTo>
                <a:lnTo>
                  <a:pt x="131684" y="3742892"/>
                </a:lnTo>
                <a:lnTo>
                  <a:pt x="105834" y="3742848"/>
                </a:lnTo>
                <a:close/>
              </a:path>
              <a:path w="449580" h="3954779">
                <a:moveTo>
                  <a:pt x="105834" y="3742759"/>
                </a:moveTo>
                <a:lnTo>
                  <a:pt x="53005" y="3742759"/>
                </a:lnTo>
                <a:lnTo>
                  <a:pt x="105834" y="3742848"/>
                </a:lnTo>
                <a:close/>
              </a:path>
            </a:pathLst>
          </a:custGeom>
          <a:solidFill>
            <a:srgbClr val="79463D"/>
          </a:solidFill>
        </p:spPr>
        <p:txBody>
          <a:bodyPr wrap="square" lIns="0" tIns="0" rIns="0" bIns="0" rtlCol="0"/>
          <a:lstStyle/>
          <a:p/>
        </p:txBody>
      </p:sp>
      <p:sp>
        <p:nvSpPr>
          <p:cNvPr id="11" name="object 11"/>
          <p:cNvSpPr txBox="1"/>
          <p:nvPr/>
        </p:nvSpPr>
        <p:spPr>
          <a:xfrm>
            <a:off x="1304912" y="5365750"/>
            <a:ext cx="2941955" cy="918844"/>
          </a:xfrm>
          <a:prstGeom prst="rect">
            <a:avLst/>
          </a:prstGeom>
        </p:spPr>
        <p:txBody>
          <a:bodyPr vert="horz" wrap="square" lIns="0" tIns="12700" rIns="0" bIns="0" rtlCol="0">
            <a:spAutoFit/>
          </a:bodyPr>
          <a:lstStyle/>
          <a:p>
            <a:pPr marR="373380" algn="ctr">
              <a:lnSpc>
                <a:spcPts val="2975"/>
              </a:lnSpc>
              <a:spcBef>
                <a:spcPts val="100"/>
              </a:spcBef>
            </a:pPr>
            <a:r>
              <a:rPr sz="2500" b="1" spc="-50" dirty="0">
                <a:solidFill>
                  <a:srgbClr val="C00000"/>
                </a:solidFill>
                <a:latin typeface="Arial" panose="020B0604020202020204"/>
                <a:cs typeface="Arial" panose="020B0604020202020204"/>
              </a:rPr>
              <a:t>Pull-back</a:t>
            </a:r>
            <a:r>
              <a:rPr sz="2500" b="1" spc="-120" dirty="0">
                <a:solidFill>
                  <a:srgbClr val="C00000"/>
                </a:solidFill>
                <a:latin typeface="Arial" panose="020B0604020202020204"/>
                <a:cs typeface="Arial" panose="020B0604020202020204"/>
              </a:rPr>
              <a:t> </a:t>
            </a:r>
            <a:r>
              <a:rPr sz="2500" b="1" spc="-60" dirty="0">
                <a:solidFill>
                  <a:srgbClr val="C00000"/>
                </a:solidFill>
                <a:latin typeface="Arial" panose="020B0604020202020204"/>
                <a:cs typeface="Arial" panose="020B0604020202020204"/>
              </a:rPr>
              <a:t>pooling</a:t>
            </a:r>
            <a:endParaRPr sz="2500">
              <a:latin typeface="Arial" panose="020B0604020202020204"/>
              <a:cs typeface="Arial" panose="020B0604020202020204"/>
            </a:endParaRPr>
          </a:p>
          <a:p>
            <a:pPr marL="469900">
              <a:lnSpc>
                <a:spcPts val="1955"/>
              </a:lnSpc>
            </a:pPr>
            <a:r>
              <a:rPr sz="1650" spc="60" dirty="0">
                <a:solidFill>
                  <a:srgbClr val="292934"/>
                </a:solidFill>
                <a:latin typeface="Arial" panose="020B0604020202020204"/>
                <a:cs typeface="Arial" panose="020B0604020202020204"/>
              </a:rPr>
              <a:t>Non-linear</a:t>
            </a:r>
            <a:r>
              <a:rPr sz="1650" spc="75" dirty="0">
                <a:solidFill>
                  <a:srgbClr val="292934"/>
                </a:solidFill>
                <a:latin typeface="Arial" panose="020B0604020202020204"/>
                <a:cs typeface="Arial" panose="020B0604020202020204"/>
              </a:rPr>
              <a:t> </a:t>
            </a:r>
            <a:r>
              <a:rPr sz="1650" spc="65" dirty="0">
                <a:solidFill>
                  <a:srgbClr val="292934"/>
                </a:solidFill>
                <a:latin typeface="Arial" panose="020B0604020202020204"/>
                <a:cs typeface="Arial" panose="020B0604020202020204"/>
              </a:rPr>
              <a:t>(max)</a:t>
            </a:r>
            <a:endParaRPr sz="1650">
              <a:latin typeface="Arial" panose="020B0604020202020204"/>
              <a:cs typeface="Arial" panose="020B0604020202020204"/>
            </a:endParaRPr>
          </a:p>
          <a:p>
            <a:pPr marL="469900">
              <a:lnSpc>
                <a:spcPct val="100000"/>
              </a:lnSpc>
              <a:spcBef>
                <a:spcPts val="120"/>
              </a:spcBef>
            </a:pPr>
            <a:r>
              <a:rPr sz="1650" spc="55" dirty="0">
                <a:solidFill>
                  <a:srgbClr val="292934"/>
                </a:solidFill>
                <a:latin typeface="Arial" panose="020B0604020202020204"/>
                <a:cs typeface="Arial" panose="020B0604020202020204"/>
              </a:rPr>
              <a:t>Sub-translation</a:t>
            </a:r>
            <a:r>
              <a:rPr sz="1650" spc="90" dirty="0">
                <a:solidFill>
                  <a:srgbClr val="292934"/>
                </a:solidFill>
                <a:latin typeface="Arial" panose="020B0604020202020204"/>
                <a:cs typeface="Arial" panose="020B0604020202020204"/>
              </a:rPr>
              <a:t> </a:t>
            </a:r>
            <a:r>
              <a:rPr sz="1650" spc="55" dirty="0">
                <a:solidFill>
                  <a:srgbClr val="292934"/>
                </a:solidFill>
                <a:latin typeface="Arial" panose="020B0604020202020204"/>
                <a:cs typeface="Arial" panose="020B0604020202020204"/>
              </a:rPr>
              <a:t>invariant</a:t>
            </a:r>
            <a:endParaRPr sz="1650">
              <a:latin typeface="Arial" panose="020B0604020202020204"/>
              <a:cs typeface="Arial" panose="020B0604020202020204"/>
            </a:endParaRPr>
          </a:p>
        </p:txBody>
      </p:sp>
      <p:sp>
        <p:nvSpPr>
          <p:cNvPr id="12" name="object 12"/>
          <p:cNvSpPr txBox="1"/>
          <p:nvPr/>
        </p:nvSpPr>
        <p:spPr>
          <a:xfrm>
            <a:off x="1272349" y="3676650"/>
            <a:ext cx="3788410" cy="906144"/>
          </a:xfrm>
          <a:prstGeom prst="rect">
            <a:avLst/>
          </a:prstGeom>
        </p:spPr>
        <p:txBody>
          <a:bodyPr vert="horz" wrap="square" lIns="0" tIns="12700" rIns="0" bIns="0" rtlCol="0">
            <a:spAutoFit/>
          </a:bodyPr>
          <a:lstStyle/>
          <a:p>
            <a:pPr marL="12700">
              <a:lnSpc>
                <a:spcPts val="2925"/>
              </a:lnSpc>
              <a:spcBef>
                <a:spcPts val="100"/>
              </a:spcBef>
            </a:pPr>
            <a:r>
              <a:rPr sz="2500" b="1" spc="-50" dirty="0">
                <a:solidFill>
                  <a:srgbClr val="C00000"/>
                </a:solidFill>
                <a:latin typeface="Arial" panose="020B0604020202020204"/>
                <a:cs typeface="Arial" panose="020B0604020202020204"/>
              </a:rPr>
              <a:t>Pull-back</a:t>
            </a:r>
            <a:r>
              <a:rPr sz="2500" b="1" spc="-95" dirty="0">
                <a:solidFill>
                  <a:srgbClr val="C00000"/>
                </a:solidFill>
                <a:latin typeface="Arial" panose="020B0604020202020204"/>
                <a:cs typeface="Arial" panose="020B0604020202020204"/>
              </a:rPr>
              <a:t> </a:t>
            </a:r>
            <a:r>
              <a:rPr sz="2500" b="1" spc="-55" dirty="0">
                <a:solidFill>
                  <a:srgbClr val="C00000"/>
                </a:solidFill>
                <a:latin typeface="Arial" panose="020B0604020202020204"/>
                <a:cs typeface="Arial" panose="020B0604020202020204"/>
              </a:rPr>
              <a:t>convolution</a:t>
            </a:r>
            <a:endParaRPr sz="2500">
              <a:latin typeface="Arial" panose="020B0604020202020204"/>
              <a:cs typeface="Arial" panose="020B0604020202020204"/>
            </a:endParaRPr>
          </a:p>
          <a:p>
            <a:pPr marL="469900">
              <a:lnSpc>
                <a:spcPts val="1905"/>
              </a:lnSpc>
            </a:pPr>
            <a:r>
              <a:rPr sz="1650" spc="70" dirty="0">
                <a:solidFill>
                  <a:srgbClr val="292934"/>
                </a:solidFill>
                <a:latin typeface="Arial" panose="020B0604020202020204"/>
                <a:cs typeface="Arial" panose="020B0604020202020204"/>
              </a:rPr>
              <a:t>Linear</a:t>
            </a:r>
            <a:endParaRPr sz="1650">
              <a:latin typeface="Arial" panose="020B0604020202020204"/>
              <a:cs typeface="Arial" panose="020B0604020202020204"/>
            </a:endParaRPr>
          </a:p>
          <a:p>
            <a:pPr marL="469900">
              <a:lnSpc>
                <a:spcPct val="100000"/>
              </a:lnSpc>
              <a:spcBef>
                <a:spcPts val="120"/>
              </a:spcBef>
            </a:pPr>
            <a:r>
              <a:rPr sz="1650" b="1" spc="75" dirty="0">
                <a:solidFill>
                  <a:srgbClr val="292934"/>
                </a:solidFill>
                <a:latin typeface="Arial" panose="020B0604020202020204"/>
                <a:cs typeface="Arial" panose="020B0604020202020204"/>
              </a:rPr>
              <a:t>Theorem</a:t>
            </a:r>
            <a:r>
              <a:rPr sz="1650" spc="75" dirty="0">
                <a:solidFill>
                  <a:srgbClr val="292934"/>
                </a:solidFill>
                <a:latin typeface="Arial" panose="020B0604020202020204"/>
                <a:cs typeface="Arial" panose="020B0604020202020204"/>
              </a:rPr>
              <a:t>: </a:t>
            </a:r>
            <a:r>
              <a:rPr sz="1650" spc="50" dirty="0">
                <a:solidFill>
                  <a:srgbClr val="292934"/>
                </a:solidFill>
                <a:latin typeface="Arial" panose="020B0604020202020204"/>
                <a:cs typeface="Arial" panose="020B0604020202020204"/>
              </a:rPr>
              <a:t>Translation</a:t>
            </a:r>
            <a:r>
              <a:rPr sz="1650" spc="60" dirty="0">
                <a:solidFill>
                  <a:srgbClr val="292934"/>
                </a:solidFill>
                <a:latin typeface="Arial" panose="020B0604020202020204"/>
                <a:cs typeface="Arial" panose="020B0604020202020204"/>
              </a:rPr>
              <a:t> </a:t>
            </a:r>
            <a:r>
              <a:rPr sz="1650" spc="55" dirty="0">
                <a:solidFill>
                  <a:srgbClr val="292934"/>
                </a:solidFill>
                <a:latin typeface="Arial" panose="020B0604020202020204"/>
                <a:cs typeface="Arial" panose="020B0604020202020204"/>
              </a:rPr>
              <a:t>invariance</a:t>
            </a:r>
            <a:endParaRPr sz="1650">
              <a:latin typeface="Arial" panose="020B0604020202020204"/>
              <a:cs typeface="Arial" panose="020B0604020202020204"/>
            </a:endParaRPr>
          </a:p>
        </p:txBody>
      </p:sp>
      <p:sp>
        <p:nvSpPr>
          <p:cNvPr id="13" name="object 13"/>
          <p:cNvSpPr/>
          <p:nvPr/>
        </p:nvSpPr>
        <p:spPr>
          <a:xfrm>
            <a:off x="1649564" y="2266501"/>
            <a:ext cx="1058545" cy="0"/>
          </a:xfrm>
          <a:custGeom>
            <a:avLst/>
            <a:gdLst/>
            <a:ahLst/>
            <a:cxnLst/>
            <a:rect l="l" t="t" r="r" b="b"/>
            <a:pathLst>
              <a:path w="1058545">
                <a:moveTo>
                  <a:pt x="0" y="0"/>
                </a:moveTo>
                <a:lnTo>
                  <a:pt x="1058332" y="0"/>
                </a:lnTo>
              </a:path>
            </a:pathLst>
          </a:custGeom>
          <a:ln w="52916">
            <a:solidFill>
              <a:srgbClr val="292934"/>
            </a:solidFill>
          </a:ln>
        </p:spPr>
        <p:txBody>
          <a:bodyPr wrap="square" lIns="0" tIns="0" rIns="0" bIns="0" rtlCol="0"/>
          <a:lstStyle/>
          <a:p/>
        </p:txBody>
      </p:sp>
      <p:sp>
        <p:nvSpPr>
          <p:cNvPr id="14" name="object 14"/>
          <p:cNvSpPr txBox="1"/>
          <p:nvPr/>
        </p:nvSpPr>
        <p:spPr>
          <a:xfrm>
            <a:off x="737280" y="1390650"/>
            <a:ext cx="6280150" cy="906144"/>
          </a:xfrm>
          <a:prstGeom prst="rect">
            <a:avLst/>
          </a:prstGeom>
        </p:spPr>
        <p:txBody>
          <a:bodyPr vert="horz" wrap="square" lIns="0" tIns="12700" rIns="0" bIns="0" rtlCol="0">
            <a:spAutoFit/>
          </a:bodyPr>
          <a:lstStyle/>
          <a:p>
            <a:pPr marL="12700">
              <a:lnSpc>
                <a:spcPts val="2925"/>
              </a:lnSpc>
              <a:spcBef>
                <a:spcPts val="100"/>
              </a:spcBef>
            </a:pPr>
            <a:r>
              <a:rPr sz="2500" b="1" spc="-60" dirty="0">
                <a:solidFill>
                  <a:srgbClr val="79463D"/>
                </a:solidFill>
                <a:latin typeface="Arial" panose="020B0604020202020204"/>
                <a:cs typeface="Arial" panose="020B0604020202020204"/>
              </a:rPr>
              <a:t>Translations</a:t>
            </a:r>
            <a:r>
              <a:rPr sz="2500" spc="-60" dirty="0">
                <a:solidFill>
                  <a:srgbClr val="292934"/>
                </a:solidFill>
                <a:latin typeface="Arial" panose="020B0604020202020204"/>
                <a:cs typeface="Arial" panose="020B0604020202020204"/>
              </a:rPr>
              <a:t>: </a:t>
            </a:r>
            <a:r>
              <a:rPr sz="2500" spc="-40" dirty="0">
                <a:solidFill>
                  <a:srgbClr val="292934"/>
                </a:solidFill>
                <a:latin typeface="Arial" panose="020B0604020202020204"/>
                <a:cs typeface="Arial" panose="020B0604020202020204"/>
              </a:rPr>
              <a:t>pull-back </a:t>
            </a:r>
            <a:r>
              <a:rPr sz="2500" spc="-45" dirty="0">
                <a:solidFill>
                  <a:srgbClr val="292934"/>
                </a:solidFill>
                <a:latin typeface="Arial" panose="020B0604020202020204"/>
                <a:cs typeface="Arial" panose="020B0604020202020204"/>
              </a:rPr>
              <a:t>Euclidean</a:t>
            </a:r>
            <a:r>
              <a:rPr sz="2500" spc="-175" dirty="0">
                <a:solidFill>
                  <a:srgbClr val="292934"/>
                </a:solidFill>
                <a:latin typeface="Arial" panose="020B0604020202020204"/>
                <a:cs typeface="Arial" panose="020B0604020202020204"/>
              </a:rPr>
              <a:t> </a:t>
            </a:r>
            <a:r>
              <a:rPr sz="2500" spc="-45" dirty="0">
                <a:solidFill>
                  <a:srgbClr val="292934"/>
                </a:solidFill>
                <a:latin typeface="Arial" panose="020B0604020202020204"/>
                <a:cs typeface="Arial" panose="020B0604020202020204"/>
              </a:rPr>
              <a:t>translations</a:t>
            </a:r>
            <a:endParaRPr sz="2500">
              <a:latin typeface="Arial" panose="020B0604020202020204"/>
              <a:cs typeface="Arial" panose="020B0604020202020204"/>
            </a:endParaRPr>
          </a:p>
          <a:p>
            <a:pPr marL="927100">
              <a:lnSpc>
                <a:spcPts val="1905"/>
              </a:lnSpc>
            </a:pPr>
            <a:r>
              <a:rPr sz="1650" spc="35" dirty="0">
                <a:solidFill>
                  <a:srgbClr val="292934"/>
                </a:solidFill>
                <a:latin typeface="Arial" panose="020B0604020202020204"/>
                <a:cs typeface="Arial" panose="020B0604020202020204"/>
              </a:rPr>
              <a:t>Two </a:t>
            </a:r>
            <a:r>
              <a:rPr sz="1650" spc="60" dirty="0">
                <a:solidFill>
                  <a:srgbClr val="292934"/>
                </a:solidFill>
                <a:latin typeface="Arial" panose="020B0604020202020204"/>
                <a:cs typeface="Arial" panose="020B0604020202020204"/>
              </a:rPr>
              <a:t>dimensional,</a:t>
            </a:r>
            <a:r>
              <a:rPr sz="1650" spc="145" dirty="0">
                <a:solidFill>
                  <a:srgbClr val="292934"/>
                </a:solidFill>
                <a:latin typeface="Arial" panose="020B0604020202020204"/>
                <a:cs typeface="Arial" panose="020B0604020202020204"/>
              </a:rPr>
              <a:t> </a:t>
            </a:r>
            <a:r>
              <a:rPr sz="1650" spc="65" dirty="0">
                <a:solidFill>
                  <a:srgbClr val="292934"/>
                </a:solidFill>
                <a:latin typeface="Arial" panose="020B0604020202020204"/>
                <a:cs typeface="Arial" panose="020B0604020202020204"/>
              </a:rPr>
              <a:t>commutative</a:t>
            </a:r>
            <a:endParaRPr sz="1650">
              <a:latin typeface="Arial" panose="020B0604020202020204"/>
              <a:cs typeface="Arial" panose="020B0604020202020204"/>
            </a:endParaRPr>
          </a:p>
          <a:p>
            <a:pPr marL="927100">
              <a:lnSpc>
                <a:spcPct val="100000"/>
              </a:lnSpc>
              <a:spcBef>
                <a:spcPts val="120"/>
              </a:spcBef>
            </a:pPr>
            <a:r>
              <a:rPr sz="1650" spc="70" dirty="0">
                <a:solidFill>
                  <a:srgbClr val="292934"/>
                </a:solidFill>
                <a:latin typeface="Arial" panose="020B0604020202020204"/>
                <a:cs typeface="Arial" panose="020B0604020202020204"/>
              </a:rPr>
              <a:t>Conformal</a:t>
            </a:r>
            <a:r>
              <a:rPr sz="1650" spc="65" dirty="0">
                <a:solidFill>
                  <a:srgbClr val="292934"/>
                </a:solidFill>
                <a:latin typeface="Arial" panose="020B0604020202020204"/>
                <a:cs typeface="Arial" panose="020B0604020202020204"/>
              </a:rPr>
              <a:t> </a:t>
            </a:r>
            <a:r>
              <a:rPr sz="1650" spc="70" dirty="0">
                <a:solidFill>
                  <a:srgbClr val="292934"/>
                </a:solidFill>
                <a:latin typeface="Arial" panose="020B0604020202020204"/>
                <a:cs typeface="Arial" panose="020B0604020202020204"/>
              </a:rPr>
              <a:t>maps</a:t>
            </a:r>
            <a:endParaRPr sz="165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63147"/>
            <a:ext cx="2169160" cy="660400"/>
          </a:xfrm>
          <a:prstGeom prst="rect">
            <a:avLst/>
          </a:prstGeom>
        </p:spPr>
        <p:txBody>
          <a:bodyPr vert="horz" wrap="square" lIns="0" tIns="14604" rIns="0" bIns="0" rtlCol="0">
            <a:spAutoFit/>
          </a:bodyPr>
          <a:lstStyle/>
          <a:p>
            <a:pPr marL="12700">
              <a:lnSpc>
                <a:spcPct val="100000"/>
              </a:lnSpc>
              <a:spcBef>
                <a:spcPts val="115"/>
              </a:spcBef>
            </a:pPr>
            <a:r>
              <a:rPr sz="4150" spc="-225" dirty="0"/>
              <a:t>New</a:t>
            </a:r>
            <a:r>
              <a:rPr sz="4150" spc="-740" dirty="0"/>
              <a:t> </a:t>
            </a:r>
            <a:r>
              <a:rPr sz="4150" spc="-345" dirty="0"/>
              <a:t>layers</a:t>
            </a:r>
            <a:endParaRPr sz="4150"/>
          </a:p>
        </p:txBody>
      </p:sp>
      <p:sp>
        <p:nvSpPr>
          <p:cNvPr id="3" name="object 3"/>
          <p:cNvSpPr txBox="1"/>
          <p:nvPr/>
        </p:nvSpPr>
        <p:spPr>
          <a:xfrm>
            <a:off x="10237660" y="68365"/>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24</a:t>
            </a:r>
            <a:endParaRPr sz="1250">
              <a:latin typeface="Arial" panose="020B0604020202020204"/>
              <a:cs typeface="Arial" panose="020B0604020202020204"/>
            </a:endParaRPr>
          </a:p>
        </p:txBody>
      </p:sp>
      <p:sp>
        <p:nvSpPr>
          <p:cNvPr id="4" name="object 4"/>
          <p:cNvSpPr/>
          <p:nvPr/>
        </p:nvSpPr>
        <p:spPr>
          <a:xfrm>
            <a:off x="8860320" y="3977793"/>
            <a:ext cx="631825" cy="1539875"/>
          </a:xfrm>
          <a:custGeom>
            <a:avLst/>
            <a:gdLst/>
            <a:ahLst/>
            <a:cxnLst/>
            <a:rect l="l" t="t" r="r" b="b"/>
            <a:pathLst>
              <a:path w="631825" h="1539875">
                <a:moveTo>
                  <a:pt x="0" y="1539633"/>
                </a:moveTo>
                <a:lnTo>
                  <a:pt x="631613" y="1539633"/>
                </a:lnTo>
                <a:lnTo>
                  <a:pt x="631613" y="0"/>
                </a:lnTo>
                <a:lnTo>
                  <a:pt x="0" y="0"/>
                </a:lnTo>
                <a:lnTo>
                  <a:pt x="0" y="1539633"/>
                </a:lnTo>
                <a:close/>
              </a:path>
            </a:pathLst>
          </a:custGeom>
          <a:solidFill>
            <a:srgbClr val="BD867C"/>
          </a:solidFill>
        </p:spPr>
        <p:txBody>
          <a:bodyPr wrap="square" lIns="0" tIns="0" rIns="0" bIns="0" rtlCol="0"/>
          <a:lstStyle/>
          <a:p/>
        </p:txBody>
      </p:sp>
      <p:sp>
        <p:nvSpPr>
          <p:cNvPr id="5" name="object 5"/>
          <p:cNvSpPr/>
          <p:nvPr/>
        </p:nvSpPr>
        <p:spPr>
          <a:xfrm>
            <a:off x="9518395" y="3314802"/>
            <a:ext cx="663575" cy="2202815"/>
          </a:xfrm>
          <a:custGeom>
            <a:avLst/>
            <a:gdLst/>
            <a:ahLst/>
            <a:cxnLst/>
            <a:rect l="l" t="t" r="r" b="b"/>
            <a:pathLst>
              <a:path w="663575" h="2202815">
                <a:moveTo>
                  <a:pt x="662978" y="0"/>
                </a:moveTo>
                <a:lnTo>
                  <a:pt x="0" y="662978"/>
                </a:lnTo>
                <a:lnTo>
                  <a:pt x="0" y="2202624"/>
                </a:lnTo>
                <a:lnTo>
                  <a:pt x="662978" y="1539633"/>
                </a:lnTo>
                <a:lnTo>
                  <a:pt x="662978" y="0"/>
                </a:lnTo>
                <a:close/>
              </a:path>
            </a:pathLst>
          </a:custGeom>
          <a:solidFill>
            <a:srgbClr val="986C64"/>
          </a:solidFill>
        </p:spPr>
        <p:txBody>
          <a:bodyPr wrap="square" lIns="0" tIns="0" rIns="0" bIns="0" rtlCol="0"/>
          <a:lstStyle/>
          <a:p/>
        </p:txBody>
      </p:sp>
      <p:sp>
        <p:nvSpPr>
          <p:cNvPr id="6" name="object 6"/>
          <p:cNvSpPr/>
          <p:nvPr/>
        </p:nvSpPr>
        <p:spPr>
          <a:xfrm>
            <a:off x="8860320" y="3314802"/>
            <a:ext cx="1321435" cy="663575"/>
          </a:xfrm>
          <a:custGeom>
            <a:avLst/>
            <a:gdLst/>
            <a:ahLst/>
            <a:cxnLst/>
            <a:rect l="l" t="t" r="r" b="b"/>
            <a:pathLst>
              <a:path w="1321434" h="663575">
                <a:moveTo>
                  <a:pt x="1321053" y="0"/>
                </a:moveTo>
                <a:lnTo>
                  <a:pt x="662990" y="0"/>
                </a:lnTo>
                <a:lnTo>
                  <a:pt x="0" y="662978"/>
                </a:lnTo>
                <a:lnTo>
                  <a:pt x="658075" y="662978"/>
                </a:lnTo>
                <a:lnTo>
                  <a:pt x="1321053" y="0"/>
                </a:lnTo>
                <a:close/>
              </a:path>
            </a:pathLst>
          </a:custGeom>
          <a:solidFill>
            <a:srgbClr val="CA9E96"/>
          </a:solidFill>
        </p:spPr>
        <p:txBody>
          <a:bodyPr wrap="square" lIns="0" tIns="0" rIns="0" bIns="0" rtlCol="0"/>
          <a:lstStyle/>
          <a:p/>
        </p:txBody>
      </p:sp>
      <p:sp>
        <p:nvSpPr>
          <p:cNvPr id="7" name="object 7"/>
          <p:cNvSpPr/>
          <p:nvPr/>
        </p:nvSpPr>
        <p:spPr>
          <a:xfrm>
            <a:off x="8860320" y="3314802"/>
            <a:ext cx="1321435" cy="2202815"/>
          </a:xfrm>
          <a:custGeom>
            <a:avLst/>
            <a:gdLst/>
            <a:ahLst/>
            <a:cxnLst/>
            <a:rect l="l" t="t" r="r" b="b"/>
            <a:pathLst>
              <a:path w="1321434" h="2202815">
                <a:moveTo>
                  <a:pt x="0" y="662987"/>
                </a:moveTo>
                <a:lnTo>
                  <a:pt x="662987" y="0"/>
                </a:lnTo>
                <a:lnTo>
                  <a:pt x="1321060" y="0"/>
                </a:lnTo>
                <a:lnTo>
                  <a:pt x="1321060" y="1539640"/>
                </a:lnTo>
                <a:lnTo>
                  <a:pt x="658071" y="2202621"/>
                </a:lnTo>
                <a:lnTo>
                  <a:pt x="0" y="2202621"/>
                </a:lnTo>
                <a:lnTo>
                  <a:pt x="0" y="662987"/>
                </a:lnTo>
                <a:close/>
              </a:path>
            </a:pathLst>
          </a:custGeom>
          <a:ln w="52916">
            <a:solidFill>
              <a:srgbClr val="5B352E"/>
            </a:solidFill>
          </a:ln>
        </p:spPr>
        <p:txBody>
          <a:bodyPr wrap="square" lIns="0" tIns="0" rIns="0" bIns="0" rtlCol="0"/>
          <a:lstStyle/>
          <a:p/>
        </p:txBody>
      </p:sp>
      <p:sp>
        <p:nvSpPr>
          <p:cNvPr id="8" name="object 8"/>
          <p:cNvSpPr/>
          <p:nvPr/>
        </p:nvSpPr>
        <p:spPr>
          <a:xfrm>
            <a:off x="8860320" y="3314802"/>
            <a:ext cx="1321435" cy="663575"/>
          </a:xfrm>
          <a:custGeom>
            <a:avLst/>
            <a:gdLst/>
            <a:ahLst/>
            <a:cxnLst/>
            <a:rect l="l" t="t" r="r" b="b"/>
            <a:pathLst>
              <a:path w="1321434" h="663575">
                <a:moveTo>
                  <a:pt x="0" y="662987"/>
                </a:moveTo>
                <a:lnTo>
                  <a:pt x="658071" y="662987"/>
                </a:lnTo>
                <a:lnTo>
                  <a:pt x="1321060" y="0"/>
                </a:lnTo>
              </a:path>
            </a:pathLst>
          </a:custGeom>
          <a:ln w="52916">
            <a:solidFill>
              <a:srgbClr val="5B352E"/>
            </a:solidFill>
          </a:ln>
        </p:spPr>
        <p:txBody>
          <a:bodyPr wrap="square" lIns="0" tIns="0" rIns="0" bIns="0" rtlCol="0"/>
          <a:lstStyle/>
          <a:p/>
        </p:txBody>
      </p:sp>
      <p:sp>
        <p:nvSpPr>
          <p:cNvPr id="9" name="object 9"/>
          <p:cNvSpPr/>
          <p:nvPr/>
        </p:nvSpPr>
        <p:spPr>
          <a:xfrm>
            <a:off x="9518391" y="3977789"/>
            <a:ext cx="0" cy="1539875"/>
          </a:xfrm>
          <a:custGeom>
            <a:avLst/>
            <a:gdLst/>
            <a:ahLst/>
            <a:cxnLst/>
            <a:rect l="l" t="t" r="r" b="b"/>
            <a:pathLst>
              <a:path h="1539875">
                <a:moveTo>
                  <a:pt x="0" y="0"/>
                </a:moveTo>
                <a:lnTo>
                  <a:pt x="0" y="1539633"/>
                </a:lnTo>
              </a:path>
            </a:pathLst>
          </a:custGeom>
          <a:ln w="52916">
            <a:solidFill>
              <a:srgbClr val="5B352E"/>
            </a:solidFill>
          </a:ln>
        </p:spPr>
        <p:txBody>
          <a:bodyPr wrap="square" lIns="0" tIns="0" rIns="0" bIns="0" rtlCol="0"/>
          <a:lstStyle/>
          <a:p/>
        </p:txBody>
      </p:sp>
      <p:sp>
        <p:nvSpPr>
          <p:cNvPr id="10" name="object 10"/>
          <p:cNvSpPr/>
          <p:nvPr/>
        </p:nvSpPr>
        <p:spPr>
          <a:xfrm>
            <a:off x="4631385" y="3990099"/>
            <a:ext cx="631825" cy="1539875"/>
          </a:xfrm>
          <a:custGeom>
            <a:avLst/>
            <a:gdLst/>
            <a:ahLst/>
            <a:cxnLst/>
            <a:rect l="l" t="t" r="r" b="b"/>
            <a:pathLst>
              <a:path w="631825" h="1539875">
                <a:moveTo>
                  <a:pt x="0" y="1539633"/>
                </a:moveTo>
                <a:lnTo>
                  <a:pt x="631613" y="1539633"/>
                </a:lnTo>
                <a:lnTo>
                  <a:pt x="631613" y="0"/>
                </a:lnTo>
                <a:lnTo>
                  <a:pt x="0" y="0"/>
                </a:lnTo>
                <a:lnTo>
                  <a:pt x="0" y="1539633"/>
                </a:lnTo>
                <a:close/>
              </a:path>
            </a:pathLst>
          </a:custGeom>
          <a:solidFill>
            <a:srgbClr val="BD867C"/>
          </a:solidFill>
        </p:spPr>
        <p:txBody>
          <a:bodyPr wrap="square" lIns="0" tIns="0" rIns="0" bIns="0" rtlCol="0"/>
          <a:lstStyle/>
          <a:p/>
        </p:txBody>
      </p:sp>
      <p:sp>
        <p:nvSpPr>
          <p:cNvPr id="11" name="object 11"/>
          <p:cNvSpPr/>
          <p:nvPr/>
        </p:nvSpPr>
        <p:spPr>
          <a:xfrm>
            <a:off x="5289461" y="3327108"/>
            <a:ext cx="663575" cy="2202815"/>
          </a:xfrm>
          <a:custGeom>
            <a:avLst/>
            <a:gdLst/>
            <a:ahLst/>
            <a:cxnLst/>
            <a:rect l="l" t="t" r="r" b="b"/>
            <a:pathLst>
              <a:path w="663575" h="2202815">
                <a:moveTo>
                  <a:pt x="662978" y="0"/>
                </a:moveTo>
                <a:lnTo>
                  <a:pt x="0" y="662990"/>
                </a:lnTo>
                <a:lnTo>
                  <a:pt x="0" y="2202624"/>
                </a:lnTo>
                <a:lnTo>
                  <a:pt x="662978" y="1539633"/>
                </a:lnTo>
                <a:lnTo>
                  <a:pt x="662978" y="0"/>
                </a:lnTo>
                <a:close/>
              </a:path>
            </a:pathLst>
          </a:custGeom>
          <a:solidFill>
            <a:srgbClr val="986C64"/>
          </a:solidFill>
        </p:spPr>
        <p:txBody>
          <a:bodyPr wrap="square" lIns="0" tIns="0" rIns="0" bIns="0" rtlCol="0"/>
          <a:lstStyle/>
          <a:p/>
        </p:txBody>
      </p:sp>
      <p:sp>
        <p:nvSpPr>
          <p:cNvPr id="12" name="object 12"/>
          <p:cNvSpPr/>
          <p:nvPr/>
        </p:nvSpPr>
        <p:spPr>
          <a:xfrm>
            <a:off x="4631385" y="3327108"/>
            <a:ext cx="1321435" cy="663575"/>
          </a:xfrm>
          <a:custGeom>
            <a:avLst/>
            <a:gdLst/>
            <a:ahLst/>
            <a:cxnLst/>
            <a:rect l="l" t="t" r="r" b="b"/>
            <a:pathLst>
              <a:path w="1321435" h="663575">
                <a:moveTo>
                  <a:pt x="1321054" y="0"/>
                </a:moveTo>
                <a:lnTo>
                  <a:pt x="662990" y="0"/>
                </a:lnTo>
                <a:lnTo>
                  <a:pt x="0" y="662990"/>
                </a:lnTo>
                <a:lnTo>
                  <a:pt x="658075" y="662990"/>
                </a:lnTo>
                <a:lnTo>
                  <a:pt x="1321054" y="0"/>
                </a:lnTo>
                <a:close/>
              </a:path>
            </a:pathLst>
          </a:custGeom>
          <a:solidFill>
            <a:srgbClr val="CA9E96"/>
          </a:solidFill>
        </p:spPr>
        <p:txBody>
          <a:bodyPr wrap="square" lIns="0" tIns="0" rIns="0" bIns="0" rtlCol="0"/>
          <a:lstStyle/>
          <a:p/>
        </p:txBody>
      </p:sp>
      <p:sp>
        <p:nvSpPr>
          <p:cNvPr id="13" name="object 13"/>
          <p:cNvSpPr/>
          <p:nvPr/>
        </p:nvSpPr>
        <p:spPr>
          <a:xfrm>
            <a:off x="4631385" y="3327108"/>
            <a:ext cx="1321435" cy="2202815"/>
          </a:xfrm>
          <a:custGeom>
            <a:avLst/>
            <a:gdLst/>
            <a:ahLst/>
            <a:cxnLst/>
            <a:rect l="l" t="t" r="r" b="b"/>
            <a:pathLst>
              <a:path w="1321435" h="2202815">
                <a:moveTo>
                  <a:pt x="0" y="662987"/>
                </a:moveTo>
                <a:lnTo>
                  <a:pt x="662987" y="0"/>
                </a:lnTo>
                <a:lnTo>
                  <a:pt x="1321060" y="0"/>
                </a:lnTo>
                <a:lnTo>
                  <a:pt x="1321060" y="1539640"/>
                </a:lnTo>
                <a:lnTo>
                  <a:pt x="658071" y="2202621"/>
                </a:lnTo>
                <a:lnTo>
                  <a:pt x="0" y="2202621"/>
                </a:lnTo>
                <a:lnTo>
                  <a:pt x="0" y="662987"/>
                </a:lnTo>
                <a:close/>
              </a:path>
            </a:pathLst>
          </a:custGeom>
          <a:ln w="52916">
            <a:solidFill>
              <a:srgbClr val="5B352E"/>
            </a:solidFill>
          </a:ln>
        </p:spPr>
        <p:txBody>
          <a:bodyPr wrap="square" lIns="0" tIns="0" rIns="0" bIns="0" rtlCol="0"/>
          <a:lstStyle/>
          <a:p/>
        </p:txBody>
      </p:sp>
      <p:sp>
        <p:nvSpPr>
          <p:cNvPr id="14" name="object 14"/>
          <p:cNvSpPr/>
          <p:nvPr/>
        </p:nvSpPr>
        <p:spPr>
          <a:xfrm>
            <a:off x="4631385" y="3327108"/>
            <a:ext cx="1321435" cy="663575"/>
          </a:xfrm>
          <a:custGeom>
            <a:avLst/>
            <a:gdLst/>
            <a:ahLst/>
            <a:cxnLst/>
            <a:rect l="l" t="t" r="r" b="b"/>
            <a:pathLst>
              <a:path w="1321435" h="663575">
                <a:moveTo>
                  <a:pt x="0" y="662987"/>
                </a:moveTo>
                <a:lnTo>
                  <a:pt x="658071" y="662987"/>
                </a:lnTo>
                <a:lnTo>
                  <a:pt x="1321060" y="0"/>
                </a:lnTo>
              </a:path>
            </a:pathLst>
          </a:custGeom>
          <a:ln w="52916">
            <a:solidFill>
              <a:srgbClr val="5B352E"/>
            </a:solidFill>
          </a:ln>
        </p:spPr>
        <p:txBody>
          <a:bodyPr wrap="square" lIns="0" tIns="0" rIns="0" bIns="0" rtlCol="0"/>
          <a:lstStyle/>
          <a:p/>
        </p:txBody>
      </p:sp>
      <p:sp>
        <p:nvSpPr>
          <p:cNvPr id="15" name="object 15"/>
          <p:cNvSpPr/>
          <p:nvPr/>
        </p:nvSpPr>
        <p:spPr>
          <a:xfrm>
            <a:off x="5289456" y="3990096"/>
            <a:ext cx="0" cy="1539875"/>
          </a:xfrm>
          <a:custGeom>
            <a:avLst/>
            <a:gdLst/>
            <a:ahLst/>
            <a:cxnLst/>
            <a:rect l="l" t="t" r="r" b="b"/>
            <a:pathLst>
              <a:path h="1539875">
                <a:moveTo>
                  <a:pt x="0" y="0"/>
                </a:moveTo>
                <a:lnTo>
                  <a:pt x="0" y="1539633"/>
                </a:lnTo>
              </a:path>
            </a:pathLst>
          </a:custGeom>
          <a:ln w="52916">
            <a:solidFill>
              <a:srgbClr val="5B352E"/>
            </a:solidFill>
          </a:ln>
        </p:spPr>
        <p:txBody>
          <a:bodyPr wrap="square" lIns="0" tIns="0" rIns="0" bIns="0" rtlCol="0"/>
          <a:lstStyle/>
          <a:p/>
        </p:txBody>
      </p:sp>
      <p:sp>
        <p:nvSpPr>
          <p:cNvPr id="16" name="object 16"/>
          <p:cNvSpPr/>
          <p:nvPr/>
        </p:nvSpPr>
        <p:spPr>
          <a:xfrm>
            <a:off x="7843553" y="4240933"/>
            <a:ext cx="204773" cy="204773"/>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8076217" y="4240933"/>
            <a:ext cx="204773" cy="204773"/>
          </a:xfrm>
          <a:prstGeom prst="rect">
            <a:avLst/>
          </a:prstGeom>
          <a:blipFill>
            <a:blip r:embed="rId1" cstate="print"/>
            <a:stretch>
              <a:fillRect/>
            </a:stretch>
          </a:blipFill>
        </p:spPr>
        <p:txBody>
          <a:bodyPr wrap="square" lIns="0" tIns="0" rIns="0" bIns="0" rtlCol="0"/>
          <a:lstStyle/>
          <a:p/>
        </p:txBody>
      </p:sp>
      <p:sp>
        <p:nvSpPr>
          <p:cNvPr id="18" name="object 18"/>
          <p:cNvSpPr/>
          <p:nvPr/>
        </p:nvSpPr>
        <p:spPr>
          <a:xfrm>
            <a:off x="8308894" y="4240933"/>
            <a:ext cx="204773" cy="204773"/>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1455331" y="3989146"/>
            <a:ext cx="631825" cy="1539875"/>
          </a:xfrm>
          <a:custGeom>
            <a:avLst/>
            <a:gdLst/>
            <a:ahLst/>
            <a:cxnLst/>
            <a:rect l="l" t="t" r="r" b="b"/>
            <a:pathLst>
              <a:path w="631825" h="1539875">
                <a:moveTo>
                  <a:pt x="0" y="1539633"/>
                </a:moveTo>
                <a:lnTo>
                  <a:pt x="631613" y="1539633"/>
                </a:lnTo>
                <a:lnTo>
                  <a:pt x="631613" y="0"/>
                </a:lnTo>
                <a:lnTo>
                  <a:pt x="0" y="0"/>
                </a:lnTo>
                <a:lnTo>
                  <a:pt x="0" y="1539633"/>
                </a:lnTo>
                <a:close/>
              </a:path>
            </a:pathLst>
          </a:custGeom>
          <a:solidFill>
            <a:srgbClr val="BD867C"/>
          </a:solidFill>
        </p:spPr>
        <p:txBody>
          <a:bodyPr wrap="square" lIns="0" tIns="0" rIns="0" bIns="0" rtlCol="0"/>
          <a:lstStyle/>
          <a:p/>
        </p:txBody>
      </p:sp>
      <p:sp>
        <p:nvSpPr>
          <p:cNvPr id="20" name="object 20"/>
          <p:cNvSpPr/>
          <p:nvPr/>
        </p:nvSpPr>
        <p:spPr>
          <a:xfrm>
            <a:off x="2113394" y="3326156"/>
            <a:ext cx="663575" cy="2202815"/>
          </a:xfrm>
          <a:custGeom>
            <a:avLst/>
            <a:gdLst/>
            <a:ahLst/>
            <a:cxnLst/>
            <a:rect l="l" t="t" r="r" b="b"/>
            <a:pathLst>
              <a:path w="663575" h="2202815">
                <a:moveTo>
                  <a:pt x="662990" y="0"/>
                </a:moveTo>
                <a:lnTo>
                  <a:pt x="0" y="662978"/>
                </a:lnTo>
                <a:lnTo>
                  <a:pt x="0" y="2202611"/>
                </a:lnTo>
                <a:lnTo>
                  <a:pt x="662990" y="1539633"/>
                </a:lnTo>
                <a:lnTo>
                  <a:pt x="662990" y="0"/>
                </a:lnTo>
                <a:close/>
              </a:path>
            </a:pathLst>
          </a:custGeom>
          <a:solidFill>
            <a:srgbClr val="986C64"/>
          </a:solidFill>
        </p:spPr>
        <p:txBody>
          <a:bodyPr wrap="square" lIns="0" tIns="0" rIns="0" bIns="0" rtlCol="0"/>
          <a:lstStyle/>
          <a:p/>
        </p:txBody>
      </p:sp>
      <p:sp>
        <p:nvSpPr>
          <p:cNvPr id="21" name="object 21"/>
          <p:cNvSpPr/>
          <p:nvPr/>
        </p:nvSpPr>
        <p:spPr>
          <a:xfrm>
            <a:off x="1455331" y="3326156"/>
            <a:ext cx="1321435" cy="663575"/>
          </a:xfrm>
          <a:custGeom>
            <a:avLst/>
            <a:gdLst/>
            <a:ahLst/>
            <a:cxnLst/>
            <a:rect l="l" t="t" r="r" b="b"/>
            <a:pathLst>
              <a:path w="1321435" h="663575">
                <a:moveTo>
                  <a:pt x="1321054" y="0"/>
                </a:moveTo>
                <a:lnTo>
                  <a:pt x="662978" y="0"/>
                </a:lnTo>
                <a:lnTo>
                  <a:pt x="0" y="662978"/>
                </a:lnTo>
                <a:lnTo>
                  <a:pt x="658063" y="662978"/>
                </a:lnTo>
                <a:lnTo>
                  <a:pt x="1321054" y="0"/>
                </a:lnTo>
                <a:close/>
              </a:path>
            </a:pathLst>
          </a:custGeom>
          <a:solidFill>
            <a:srgbClr val="CA9E96"/>
          </a:solidFill>
        </p:spPr>
        <p:txBody>
          <a:bodyPr wrap="square" lIns="0" tIns="0" rIns="0" bIns="0" rtlCol="0"/>
          <a:lstStyle/>
          <a:p/>
        </p:txBody>
      </p:sp>
      <p:sp>
        <p:nvSpPr>
          <p:cNvPr id="22" name="object 22"/>
          <p:cNvSpPr/>
          <p:nvPr/>
        </p:nvSpPr>
        <p:spPr>
          <a:xfrm>
            <a:off x="1455331" y="3326156"/>
            <a:ext cx="1321435" cy="2202815"/>
          </a:xfrm>
          <a:custGeom>
            <a:avLst/>
            <a:gdLst/>
            <a:ahLst/>
            <a:cxnLst/>
            <a:rect l="l" t="t" r="r" b="b"/>
            <a:pathLst>
              <a:path w="1321435" h="2202815">
                <a:moveTo>
                  <a:pt x="0" y="662987"/>
                </a:moveTo>
                <a:lnTo>
                  <a:pt x="662987" y="0"/>
                </a:lnTo>
                <a:lnTo>
                  <a:pt x="1321060" y="0"/>
                </a:lnTo>
                <a:lnTo>
                  <a:pt x="1321060" y="1539640"/>
                </a:lnTo>
                <a:lnTo>
                  <a:pt x="658071" y="2202621"/>
                </a:lnTo>
                <a:lnTo>
                  <a:pt x="0" y="2202621"/>
                </a:lnTo>
                <a:lnTo>
                  <a:pt x="0" y="662987"/>
                </a:lnTo>
                <a:close/>
              </a:path>
            </a:pathLst>
          </a:custGeom>
          <a:ln w="52916">
            <a:solidFill>
              <a:srgbClr val="5B352E"/>
            </a:solidFill>
          </a:ln>
        </p:spPr>
        <p:txBody>
          <a:bodyPr wrap="square" lIns="0" tIns="0" rIns="0" bIns="0" rtlCol="0"/>
          <a:lstStyle/>
          <a:p/>
        </p:txBody>
      </p:sp>
      <p:sp>
        <p:nvSpPr>
          <p:cNvPr id="23" name="object 23"/>
          <p:cNvSpPr/>
          <p:nvPr/>
        </p:nvSpPr>
        <p:spPr>
          <a:xfrm>
            <a:off x="1455331" y="3326156"/>
            <a:ext cx="1321435" cy="663575"/>
          </a:xfrm>
          <a:custGeom>
            <a:avLst/>
            <a:gdLst/>
            <a:ahLst/>
            <a:cxnLst/>
            <a:rect l="l" t="t" r="r" b="b"/>
            <a:pathLst>
              <a:path w="1321435" h="663575">
                <a:moveTo>
                  <a:pt x="0" y="662987"/>
                </a:moveTo>
                <a:lnTo>
                  <a:pt x="658071" y="662987"/>
                </a:lnTo>
                <a:lnTo>
                  <a:pt x="1321060" y="0"/>
                </a:lnTo>
              </a:path>
            </a:pathLst>
          </a:custGeom>
          <a:ln w="52916">
            <a:solidFill>
              <a:srgbClr val="5B352E"/>
            </a:solidFill>
          </a:ln>
        </p:spPr>
        <p:txBody>
          <a:bodyPr wrap="square" lIns="0" tIns="0" rIns="0" bIns="0" rtlCol="0"/>
          <a:lstStyle/>
          <a:p/>
        </p:txBody>
      </p:sp>
      <p:sp>
        <p:nvSpPr>
          <p:cNvPr id="24" name="object 24"/>
          <p:cNvSpPr/>
          <p:nvPr/>
        </p:nvSpPr>
        <p:spPr>
          <a:xfrm>
            <a:off x="2113402" y="3989143"/>
            <a:ext cx="0" cy="1539875"/>
          </a:xfrm>
          <a:custGeom>
            <a:avLst/>
            <a:gdLst/>
            <a:ahLst/>
            <a:cxnLst/>
            <a:rect l="l" t="t" r="r" b="b"/>
            <a:pathLst>
              <a:path h="1539875">
                <a:moveTo>
                  <a:pt x="0" y="0"/>
                </a:moveTo>
                <a:lnTo>
                  <a:pt x="0" y="1539633"/>
                </a:lnTo>
              </a:path>
            </a:pathLst>
          </a:custGeom>
          <a:ln w="52916">
            <a:solidFill>
              <a:srgbClr val="5B352E"/>
            </a:solidFill>
          </a:ln>
        </p:spPr>
        <p:txBody>
          <a:bodyPr wrap="square" lIns="0" tIns="0" rIns="0" bIns="0" rtlCol="0"/>
          <a:lstStyle/>
          <a:p/>
        </p:txBody>
      </p:sp>
      <p:sp>
        <p:nvSpPr>
          <p:cNvPr id="25" name="object 25"/>
          <p:cNvSpPr/>
          <p:nvPr/>
        </p:nvSpPr>
        <p:spPr>
          <a:xfrm>
            <a:off x="6085281" y="4152952"/>
            <a:ext cx="891540" cy="941705"/>
          </a:xfrm>
          <a:custGeom>
            <a:avLst/>
            <a:gdLst/>
            <a:ahLst/>
            <a:cxnLst/>
            <a:rect l="l" t="t" r="r" b="b"/>
            <a:pathLst>
              <a:path w="891540" h="941704">
                <a:moveTo>
                  <a:pt x="0" y="941119"/>
                </a:moveTo>
                <a:lnTo>
                  <a:pt x="890965" y="941119"/>
                </a:lnTo>
                <a:lnTo>
                  <a:pt x="890965" y="0"/>
                </a:lnTo>
                <a:lnTo>
                  <a:pt x="0" y="0"/>
                </a:lnTo>
                <a:lnTo>
                  <a:pt x="0" y="941119"/>
                </a:lnTo>
                <a:close/>
              </a:path>
            </a:pathLst>
          </a:custGeom>
          <a:solidFill>
            <a:srgbClr val="BD867C"/>
          </a:solidFill>
        </p:spPr>
        <p:txBody>
          <a:bodyPr wrap="square" lIns="0" tIns="0" rIns="0" bIns="0" rtlCol="0"/>
          <a:lstStyle/>
          <a:p/>
        </p:txBody>
      </p:sp>
      <p:sp>
        <p:nvSpPr>
          <p:cNvPr id="26" name="object 26"/>
          <p:cNvSpPr/>
          <p:nvPr/>
        </p:nvSpPr>
        <p:spPr>
          <a:xfrm>
            <a:off x="7002703" y="3659213"/>
            <a:ext cx="494030" cy="1435100"/>
          </a:xfrm>
          <a:custGeom>
            <a:avLst/>
            <a:gdLst/>
            <a:ahLst/>
            <a:cxnLst/>
            <a:rect l="l" t="t" r="r" b="b"/>
            <a:pathLst>
              <a:path w="494029" h="1435100">
                <a:moveTo>
                  <a:pt x="493737" y="0"/>
                </a:moveTo>
                <a:lnTo>
                  <a:pt x="0" y="493737"/>
                </a:lnTo>
                <a:lnTo>
                  <a:pt x="0" y="1434858"/>
                </a:lnTo>
                <a:lnTo>
                  <a:pt x="493737" y="941120"/>
                </a:lnTo>
                <a:lnTo>
                  <a:pt x="493737" y="0"/>
                </a:lnTo>
                <a:close/>
              </a:path>
            </a:pathLst>
          </a:custGeom>
          <a:solidFill>
            <a:srgbClr val="986C64"/>
          </a:solidFill>
        </p:spPr>
        <p:txBody>
          <a:bodyPr wrap="square" lIns="0" tIns="0" rIns="0" bIns="0" rtlCol="0"/>
          <a:lstStyle/>
          <a:p/>
        </p:txBody>
      </p:sp>
      <p:sp>
        <p:nvSpPr>
          <p:cNvPr id="27" name="object 27"/>
          <p:cNvSpPr/>
          <p:nvPr/>
        </p:nvSpPr>
        <p:spPr>
          <a:xfrm>
            <a:off x="6085281" y="3659213"/>
            <a:ext cx="1411605" cy="494030"/>
          </a:xfrm>
          <a:custGeom>
            <a:avLst/>
            <a:gdLst/>
            <a:ahLst/>
            <a:cxnLst/>
            <a:rect l="l" t="t" r="r" b="b"/>
            <a:pathLst>
              <a:path w="1411604" h="494029">
                <a:moveTo>
                  <a:pt x="1411160" y="0"/>
                </a:moveTo>
                <a:lnTo>
                  <a:pt x="493737" y="0"/>
                </a:lnTo>
                <a:lnTo>
                  <a:pt x="0" y="493737"/>
                </a:lnTo>
                <a:lnTo>
                  <a:pt x="917422" y="493737"/>
                </a:lnTo>
                <a:lnTo>
                  <a:pt x="1411160" y="0"/>
                </a:lnTo>
                <a:close/>
              </a:path>
            </a:pathLst>
          </a:custGeom>
          <a:solidFill>
            <a:srgbClr val="CA9E96"/>
          </a:solidFill>
        </p:spPr>
        <p:txBody>
          <a:bodyPr wrap="square" lIns="0" tIns="0" rIns="0" bIns="0" rtlCol="0"/>
          <a:lstStyle/>
          <a:p/>
        </p:txBody>
      </p:sp>
      <p:sp>
        <p:nvSpPr>
          <p:cNvPr id="28" name="object 28"/>
          <p:cNvSpPr/>
          <p:nvPr/>
        </p:nvSpPr>
        <p:spPr>
          <a:xfrm>
            <a:off x="6085281" y="3659213"/>
            <a:ext cx="1411605" cy="1435100"/>
          </a:xfrm>
          <a:custGeom>
            <a:avLst/>
            <a:gdLst/>
            <a:ahLst/>
            <a:cxnLst/>
            <a:rect l="l" t="t" r="r" b="b"/>
            <a:pathLst>
              <a:path w="1411604" h="1435100">
                <a:moveTo>
                  <a:pt x="0" y="493735"/>
                </a:moveTo>
                <a:lnTo>
                  <a:pt x="493735" y="0"/>
                </a:lnTo>
                <a:lnTo>
                  <a:pt x="1411160" y="0"/>
                </a:lnTo>
                <a:lnTo>
                  <a:pt x="1411160" y="941120"/>
                </a:lnTo>
                <a:lnTo>
                  <a:pt x="917423" y="1434860"/>
                </a:lnTo>
                <a:lnTo>
                  <a:pt x="0" y="1434860"/>
                </a:lnTo>
                <a:lnTo>
                  <a:pt x="0" y="493735"/>
                </a:lnTo>
                <a:close/>
              </a:path>
            </a:pathLst>
          </a:custGeom>
          <a:ln w="52916">
            <a:solidFill>
              <a:srgbClr val="5B352E"/>
            </a:solidFill>
          </a:ln>
        </p:spPr>
        <p:txBody>
          <a:bodyPr wrap="square" lIns="0" tIns="0" rIns="0" bIns="0" rtlCol="0"/>
          <a:lstStyle/>
          <a:p/>
        </p:txBody>
      </p:sp>
      <p:sp>
        <p:nvSpPr>
          <p:cNvPr id="29" name="object 29"/>
          <p:cNvSpPr/>
          <p:nvPr/>
        </p:nvSpPr>
        <p:spPr>
          <a:xfrm>
            <a:off x="6085281" y="3659213"/>
            <a:ext cx="1411605" cy="494030"/>
          </a:xfrm>
          <a:custGeom>
            <a:avLst/>
            <a:gdLst/>
            <a:ahLst/>
            <a:cxnLst/>
            <a:rect l="l" t="t" r="r" b="b"/>
            <a:pathLst>
              <a:path w="1411604" h="494029">
                <a:moveTo>
                  <a:pt x="0" y="493735"/>
                </a:moveTo>
                <a:lnTo>
                  <a:pt x="917423" y="493735"/>
                </a:lnTo>
                <a:lnTo>
                  <a:pt x="1411160" y="0"/>
                </a:lnTo>
              </a:path>
            </a:pathLst>
          </a:custGeom>
          <a:ln w="52916">
            <a:solidFill>
              <a:srgbClr val="5B352E"/>
            </a:solidFill>
          </a:ln>
        </p:spPr>
        <p:txBody>
          <a:bodyPr wrap="square" lIns="0" tIns="0" rIns="0" bIns="0" rtlCol="0"/>
          <a:lstStyle/>
          <a:p/>
        </p:txBody>
      </p:sp>
      <p:sp>
        <p:nvSpPr>
          <p:cNvPr id="30" name="object 30"/>
          <p:cNvSpPr/>
          <p:nvPr/>
        </p:nvSpPr>
        <p:spPr>
          <a:xfrm>
            <a:off x="7002704" y="4152949"/>
            <a:ext cx="0" cy="941705"/>
          </a:xfrm>
          <a:custGeom>
            <a:avLst/>
            <a:gdLst/>
            <a:ahLst/>
            <a:cxnLst/>
            <a:rect l="l" t="t" r="r" b="b"/>
            <a:pathLst>
              <a:path h="941704">
                <a:moveTo>
                  <a:pt x="0" y="0"/>
                </a:moveTo>
                <a:lnTo>
                  <a:pt x="0" y="941125"/>
                </a:lnTo>
              </a:path>
            </a:pathLst>
          </a:custGeom>
          <a:ln w="52916">
            <a:solidFill>
              <a:srgbClr val="5B352E"/>
            </a:solidFill>
          </a:ln>
        </p:spPr>
        <p:txBody>
          <a:bodyPr wrap="square" lIns="0" tIns="0" rIns="0" bIns="0" rtlCol="0"/>
          <a:lstStyle/>
          <a:p/>
        </p:txBody>
      </p:sp>
      <p:sp>
        <p:nvSpPr>
          <p:cNvPr id="31" name="object 31"/>
          <p:cNvSpPr/>
          <p:nvPr/>
        </p:nvSpPr>
        <p:spPr>
          <a:xfrm>
            <a:off x="519433" y="3359785"/>
            <a:ext cx="445134" cy="2202815"/>
          </a:xfrm>
          <a:custGeom>
            <a:avLst/>
            <a:gdLst/>
            <a:ahLst/>
            <a:cxnLst/>
            <a:rect l="l" t="t" r="r" b="b"/>
            <a:pathLst>
              <a:path w="445134" h="2202815">
                <a:moveTo>
                  <a:pt x="445082" y="0"/>
                </a:moveTo>
                <a:lnTo>
                  <a:pt x="0" y="445084"/>
                </a:lnTo>
                <a:lnTo>
                  <a:pt x="0" y="2202624"/>
                </a:lnTo>
                <a:lnTo>
                  <a:pt x="445082" y="1757553"/>
                </a:lnTo>
                <a:lnTo>
                  <a:pt x="445082" y="0"/>
                </a:lnTo>
                <a:close/>
              </a:path>
            </a:pathLst>
          </a:custGeom>
          <a:solidFill>
            <a:srgbClr val="CDCDCD"/>
          </a:solidFill>
        </p:spPr>
        <p:txBody>
          <a:bodyPr wrap="square" lIns="0" tIns="0" rIns="0" bIns="0" rtlCol="0"/>
          <a:lstStyle/>
          <a:p/>
        </p:txBody>
      </p:sp>
      <p:sp>
        <p:nvSpPr>
          <p:cNvPr id="32" name="object 32"/>
          <p:cNvSpPr/>
          <p:nvPr/>
        </p:nvSpPr>
        <p:spPr>
          <a:xfrm>
            <a:off x="407367" y="3359785"/>
            <a:ext cx="557530" cy="445134"/>
          </a:xfrm>
          <a:custGeom>
            <a:avLst/>
            <a:gdLst/>
            <a:ahLst/>
            <a:cxnLst/>
            <a:rect l="l" t="t" r="r" b="b"/>
            <a:pathLst>
              <a:path w="557530" h="445135">
                <a:moveTo>
                  <a:pt x="557149" y="0"/>
                </a:moveTo>
                <a:lnTo>
                  <a:pt x="445082" y="0"/>
                </a:lnTo>
                <a:lnTo>
                  <a:pt x="0" y="445084"/>
                </a:lnTo>
                <a:lnTo>
                  <a:pt x="112066" y="445084"/>
                </a:lnTo>
                <a:lnTo>
                  <a:pt x="557149" y="0"/>
                </a:lnTo>
                <a:close/>
              </a:path>
            </a:pathLst>
          </a:custGeom>
          <a:solidFill>
            <a:srgbClr val="FFFFFF"/>
          </a:solidFill>
        </p:spPr>
        <p:txBody>
          <a:bodyPr wrap="square" lIns="0" tIns="0" rIns="0" bIns="0" rtlCol="0"/>
          <a:lstStyle/>
          <a:p/>
        </p:txBody>
      </p:sp>
      <p:sp>
        <p:nvSpPr>
          <p:cNvPr id="33" name="object 33"/>
          <p:cNvSpPr/>
          <p:nvPr/>
        </p:nvSpPr>
        <p:spPr>
          <a:xfrm>
            <a:off x="407367" y="3359785"/>
            <a:ext cx="557530" cy="2202815"/>
          </a:xfrm>
          <a:custGeom>
            <a:avLst/>
            <a:gdLst/>
            <a:ahLst/>
            <a:cxnLst/>
            <a:rect l="l" t="t" r="r" b="b"/>
            <a:pathLst>
              <a:path w="557530" h="2202815">
                <a:moveTo>
                  <a:pt x="0" y="445082"/>
                </a:moveTo>
                <a:lnTo>
                  <a:pt x="445083" y="0"/>
                </a:lnTo>
                <a:lnTo>
                  <a:pt x="557149" y="0"/>
                </a:lnTo>
                <a:lnTo>
                  <a:pt x="557149" y="1757541"/>
                </a:lnTo>
                <a:lnTo>
                  <a:pt x="112066" y="2202621"/>
                </a:lnTo>
                <a:lnTo>
                  <a:pt x="0" y="2202621"/>
                </a:lnTo>
                <a:lnTo>
                  <a:pt x="0" y="445082"/>
                </a:lnTo>
                <a:close/>
              </a:path>
            </a:pathLst>
          </a:custGeom>
          <a:ln w="52916">
            <a:solidFill>
              <a:srgbClr val="292934"/>
            </a:solidFill>
          </a:ln>
        </p:spPr>
        <p:txBody>
          <a:bodyPr wrap="square" lIns="0" tIns="0" rIns="0" bIns="0" rtlCol="0"/>
          <a:lstStyle/>
          <a:p/>
        </p:txBody>
      </p:sp>
      <p:sp>
        <p:nvSpPr>
          <p:cNvPr id="34" name="object 34"/>
          <p:cNvSpPr/>
          <p:nvPr/>
        </p:nvSpPr>
        <p:spPr>
          <a:xfrm>
            <a:off x="407367" y="3359785"/>
            <a:ext cx="557530" cy="445134"/>
          </a:xfrm>
          <a:custGeom>
            <a:avLst/>
            <a:gdLst/>
            <a:ahLst/>
            <a:cxnLst/>
            <a:rect l="l" t="t" r="r" b="b"/>
            <a:pathLst>
              <a:path w="557530" h="445135">
                <a:moveTo>
                  <a:pt x="0" y="445082"/>
                </a:moveTo>
                <a:lnTo>
                  <a:pt x="112066" y="445082"/>
                </a:lnTo>
                <a:lnTo>
                  <a:pt x="557149" y="0"/>
                </a:lnTo>
              </a:path>
            </a:pathLst>
          </a:custGeom>
          <a:ln w="52916">
            <a:solidFill>
              <a:srgbClr val="292934"/>
            </a:solidFill>
          </a:ln>
        </p:spPr>
        <p:txBody>
          <a:bodyPr wrap="square" lIns="0" tIns="0" rIns="0" bIns="0" rtlCol="0"/>
          <a:lstStyle/>
          <a:p/>
        </p:txBody>
      </p:sp>
      <p:sp>
        <p:nvSpPr>
          <p:cNvPr id="35" name="object 35"/>
          <p:cNvSpPr/>
          <p:nvPr/>
        </p:nvSpPr>
        <p:spPr>
          <a:xfrm>
            <a:off x="519433" y="3804868"/>
            <a:ext cx="0" cy="1757680"/>
          </a:xfrm>
          <a:custGeom>
            <a:avLst/>
            <a:gdLst/>
            <a:ahLst/>
            <a:cxnLst/>
            <a:rect l="l" t="t" r="r" b="b"/>
            <a:pathLst>
              <a:path h="1757679">
                <a:moveTo>
                  <a:pt x="0" y="0"/>
                </a:moveTo>
                <a:lnTo>
                  <a:pt x="0" y="1757539"/>
                </a:lnTo>
              </a:path>
            </a:pathLst>
          </a:custGeom>
          <a:ln w="52916">
            <a:solidFill>
              <a:srgbClr val="292934"/>
            </a:solidFill>
          </a:ln>
        </p:spPr>
        <p:txBody>
          <a:bodyPr wrap="square" lIns="0" tIns="0" rIns="0" bIns="0" rtlCol="0"/>
          <a:lstStyle/>
          <a:p/>
        </p:txBody>
      </p:sp>
      <p:sp>
        <p:nvSpPr>
          <p:cNvPr id="36" name="object 36"/>
          <p:cNvSpPr/>
          <p:nvPr/>
        </p:nvSpPr>
        <p:spPr>
          <a:xfrm>
            <a:off x="10499013" y="3759874"/>
            <a:ext cx="85725" cy="1757680"/>
          </a:xfrm>
          <a:custGeom>
            <a:avLst/>
            <a:gdLst/>
            <a:ahLst/>
            <a:cxnLst/>
            <a:rect l="l" t="t" r="r" b="b"/>
            <a:pathLst>
              <a:path w="85725" h="1757679">
                <a:moveTo>
                  <a:pt x="0" y="1757540"/>
                </a:moveTo>
                <a:lnTo>
                  <a:pt x="85607" y="1757540"/>
                </a:lnTo>
                <a:lnTo>
                  <a:pt x="85607" y="0"/>
                </a:lnTo>
                <a:lnTo>
                  <a:pt x="0" y="0"/>
                </a:lnTo>
                <a:lnTo>
                  <a:pt x="0" y="1757540"/>
                </a:lnTo>
                <a:close/>
              </a:path>
            </a:pathLst>
          </a:custGeom>
          <a:solidFill>
            <a:srgbClr val="B3BDC8"/>
          </a:solidFill>
        </p:spPr>
        <p:txBody>
          <a:bodyPr wrap="square" lIns="0" tIns="0" rIns="0" bIns="0" rtlCol="0"/>
          <a:lstStyle/>
          <a:p/>
        </p:txBody>
      </p:sp>
      <p:sp>
        <p:nvSpPr>
          <p:cNvPr id="37" name="object 37"/>
          <p:cNvSpPr/>
          <p:nvPr/>
        </p:nvSpPr>
        <p:spPr>
          <a:xfrm>
            <a:off x="10611078" y="3314802"/>
            <a:ext cx="445134" cy="2202815"/>
          </a:xfrm>
          <a:custGeom>
            <a:avLst/>
            <a:gdLst/>
            <a:ahLst/>
            <a:cxnLst/>
            <a:rect l="l" t="t" r="r" b="b"/>
            <a:pathLst>
              <a:path w="445134" h="2202815">
                <a:moveTo>
                  <a:pt x="445084" y="0"/>
                </a:moveTo>
                <a:lnTo>
                  <a:pt x="0" y="445071"/>
                </a:lnTo>
                <a:lnTo>
                  <a:pt x="0" y="2202611"/>
                </a:lnTo>
                <a:lnTo>
                  <a:pt x="445084" y="1757540"/>
                </a:lnTo>
                <a:lnTo>
                  <a:pt x="445084" y="0"/>
                </a:lnTo>
                <a:close/>
              </a:path>
            </a:pathLst>
          </a:custGeom>
          <a:solidFill>
            <a:srgbClr val="9098A1"/>
          </a:solidFill>
        </p:spPr>
        <p:txBody>
          <a:bodyPr wrap="square" lIns="0" tIns="0" rIns="0" bIns="0" rtlCol="0"/>
          <a:lstStyle/>
          <a:p/>
        </p:txBody>
      </p:sp>
      <p:sp>
        <p:nvSpPr>
          <p:cNvPr id="38" name="object 38"/>
          <p:cNvSpPr/>
          <p:nvPr/>
        </p:nvSpPr>
        <p:spPr>
          <a:xfrm>
            <a:off x="10499013" y="3314802"/>
            <a:ext cx="557530" cy="445134"/>
          </a:xfrm>
          <a:custGeom>
            <a:avLst/>
            <a:gdLst/>
            <a:ahLst/>
            <a:cxnLst/>
            <a:rect l="l" t="t" r="r" b="b"/>
            <a:pathLst>
              <a:path w="557529" h="445135">
                <a:moveTo>
                  <a:pt x="557149" y="0"/>
                </a:moveTo>
                <a:lnTo>
                  <a:pt x="445084" y="0"/>
                </a:lnTo>
                <a:lnTo>
                  <a:pt x="0" y="445071"/>
                </a:lnTo>
                <a:lnTo>
                  <a:pt x="112064" y="445071"/>
                </a:lnTo>
                <a:lnTo>
                  <a:pt x="557149" y="0"/>
                </a:lnTo>
                <a:close/>
              </a:path>
            </a:pathLst>
          </a:custGeom>
          <a:solidFill>
            <a:srgbClr val="C2CAD3"/>
          </a:solidFill>
        </p:spPr>
        <p:txBody>
          <a:bodyPr wrap="square" lIns="0" tIns="0" rIns="0" bIns="0" rtlCol="0"/>
          <a:lstStyle/>
          <a:p/>
        </p:txBody>
      </p:sp>
      <p:sp>
        <p:nvSpPr>
          <p:cNvPr id="39" name="object 39"/>
          <p:cNvSpPr/>
          <p:nvPr/>
        </p:nvSpPr>
        <p:spPr>
          <a:xfrm>
            <a:off x="10499013" y="3314802"/>
            <a:ext cx="557530" cy="2202815"/>
          </a:xfrm>
          <a:custGeom>
            <a:avLst/>
            <a:gdLst/>
            <a:ahLst/>
            <a:cxnLst/>
            <a:rect l="l" t="t" r="r" b="b"/>
            <a:pathLst>
              <a:path w="557529" h="2202815">
                <a:moveTo>
                  <a:pt x="0" y="445082"/>
                </a:moveTo>
                <a:lnTo>
                  <a:pt x="445083" y="0"/>
                </a:lnTo>
                <a:lnTo>
                  <a:pt x="557149" y="0"/>
                </a:lnTo>
                <a:lnTo>
                  <a:pt x="557149" y="1757541"/>
                </a:lnTo>
                <a:lnTo>
                  <a:pt x="112066" y="2202621"/>
                </a:lnTo>
                <a:lnTo>
                  <a:pt x="0" y="2202621"/>
                </a:lnTo>
                <a:lnTo>
                  <a:pt x="0" y="445082"/>
                </a:lnTo>
                <a:close/>
              </a:path>
            </a:pathLst>
          </a:custGeom>
          <a:ln w="52916">
            <a:solidFill>
              <a:srgbClr val="292934"/>
            </a:solidFill>
          </a:ln>
        </p:spPr>
        <p:txBody>
          <a:bodyPr wrap="square" lIns="0" tIns="0" rIns="0" bIns="0" rtlCol="0"/>
          <a:lstStyle/>
          <a:p/>
        </p:txBody>
      </p:sp>
      <p:sp>
        <p:nvSpPr>
          <p:cNvPr id="40" name="object 40"/>
          <p:cNvSpPr/>
          <p:nvPr/>
        </p:nvSpPr>
        <p:spPr>
          <a:xfrm>
            <a:off x="10499013" y="3314802"/>
            <a:ext cx="557530" cy="445134"/>
          </a:xfrm>
          <a:custGeom>
            <a:avLst/>
            <a:gdLst/>
            <a:ahLst/>
            <a:cxnLst/>
            <a:rect l="l" t="t" r="r" b="b"/>
            <a:pathLst>
              <a:path w="557529" h="445135">
                <a:moveTo>
                  <a:pt x="0" y="445082"/>
                </a:moveTo>
                <a:lnTo>
                  <a:pt x="112066" y="445082"/>
                </a:lnTo>
                <a:lnTo>
                  <a:pt x="557149" y="0"/>
                </a:lnTo>
              </a:path>
            </a:pathLst>
          </a:custGeom>
          <a:ln w="52916">
            <a:solidFill>
              <a:srgbClr val="292934"/>
            </a:solidFill>
          </a:ln>
        </p:spPr>
        <p:txBody>
          <a:bodyPr wrap="square" lIns="0" tIns="0" rIns="0" bIns="0" rtlCol="0"/>
          <a:lstStyle/>
          <a:p/>
        </p:txBody>
      </p:sp>
      <p:sp>
        <p:nvSpPr>
          <p:cNvPr id="41" name="object 41"/>
          <p:cNvSpPr/>
          <p:nvPr/>
        </p:nvSpPr>
        <p:spPr>
          <a:xfrm>
            <a:off x="10611080" y="3759884"/>
            <a:ext cx="0" cy="1757680"/>
          </a:xfrm>
          <a:custGeom>
            <a:avLst/>
            <a:gdLst/>
            <a:ahLst/>
            <a:cxnLst/>
            <a:rect l="l" t="t" r="r" b="b"/>
            <a:pathLst>
              <a:path h="1757679">
                <a:moveTo>
                  <a:pt x="0" y="0"/>
                </a:moveTo>
                <a:lnTo>
                  <a:pt x="0" y="1757539"/>
                </a:lnTo>
              </a:path>
            </a:pathLst>
          </a:custGeom>
          <a:ln w="52916">
            <a:solidFill>
              <a:srgbClr val="292934"/>
            </a:solidFill>
          </a:ln>
        </p:spPr>
        <p:txBody>
          <a:bodyPr wrap="square" lIns="0" tIns="0" rIns="0" bIns="0" rtlCol="0"/>
          <a:lstStyle/>
          <a:p/>
        </p:txBody>
      </p:sp>
      <p:sp>
        <p:nvSpPr>
          <p:cNvPr id="42" name="object 42"/>
          <p:cNvSpPr/>
          <p:nvPr/>
        </p:nvSpPr>
        <p:spPr>
          <a:xfrm>
            <a:off x="3041180" y="3989146"/>
            <a:ext cx="631825" cy="1539875"/>
          </a:xfrm>
          <a:custGeom>
            <a:avLst/>
            <a:gdLst/>
            <a:ahLst/>
            <a:cxnLst/>
            <a:rect l="l" t="t" r="r" b="b"/>
            <a:pathLst>
              <a:path w="631825" h="1539875">
                <a:moveTo>
                  <a:pt x="0" y="1539633"/>
                </a:moveTo>
                <a:lnTo>
                  <a:pt x="631613" y="1539633"/>
                </a:lnTo>
                <a:lnTo>
                  <a:pt x="631613" y="0"/>
                </a:lnTo>
                <a:lnTo>
                  <a:pt x="0" y="0"/>
                </a:lnTo>
                <a:lnTo>
                  <a:pt x="0" y="1539633"/>
                </a:lnTo>
                <a:close/>
              </a:path>
            </a:pathLst>
          </a:custGeom>
          <a:solidFill>
            <a:srgbClr val="BD867C"/>
          </a:solidFill>
        </p:spPr>
        <p:txBody>
          <a:bodyPr wrap="square" lIns="0" tIns="0" rIns="0" bIns="0" rtlCol="0"/>
          <a:lstStyle/>
          <a:p/>
        </p:txBody>
      </p:sp>
      <p:sp>
        <p:nvSpPr>
          <p:cNvPr id="43" name="object 43"/>
          <p:cNvSpPr/>
          <p:nvPr/>
        </p:nvSpPr>
        <p:spPr>
          <a:xfrm>
            <a:off x="3699255" y="3326156"/>
            <a:ext cx="663575" cy="2202815"/>
          </a:xfrm>
          <a:custGeom>
            <a:avLst/>
            <a:gdLst/>
            <a:ahLst/>
            <a:cxnLst/>
            <a:rect l="l" t="t" r="r" b="b"/>
            <a:pathLst>
              <a:path w="663575" h="2202815">
                <a:moveTo>
                  <a:pt x="662978" y="0"/>
                </a:moveTo>
                <a:lnTo>
                  <a:pt x="0" y="662978"/>
                </a:lnTo>
                <a:lnTo>
                  <a:pt x="0" y="2202611"/>
                </a:lnTo>
                <a:lnTo>
                  <a:pt x="662978" y="1539633"/>
                </a:lnTo>
                <a:lnTo>
                  <a:pt x="662978" y="0"/>
                </a:lnTo>
                <a:close/>
              </a:path>
            </a:pathLst>
          </a:custGeom>
          <a:solidFill>
            <a:srgbClr val="986C64"/>
          </a:solidFill>
        </p:spPr>
        <p:txBody>
          <a:bodyPr wrap="square" lIns="0" tIns="0" rIns="0" bIns="0" rtlCol="0"/>
          <a:lstStyle/>
          <a:p/>
        </p:txBody>
      </p:sp>
      <p:sp>
        <p:nvSpPr>
          <p:cNvPr id="44" name="object 44"/>
          <p:cNvSpPr/>
          <p:nvPr/>
        </p:nvSpPr>
        <p:spPr>
          <a:xfrm>
            <a:off x="3041180" y="3326156"/>
            <a:ext cx="1321435" cy="663575"/>
          </a:xfrm>
          <a:custGeom>
            <a:avLst/>
            <a:gdLst/>
            <a:ahLst/>
            <a:cxnLst/>
            <a:rect l="l" t="t" r="r" b="b"/>
            <a:pathLst>
              <a:path w="1321435" h="663575">
                <a:moveTo>
                  <a:pt x="1321054" y="0"/>
                </a:moveTo>
                <a:lnTo>
                  <a:pt x="662990" y="0"/>
                </a:lnTo>
                <a:lnTo>
                  <a:pt x="0" y="662978"/>
                </a:lnTo>
                <a:lnTo>
                  <a:pt x="658075" y="662978"/>
                </a:lnTo>
                <a:lnTo>
                  <a:pt x="1321054" y="0"/>
                </a:lnTo>
                <a:close/>
              </a:path>
            </a:pathLst>
          </a:custGeom>
          <a:solidFill>
            <a:srgbClr val="CA9E96"/>
          </a:solidFill>
        </p:spPr>
        <p:txBody>
          <a:bodyPr wrap="square" lIns="0" tIns="0" rIns="0" bIns="0" rtlCol="0"/>
          <a:lstStyle/>
          <a:p/>
        </p:txBody>
      </p:sp>
      <p:sp>
        <p:nvSpPr>
          <p:cNvPr id="45" name="object 45"/>
          <p:cNvSpPr/>
          <p:nvPr/>
        </p:nvSpPr>
        <p:spPr>
          <a:xfrm>
            <a:off x="3041180" y="3326156"/>
            <a:ext cx="1321435" cy="2202815"/>
          </a:xfrm>
          <a:custGeom>
            <a:avLst/>
            <a:gdLst/>
            <a:ahLst/>
            <a:cxnLst/>
            <a:rect l="l" t="t" r="r" b="b"/>
            <a:pathLst>
              <a:path w="1321435" h="2202815">
                <a:moveTo>
                  <a:pt x="0" y="662987"/>
                </a:moveTo>
                <a:lnTo>
                  <a:pt x="662987" y="0"/>
                </a:lnTo>
                <a:lnTo>
                  <a:pt x="1321060" y="0"/>
                </a:lnTo>
                <a:lnTo>
                  <a:pt x="1321060" y="1539640"/>
                </a:lnTo>
                <a:lnTo>
                  <a:pt x="658071" y="2202621"/>
                </a:lnTo>
                <a:lnTo>
                  <a:pt x="0" y="2202621"/>
                </a:lnTo>
                <a:lnTo>
                  <a:pt x="0" y="662987"/>
                </a:lnTo>
                <a:close/>
              </a:path>
            </a:pathLst>
          </a:custGeom>
          <a:ln w="52916">
            <a:solidFill>
              <a:srgbClr val="5B352E"/>
            </a:solidFill>
          </a:ln>
        </p:spPr>
        <p:txBody>
          <a:bodyPr wrap="square" lIns="0" tIns="0" rIns="0" bIns="0" rtlCol="0"/>
          <a:lstStyle/>
          <a:p/>
        </p:txBody>
      </p:sp>
      <p:sp>
        <p:nvSpPr>
          <p:cNvPr id="46" name="object 46"/>
          <p:cNvSpPr/>
          <p:nvPr/>
        </p:nvSpPr>
        <p:spPr>
          <a:xfrm>
            <a:off x="3041180" y="3326156"/>
            <a:ext cx="1321435" cy="663575"/>
          </a:xfrm>
          <a:custGeom>
            <a:avLst/>
            <a:gdLst/>
            <a:ahLst/>
            <a:cxnLst/>
            <a:rect l="l" t="t" r="r" b="b"/>
            <a:pathLst>
              <a:path w="1321435" h="663575">
                <a:moveTo>
                  <a:pt x="0" y="662987"/>
                </a:moveTo>
                <a:lnTo>
                  <a:pt x="658071" y="662987"/>
                </a:lnTo>
                <a:lnTo>
                  <a:pt x="1321060" y="0"/>
                </a:lnTo>
              </a:path>
            </a:pathLst>
          </a:custGeom>
          <a:ln w="52916">
            <a:solidFill>
              <a:srgbClr val="5B352E"/>
            </a:solidFill>
          </a:ln>
        </p:spPr>
        <p:txBody>
          <a:bodyPr wrap="square" lIns="0" tIns="0" rIns="0" bIns="0" rtlCol="0"/>
          <a:lstStyle/>
          <a:p/>
        </p:txBody>
      </p:sp>
      <p:sp>
        <p:nvSpPr>
          <p:cNvPr id="47" name="object 47"/>
          <p:cNvSpPr/>
          <p:nvPr/>
        </p:nvSpPr>
        <p:spPr>
          <a:xfrm>
            <a:off x="3699251" y="3989143"/>
            <a:ext cx="0" cy="1539875"/>
          </a:xfrm>
          <a:custGeom>
            <a:avLst/>
            <a:gdLst/>
            <a:ahLst/>
            <a:cxnLst/>
            <a:rect l="l" t="t" r="r" b="b"/>
            <a:pathLst>
              <a:path h="1539875">
                <a:moveTo>
                  <a:pt x="0" y="0"/>
                </a:moveTo>
                <a:lnTo>
                  <a:pt x="0" y="1539633"/>
                </a:lnTo>
              </a:path>
            </a:pathLst>
          </a:custGeom>
          <a:ln w="52916">
            <a:solidFill>
              <a:srgbClr val="5B352E"/>
            </a:solidFill>
          </a:ln>
        </p:spPr>
        <p:txBody>
          <a:bodyPr wrap="square" lIns="0" tIns="0" rIns="0" bIns="0" rtlCol="0"/>
          <a:lstStyle/>
          <a:p/>
        </p:txBody>
      </p:sp>
      <p:sp>
        <p:nvSpPr>
          <p:cNvPr id="48" name="object 48"/>
          <p:cNvSpPr/>
          <p:nvPr/>
        </p:nvSpPr>
        <p:spPr>
          <a:xfrm>
            <a:off x="9906241" y="2794419"/>
            <a:ext cx="932180" cy="462915"/>
          </a:xfrm>
          <a:custGeom>
            <a:avLst/>
            <a:gdLst/>
            <a:ahLst/>
            <a:cxnLst/>
            <a:rect l="l" t="t" r="r" b="b"/>
            <a:pathLst>
              <a:path w="932179" h="462914">
                <a:moveTo>
                  <a:pt x="698640" y="240849"/>
                </a:moveTo>
                <a:lnTo>
                  <a:pt x="614514" y="303834"/>
                </a:lnTo>
                <a:lnTo>
                  <a:pt x="931875" y="462851"/>
                </a:lnTo>
                <a:lnTo>
                  <a:pt x="899439" y="283603"/>
                </a:lnTo>
                <a:lnTo>
                  <a:pt x="731583" y="283603"/>
                </a:lnTo>
                <a:lnTo>
                  <a:pt x="698640" y="240849"/>
                </a:lnTo>
                <a:close/>
              </a:path>
              <a:path w="932179" h="462914">
                <a:moveTo>
                  <a:pt x="515061" y="0"/>
                </a:moveTo>
                <a:lnTo>
                  <a:pt x="449173" y="1460"/>
                </a:lnTo>
                <a:lnTo>
                  <a:pt x="379907" y="19951"/>
                </a:lnTo>
                <a:lnTo>
                  <a:pt x="309486" y="54178"/>
                </a:lnTo>
                <a:lnTo>
                  <a:pt x="246354" y="95656"/>
                </a:lnTo>
                <a:lnTo>
                  <a:pt x="183984" y="144729"/>
                </a:lnTo>
                <a:lnTo>
                  <a:pt x="121805" y="199669"/>
                </a:lnTo>
                <a:lnTo>
                  <a:pt x="0" y="316877"/>
                </a:lnTo>
                <a:lnTo>
                  <a:pt x="73393" y="393128"/>
                </a:lnTo>
                <a:lnTo>
                  <a:pt x="195186" y="275932"/>
                </a:lnTo>
                <a:lnTo>
                  <a:pt x="254012" y="224091"/>
                </a:lnTo>
                <a:lnTo>
                  <a:pt x="311708" y="178892"/>
                </a:lnTo>
                <a:lnTo>
                  <a:pt x="367360" y="142786"/>
                </a:lnTo>
                <a:lnTo>
                  <a:pt x="412947" y="121145"/>
                </a:lnTo>
                <a:lnTo>
                  <a:pt x="411060" y="121145"/>
                </a:lnTo>
                <a:lnTo>
                  <a:pt x="420090" y="117754"/>
                </a:lnTo>
                <a:lnTo>
                  <a:pt x="423396" y="117754"/>
                </a:lnTo>
                <a:lnTo>
                  <a:pt x="461881" y="107175"/>
                </a:lnTo>
                <a:lnTo>
                  <a:pt x="455866" y="107175"/>
                </a:lnTo>
                <a:lnTo>
                  <a:pt x="468718" y="105295"/>
                </a:lnTo>
                <a:lnTo>
                  <a:pt x="501930" y="105295"/>
                </a:lnTo>
                <a:lnTo>
                  <a:pt x="497636" y="104152"/>
                </a:lnTo>
                <a:lnTo>
                  <a:pt x="713742" y="104152"/>
                </a:lnTo>
                <a:lnTo>
                  <a:pt x="706805" y="97307"/>
                </a:lnTo>
                <a:lnTo>
                  <a:pt x="651154" y="53606"/>
                </a:lnTo>
                <a:lnTo>
                  <a:pt x="588111" y="19227"/>
                </a:lnTo>
                <a:lnTo>
                  <a:pt x="520039" y="596"/>
                </a:lnTo>
                <a:lnTo>
                  <a:pt x="515061" y="0"/>
                </a:lnTo>
                <a:close/>
              </a:path>
              <a:path w="932179" h="462914">
                <a:moveTo>
                  <a:pt x="782910" y="177757"/>
                </a:moveTo>
                <a:lnTo>
                  <a:pt x="698640" y="240849"/>
                </a:lnTo>
                <a:lnTo>
                  <a:pt x="731583" y="283603"/>
                </a:lnTo>
                <a:lnTo>
                  <a:pt x="815035" y="218516"/>
                </a:lnTo>
                <a:lnTo>
                  <a:pt x="782910" y="177757"/>
                </a:lnTo>
                <a:close/>
              </a:path>
              <a:path w="932179" h="462914">
                <a:moveTo>
                  <a:pt x="868667" y="113550"/>
                </a:moveTo>
                <a:lnTo>
                  <a:pt x="782910" y="177757"/>
                </a:lnTo>
                <a:lnTo>
                  <a:pt x="815035" y="218516"/>
                </a:lnTo>
                <a:lnTo>
                  <a:pt x="731583" y="283603"/>
                </a:lnTo>
                <a:lnTo>
                  <a:pt x="899439" y="283603"/>
                </a:lnTo>
                <a:lnTo>
                  <a:pt x="868667" y="113550"/>
                </a:lnTo>
                <a:close/>
              </a:path>
              <a:path w="932179" h="462914">
                <a:moveTo>
                  <a:pt x="591705" y="141488"/>
                </a:moveTo>
                <a:lnTo>
                  <a:pt x="641438" y="180543"/>
                </a:lnTo>
                <a:lnTo>
                  <a:pt x="689279" y="228701"/>
                </a:lnTo>
                <a:lnTo>
                  <a:pt x="698640" y="240849"/>
                </a:lnTo>
                <a:lnTo>
                  <a:pt x="782910" y="177757"/>
                </a:lnTo>
                <a:lnTo>
                  <a:pt x="763955" y="153708"/>
                </a:lnTo>
                <a:lnTo>
                  <a:pt x="753738" y="143624"/>
                </a:lnTo>
                <a:lnTo>
                  <a:pt x="595655" y="143624"/>
                </a:lnTo>
                <a:lnTo>
                  <a:pt x="591705" y="141488"/>
                </a:lnTo>
                <a:close/>
              </a:path>
              <a:path w="932179" h="462914">
                <a:moveTo>
                  <a:pt x="588149" y="138696"/>
                </a:moveTo>
                <a:lnTo>
                  <a:pt x="591705" y="141488"/>
                </a:lnTo>
                <a:lnTo>
                  <a:pt x="595655" y="143624"/>
                </a:lnTo>
                <a:lnTo>
                  <a:pt x="588149" y="138696"/>
                </a:lnTo>
                <a:close/>
              </a:path>
              <a:path w="932179" h="462914">
                <a:moveTo>
                  <a:pt x="748744" y="138696"/>
                </a:moveTo>
                <a:lnTo>
                  <a:pt x="588149" y="138696"/>
                </a:lnTo>
                <a:lnTo>
                  <a:pt x="595655" y="143624"/>
                </a:lnTo>
                <a:lnTo>
                  <a:pt x="753738" y="143624"/>
                </a:lnTo>
                <a:lnTo>
                  <a:pt x="748744" y="138696"/>
                </a:lnTo>
                <a:close/>
              </a:path>
              <a:path w="932179" h="462914">
                <a:moveTo>
                  <a:pt x="546897" y="117264"/>
                </a:moveTo>
                <a:lnTo>
                  <a:pt x="591705" y="141488"/>
                </a:lnTo>
                <a:lnTo>
                  <a:pt x="588149" y="138696"/>
                </a:lnTo>
                <a:lnTo>
                  <a:pt x="748744" y="138696"/>
                </a:lnTo>
                <a:lnTo>
                  <a:pt x="728669" y="118884"/>
                </a:lnTo>
                <a:lnTo>
                  <a:pt x="552983" y="118884"/>
                </a:lnTo>
                <a:lnTo>
                  <a:pt x="546897" y="117264"/>
                </a:lnTo>
                <a:close/>
              </a:path>
              <a:path w="932179" h="462914">
                <a:moveTo>
                  <a:pt x="420090" y="117754"/>
                </a:moveTo>
                <a:lnTo>
                  <a:pt x="411060" y="121145"/>
                </a:lnTo>
                <a:lnTo>
                  <a:pt x="415542" y="119913"/>
                </a:lnTo>
                <a:lnTo>
                  <a:pt x="420090" y="117754"/>
                </a:lnTo>
                <a:close/>
              </a:path>
              <a:path w="932179" h="462914">
                <a:moveTo>
                  <a:pt x="415542" y="119913"/>
                </a:moveTo>
                <a:lnTo>
                  <a:pt x="411060" y="121145"/>
                </a:lnTo>
                <a:lnTo>
                  <a:pt x="412947" y="121145"/>
                </a:lnTo>
                <a:lnTo>
                  <a:pt x="415542" y="119913"/>
                </a:lnTo>
                <a:close/>
              </a:path>
              <a:path w="932179" h="462914">
                <a:moveTo>
                  <a:pt x="423396" y="117754"/>
                </a:moveTo>
                <a:lnTo>
                  <a:pt x="420090" y="117754"/>
                </a:lnTo>
                <a:lnTo>
                  <a:pt x="415542" y="119913"/>
                </a:lnTo>
                <a:lnTo>
                  <a:pt x="423396" y="117754"/>
                </a:lnTo>
                <a:close/>
              </a:path>
              <a:path w="932179" h="462914">
                <a:moveTo>
                  <a:pt x="541413" y="114300"/>
                </a:moveTo>
                <a:lnTo>
                  <a:pt x="546897" y="117264"/>
                </a:lnTo>
                <a:lnTo>
                  <a:pt x="552983" y="118884"/>
                </a:lnTo>
                <a:lnTo>
                  <a:pt x="541413" y="114300"/>
                </a:lnTo>
                <a:close/>
              </a:path>
              <a:path w="932179" h="462914">
                <a:moveTo>
                  <a:pt x="724024" y="114300"/>
                </a:moveTo>
                <a:lnTo>
                  <a:pt x="541413" y="114300"/>
                </a:lnTo>
                <a:lnTo>
                  <a:pt x="552983" y="118884"/>
                </a:lnTo>
                <a:lnTo>
                  <a:pt x="728669" y="118884"/>
                </a:lnTo>
                <a:lnTo>
                  <a:pt x="724024" y="114300"/>
                </a:lnTo>
                <a:close/>
              </a:path>
              <a:path w="932179" h="462914">
                <a:moveTo>
                  <a:pt x="713742" y="104152"/>
                </a:moveTo>
                <a:lnTo>
                  <a:pt x="497636" y="104152"/>
                </a:lnTo>
                <a:lnTo>
                  <a:pt x="512419" y="105918"/>
                </a:lnTo>
                <a:lnTo>
                  <a:pt x="504897" y="106085"/>
                </a:lnTo>
                <a:lnTo>
                  <a:pt x="546897" y="117264"/>
                </a:lnTo>
                <a:lnTo>
                  <a:pt x="541413" y="114300"/>
                </a:lnTo>
                <a:lnTo>
                  <a:pt x="724024" y="114300"/>
                </a:lnTo>
                <a:lnTo>
                  <a:pt x="713742" y="104152"/>
                </a:lnTo>
                <a:close/>
              </a:path>
              <a:path w="932179" h="462914">
                <a:moveTo>
                  <a:pt x="468718" y="105295"/>
                </a:moveTo>
                <a:lnTo>
                  <a:pt x="455866" y="107175"/>
                </a:lnTo>
                <a:lnTo>
                  <a:pt x="462410" y="107029"/>
                </a:lnTo>
                <a:lnTo>
                  <a:pt x="468718" y="105295"/>
                </a:lnTo>
                <a:close/>
              </a:path>
              <a:path w="932179" h="462914">
                <a:moveTo>
                  <a:pt x="462410" y="107029"/>
                </a:moveTo>
                <a:lnTo>
                  <a:pt x="455866" y="107175"/>
                </a:lnTo>
                <a:lnTo>
                  <a:pt x="461881" y="107175"/>
                </a:lnTo>
                <a:lnTo>
                  <a:pt x="462410" y="107029"/>
                </a:lnTo>
                <a:close/>
              </a:path>
              <a:path w="932179" h="462914">
                <a:moveTo>
                  <a:pt x="501930" y="105295"/>
                </a:moveTo>
                <a:lnTo>
                  <a:pt x="468718" y="105295"/>
                </a:lnTo>
                <a:lnTo>
                  <a:pt x="462410" y="107029"/>
                </a:lnTo>
                <a:lnTo>
                  <a:pt x="504897" y="106085"/>
                </a:lnTo>
                <a:lnTo>
                  <a:pt x="501930" y="105295"/>
                </a:lnTo>
                <a:close/>
              </a:path>
              <a:path w="932179" h="462914">
                <a:moveTo>
                  <a:pt x="497636" y="104152"/>
                </a:moveTo>
                <a:lnTo>
                  <a:pt x="504897" y="106085"/>
                </a:lnTo>
                <a:lnTo>
                  <a:pt x="512419" y="105918"/>
                </a:lnTo>
                <a:lnTo>
                  <a:pt x="497636" y="104152"/>
                </a:lnTo>
                <a:close/>
              </a:path>
            </a:pathLst>
          </a:custGeom>
          <a:solidFill>
            <a:srgbClr val="93A299"/>
          </a:solidFill>
        </p:spPr>
        <p:txBody>
          <a:bodyPr wrap="square" lIns="0" tIns="0" rIns="0" bIns="0" rtlCol="0"/>
          <a:lstStyle/>
          <a:p/>
        </p:txBody>
      </p:sp>
      <p:sp>
        <p:nvSpPr>
          <p:cNvPr id="49" name="object 49"/>
          <p:cNvSpPr txBox="1"/>
          <p:nvPr/>
        </p:nvSpPr>
        <p:spPr>
          <a:xfrm>
            <a:off x="9770503" y="2049565"/>
            <a:ext cx="2006600" cy="596900"/>
          </a:xfrm>
          <a:prstGeom prst="rect">
            <a:avLst/>
          </a:prstGeom>
        </p:spPr>
        <p:txBody>
          <a:bodyPr vert="horz" wrap="square" lIns="0" tIns="12700" rIns="0" bIns="0" rtlCol="0">
            <a:spAutoFit/>
          </a:bodyPr>
          <a:lstStyle/>
          <a:p>
            <a:pPr marL="12700">
              <a:lnSpc>
                <a:spcPct val="100000"/>
              </a:lnSpc>
              <a:spcBef>
                <a:spcPts val="100"/>
              </a:spcBef>
            </a:pPr>
            <a:r>
              <a:rPr sz="3750" spc="-90" dirty="0">
                <a:solidFill>
                  <a:srgbClr val="93A299"/>
                </a:solidFill>
                <a:latin typeface="Arial" panose="020B0604020202020204"/>
                <a:cs typeface="Arial" panose="020B0604020202020204"/>
              </a:rPr>
              <a:t>p</a:t>
            </a:r>
            <a:r>
              <a:rPr sz="3750" spc="-50" dirty="0">
                <a:solidFill>
                  <a:srgbClr val="93A299"/>
                </a:solidFill>
                <a:latin typeface="Arial" panose="020B0604020202020204"/>
                <a:cs typeface="Arial" panose="020B0604020202020204"/>
              </a:rPr>
              <a:t>r</a:t>
            </a:r>
            <a:r>
              <a:rPr sz="3750" spc="-90" dirty="0">
                <a:solidFill>
                  <a:srgbClr val="93A299"/>
                </a:solidFill>
                <a:latin typeface="Arial" panose="020B0604020202020204"/>
                <a:cs typeface="Arial" panose="020B0604020202020204"/>
              </a:rPr>
              <a:t>o</a:t>
            </a:r>
            <a:r>
              <a:rPr sz="3750" spc="-35" dirty="0">
                <a:solidFill>
                  <a:srgbClr val="93A299"/>
                </a:solidFill>
                <a:latin typeface="Arial" panose="020B0604020202020204"/>
                <a:cs typeface="Arial" panose="020B0604020202020204"/>
              </a:rPr>
              <a:t>j</a:t>
            </a:r>
            <a:r>
              <a:rPr sz="3750" spc="-90" dirty="0">
                <a:solidFill>
                  <a:srgbClr val="93A299"/>
                </a:solidFill>
                <a:latin typeface="Arial" panose="020B0604020202020204"/>
                <a:cs typeface="Arial" panose="020B0604020202020204"/>
              </a:rPr>
              <a:t>e</a:t>
            </a:r>
            <a:r>
              <a:rPr sz="3750" spc="-75" dirty="0">
                <a:solidFill>
                  <a:srgbClr val="93A299"/>
                </a:solidFill>
                <a:latin typeface="Arial" panose="020B0604020202020204"/>
                <a:cs typeface="Arial" panose="020B0604020202020204"/>
              </a:rPr>
              <a:t>c</a:t>
            </a:r>
            <a:r>
              <a:rPr sz="3750" spc="-45" dirty="0">
                <a:solidFill>
                  <a:srgbClr val="93A299"/>
                </a:solidFill>
                <a:latin typeface="Arial" panose="020B0604020202020204"/>
                <a:cs typeface="Arial" panose="020B0604020202020204"/>
              </a:rPr>
              <a:t>t</a:t>
            </a:r>
            <a:r>
              <a:rPr sz="3750" spc="-35" dirty="0">
                <a:solidFill>
                  <a:srgbClr val="93A299"/>
                </a:solidFill>
                <a:latin typeface="Arial" panose="020B0604020202020204"/>
                <a:cs typeface="Arial" panose="020B0604020202020204"/>
              </a:rPr>
              <a:t>i</a:t>
            </a:r>
            <a:r>
              <a:rPr sz="3750" spc="-90" dirty="0">
                <a:solidFill>
                  <a:srgbClr val="93A299"/>
                </a:solidFill>
                <a:latin typeface="Arial" panose="020B0604020202020204"/>
                <a:cs typeface="Arial" panose="020B0604020202020204"/>
              </a:rPr>
              <a:t>on</a:t>
            </a:r>
            <a:endParaRPr sz="3750">
              <a:latin typeface="Arial" panose="020B0604020202020204"/>
              <a:cs typeface="Arial" panose="020B0604020202020204"/>
            </a:endParaRPr>
          </a:p>
        </p:txBody>
      </p:sp>
      <p:sp>
        <p:nvSpPr>
          <p:cNvPr id="50" name="object 50"/>
          <p:cNvSpPr/>
          <p:nvPr/>
        </p:nvSpPr>
        <p:spPr>
          <a:xfrm>
            <a:off x="2739694" y="2752763"/>
            <a:ext cx="932180" cy="462915"/>
          </a:xfrm>
          <a:custGeom>
            <a:avLst/>
            <a:gdLst/>
            <a:ahLst/>
            <a:cxnLst/>
            <a:rect l="l" t="t" r="r" b="b"/>
            <a:pathLst>
              <a:path w="932179" h="462914">
                <a:moveTo>
                  <a:pt x="698633" y="240845"/>
                </a:moveTo>
                <a:lnTo>
                  <a:pt x="614502" y="303834"/>
                </a:lnTo>
                <a:lnTo>
                  <a:pt x="931862" y="462851"/>
                </a:lnTo>
                <a:lnTo>
                  <a:pt x="899424" y="283590"/>
                </a:lnTo>
                <a:lnTo>
                  <a:pt x="731570" y="283590"/>
                </a:lnTo>
                <a:lnTo>
                  <a:pt x="698633" y="240845"/>
                </a:lnTo>
                <a:close/>
              </a:path>
              <a:path w="932179" h="462914">
                <a:moveTo>
                  <a:pt x="515061" y="0"/>
                </a:moveTo>
                <a:lnTo>
                  <a:pt x="449173" y="1460"/>
                </a:lnTo>
                <a:lnTo>
                  <a:pt x="379895" y="19938"/>
                </a:lnTo>
                <a:lnTo>
                  <a:pt x="309486" y="54178"/>
                </a:lnTo>
                <a:lnTo>
                  <a:pt x="246341" y="95643"/>
                </a:lnTo>
                <a:lnTo>
                  <a:pt x="183972" y="144729"/>
                </a:lnTo>
                <a:lnTo>
                  <a:pt x="121793" y="199656"/>
                </a:lnTo>
                <a:lnTo>
                  <a:pt x="0" y="316864"/>
                </a:lnTo>
                <a:lnTo>
                  <a:pt x="73380" y="393128"/>
                </a:lnTo>
                <a:lnTo>
                  <a:pt x="195173" y="275920"/>
                </a:lnTo>
                <a:lnTo>
                  <a:pt x="254000" y="224078"/>
                </a:lnTo>
                <a:lnTo>
                  <a:pt x="311696" y="178892"/>
                </a:lnTo>
                <a:lnTo>
                  <a:pt x="367347" y="142786"/>
                </a:lnTo>
                <a:lnTo>
                  <a:pt x="412938" y="121132"/>
                </a:lnTo>
                <a:lnTo>
                  <a:pt x="411048" y="121132"/>
                </a:lnTo>
                <a:lnTo>
                  <a:pt x="420077" y="117741"/>
                </a:lnTo>
                <a:lnTo>
                  <a:pt x="423386" y="117741"/>
                </a:lnTo>
                <a:lnTo>
                  <a:pt x="461879" y="107162"/>
                </a:lnTo>
                <a:lnTo>
                  <a:pt x="455853" y="107162"/>
                </a:lnTo>
                <a:lnTo>
                  <a:pt x="468718" y="105283"/>
                </a:lnTo>
                <a:lnTo>
                  <a:pt x="501914" y="105283"/>
                </a:lnTo>
                <a:lnTo>
                  <a:pt x="497624" y="104139"/>
                </a:lnTo>
                <a:lnTo>
                  <a:pt x="713718" y="104139"/>
                </a:lnTo>
                <a:lnTo>
                  <a:pt x="706793" y="97307"/>
                </a:lnTo>
                <a:lnTo>
                  <a:pt x="651141" y="53606"/>
                </a:lnTo>
                <a:lnTo>
                  <a:pt x="588098" y="19215"/>
                </a:lnTo>
                <a:lnTo>
                  <a:pt x="520039" y="584"/>
                </a:lnTo>
                <a:lnTo>
                  <a:pt x="515061" y="0"/>
                </a:lnTo>
                <a:close/>
              </a:path>
              <a:path w="932179" h="462914">
                <a:moveTo>
                  <a:pt x="782903" y="177752"/>
                </a:moveTo>
                <a:lnTo>
                  <a:pt x="698633" y="240845"/>
                </a:lnTo>
                <a:lnTo>
                  <a:pt x="731570" y="283590"/>
                </a:lnTo>
                <a:lnTo>
                  <a:pt x="815022" y="218503"/>
                </a:lnTo>
                <a:lnTo>
                  <a:pt x="782903" y="177752"/>
                </a:lnTo>
                <a:close/>
              </a:path>
              <a:path w="932179" h="462914">
                <a:moveTo>
                  <a:pt x="868654" y="113550"/>
                </a:moveTo>
                <a:lnTo>
                  <a:pt x="782903" y="177752"/>
                </a:lnTo>
                <a:lnTo>
                  <a:pt x="815022" y="218503"/>
                </a:lnTo>
                <a:lnTo>
                  <a:pt x="731570" y="283590"/>
                </a:lnTo>
                <a:lnTo>
                  <a:pt x="899424" y="283590"/>
                </a:lnTo>
                <a:lnTo>
                  <a:pt x="868654" y="113550"/>
                </a:lnTo>
                <a:close/>
              </a:path>
              <a:path w="932179" h="462914">
                <a:moveTo>
                  <a:pt x="591686" y="141484"/>
                </a:moveTo>
                <a:lnTo>
                  <a:pt x="641426" y="180543"/>
                </a:lnTo>
                <a:lnTo>
                  <a:pt x="689267" y="228688"/>
                </a:lnTo>
                <a:lnTo>
                  <a:pt x="698633" y="240845"/>
                </a:lnTo>
                <a:lnTo>
                  <a:pt x="782903" y="177752"/>
                </a:lnTo>
                <a:lnTo>
                  <a:pt x="763943" y="153695"/>
                </a:lnTo>
                <a:lnTo>
                  <a:pt x="753735" y="143624"/>
                </a:lnTo>
                <a:lnTo>
                  <a:pt x="595642" y="143624"/>
                </a:lnTo>
                <a:lnTo>
                  <a:pt x="591686" y="141484"/>
                </a:lnTo>
                <a:close/>
              </a:path>
              <a:path w="932179" h="462914">
                <a:moveTo>
                  <a:pt x="588137" y="138696"/>
                </a:moveTo>
                <a:lnTo>
                  <a:pt x="591686" y="141484"/>
                </a:lnTo>
                <a:lnTo>
                  <a:pt x="595642" y="143624"/>
                </a:lnTo>
                <a:lnTo>
                  <a:pt x="588137" y="138696"/>
                </a:lnTo>
                <a:close/>
              </a:path>
              <a:path w="932179" h="462914">
                <a:moveTo>
                  <a:pt x="748741" y="138696"/>
                </a:moveTo>
                <a:lnTo>
                  <a:pt x="588137" y="138696"/>
                </a:lnTo>
                <a:lnTo>
                  <a:pt x="595642" y="143624"/>
                </a:lnTo>
                <a:lnTo>
                  <a:pt x="753735" y="143624"/>
                </a:lnTo>
                <a:lnTo>
                  <a:pt x="748741" y="138696"/>
                </a:lnTo>
                <a:close/>
              </a:path>
              <a:path w="932179" h="462914">
                <a:moveTo>
                  <a:pt x="546944" y="117279"/>
                </a:moveTo>
                <a:lnTo>
                  <a:pt x="591686" y="141484"/>
                </a:lnTo>
                <a:lnTo>
                  <a:pt x="588137" y="138696"/>
                </a:lnTo>
                <a:lnTo>
                  <a:pt x="748741" y="138696"/>
                </a:lnTo>
                <a:lnTo>
                  <a:pt x="728661" y="118884"/>
                </a:lnTo>
                <a:lnTo>
                  <a:pt x="552970" y="118884"/>
                </a:lnTo>
                <a:lnTo>
                  <a:pt x="546944" y="117279"/>
                </a:lnTo>
                <a:close/>
              </a:path>
              <a:path w="932179" h="462914">
                <a:moveTo>
                  <a:pt x="420077" y="117741"/>
                </a:moveTo>
                <a:lnTo>
                  <a:pt x="411048" y="121132"/>
                </a:lnTo>
                <a:lnTo>
                  <a:pt x="415534" y="119899"/>
                </a:lnTo>
                <a:lnTo>
                  <a:pt x="420077" y="117741"/>
                </a:lnTo>
                <a:close/>
              </a:path>
              <a:path w="932179" h="462914">
                <a:moveTo>
                  <a:pt x="415534" y="119899"/>
                </a:moveTo>
                <a:lnTo>
                  <a:pt x="411048" y="121132"/>
                </a:lnTo>
                <a:lnTo>
                  <a:pt x="412938" y="121132"/>
                </a:lnTo>
                <a:lnTo>
                  <a:pt x="415534" y="119899"/>
                </a:lnTo>
                <a:close/>
              </a:path>
              <a:path w="932179" h="462914">
                <a:moveTo>
                  <a:pt x="423386" y="117741"/>
                </a:moveTo>
                <a:lnTo>
                  <a:pt x="420077" y="117741"/>
                </a:lnTo>
                <a:lnTo>
                  <a:pt x="415534" y="119899"/>
                </a:lnTo>
                <a:lnTo>
                  <a:pt x="423386" y="117741"/>
                </a:lnTo>
                <a:close/>
              </a:path>
              <a:path w="932179" h="462914">
                <a:moveTo>
                  <a:pt x="541413" y="114287"/>
                </a:moveTo>
                <a:lnTo>
                  <a:pt x="546944" y="117279"/>
                </a:lnTo>
                <a:lnTo>
                  <a:pt x="552970" y="118884"/>
                </a:lnTo>
                <a:lnTo>
                  <a:pt x="541413" y="114287"/>
                </a:lnTo>
                <a:close/>
              </a:path>
              <a:path w="932179" h="462914">
                <a:moveTo>
                  <a:pt x="724002" y="114287"/>
                </a:moveTo>
                <a:lnTo>
                  <a:pt x="541413" y="114287"/>
                </a:lnTo>
                <a:lnTo>
                  <a:pt x="552970" y="118884"/>
                </a:lnTo>
                <a:lnTo>
                  <a:pt x="728661" y="118884"/>
                </a:lnTo>
                <a:lnTo>
                  <a:pt x="724002" y="114287"/>
                </a:lnTo>
                <a:close/>
              </a:path>
              <a:path w="932179" h="462914">
                <a:moveTo>
                  <a:pt x="713718" y="104139"/>
                </a:moveTo>
                <a:lnTo>
                  <a:pt x="497624" y="104139"/>
                </a:lnTo>
                <a:lnTo>
                  <a:pt x="512406" y="105917"/>
                </a:lnTo>
                <a:lnTo>
                  <a:pt x="504916" y="106082"/>
                </a:lnTo>
                <a:lnTo>
                  <a:pt x="546944" y="117279"/>
                </a:lnTo>
                <a:lnTo>
                  <a:pt x="541413" y="114287"/>
                </a:lnTo>
                <a:lnTo>
                  <a:pt x="724002" y="114287"/>
                </a:lnTo>
                <a:lnTo>
                  <a:pt x="713718" y="104139"/>
                </a:lnTo>
                <a:close/>
              </a:path>
              <a:path w="932179" h="462914">
                <a:moveTo>
                  <a:pt x="468718" y="105283"/>
                </a:moveTo>
                <a:lnTo>
                  <a:pt x="455853" y="107162"/>
                </a:lnTo>
                <a:lnTo>
                  <a:pt x="462404" y="107018"/>
                </a:lnTo>
                <a:lnTo>
                  <a:pt x="468718" y="105283"/>
                </a:lnTo>
                <a:close/>
              </a:path>
              <a:path w="932179" h="462914">
                <a:moveTo>
                  <a:pt x="462404" y="107018"/>
                </a:moveTo>
                <a:lnTo>
                  <a:pt x="455853" y="107162"/>
                </a:lnTo>
                <a:lnTo>
                  <a:pt x="461879" y="107162"/>
                </a:lnTo>
                <a:lnTo>
                  <a:pt x="462404" y="107018"/>
                </a:lnTo>
                <a:close/>
              </a:path>
              <a:path w="932179" h="462914">
                <a:moveTo>
                  <a:pt x="501914" y="105283"/>
                </a:moveTo>
                <a:lnTo>
                  <a:pt x="468718" y="105283"/>
                </a:lnTo>
                <a:lnTo>
                  <a:pt x="462404" y="107018"/>
                </a:lnTo>
                <a:lnTo>
                  <a:pt x="504916" y="106082"/>
                </a:lnTo>
                <a:lnTo>
                  <a:pt x="501914" y="105283"/>
                </a:lnTo>
                <a:close/>
              </a:path>
              <a:path w="932179" h="462914">
                <a:moveTo>
                  <a:pt x="497624" y="104139"/>
                </a:moveTo>
                <a:lnTo>
                  <a:pt x="504916" y="106082"/>
                </a:lnTo>
                <a:lnTo>
                  <a:pt x="512406" y="105917"/>
                </a:lnTo>
                <a:lnTo>
                  <a:pt x="497624" y="104139"/>
                </a:lnTo>
                <a:close/>
              </a:path>
            </a:pathLst>
          </a:custGeom>
          <a:solidFill>
            <a:srgbClr val="ACA73B"/>
          </a:solidFill>
        </p:spPr>
        <p:txBody>
          <a:bodyPr wrap="square" lIns="0" tIns="0" rIns="0" bIns="0" rtlCol="0"/>
          <a:lstStyle/>
          <a:p/>
        </p:txBody>
      </p:sp>
      <p:sp>
        <p:nvSpPr>
          <p:cNvPr id="51" name="object 51"/>
          <p:cNvSpPr txBox="1"/>
          <p:nvPr/>
        </p:nvSpPr>
        <p:spPr>
          <a:xfrm>
            <a:off x="2746057" y="2074965"/>
            <a:ext cx="2895600" cy="596900"/>
          </a:xfrm>
          <a:prstGeom prst="rect">
            <a:avLst/>
          </a:prstGeom>
        </p:spPr>
        <p:txBody>
          <a:bodyPr vert="horz" wrap="square" lIns="0" tIns="12700" rIns="0" bIns="0" rtlCol="0">
            <a:spAutoFit/>
          </a:bodyPr>
          <a:lstStyle/>
          <a:p>
            <a:pPr marL="12700">
              <a:lnSpc>
                <a:spcPct val="100000"/>
              </a:lnSpc>
              <a:spcBef>
                <a:spcPts val="100"/>
              </a:spcBef>
            </a:pPr>
            <a:r>
              <a:rPr sz="3750" spc="-50" dirty="0">
                <a:solidFill>
                  <a:srgbClr val="ACA73B"/>
                </a:solidFill>
                <a:latin typeface="Arial" panose="020B0604020202020204"/>
                <a:cs typeface="Arial" panose="020B0604020202020204"/>
              </a:rPr>
              <a:t>cyclic</a:t>
            </a:r>
            <a:r>
              <a:rPr sz="3750" spc="-190" dirty="0">
                <a:solidFill>
                  <a:srgbClr val="ACA73B"/>
                </a:solidFill>
                <a:latin typeface="Arial" panose="020B0604020202020204"/>
                <a:cs typeface="Arial" panose="020B0604020202020204"/>
              </a:rPr>
              <a:t> </a:t>
            </a:r>
            <a:r>
              <a:rPr sz="3750" spc="-85" dirty="0">
                <a:solidFill>
                  <a:srgbClr val="ACA73B"/>
                </a:solidFill>
                <a:latin typeface="Arial" panose="020B0604020202020204"/>
                <a:cs typeface="Arial" panose="020B0604020202020204"/>
              </a:rPr>
              <a:t>padding</a:t>
            </a:r>
            <a:endParaRPr sz="3750">
              <a:latin typeface="Arial" panose="020B0604020202020204"/>
              <a:cs typeface="Arial" panose="020B0604020202020204"/>
            </a:endParaRPr>
          </a:p>
        </p:txBody>
      </p:sp>
      <p:sp>
        <p:nvSpPr>
          <p:cNvPr id="52" name="object 52"/>
          <p:cNvSpPr/>
          <p:nvPr/>
        </p:nvSpPr>
        <p:spPr>
          <a:xfrm>
            <a:off x="4329963" y="2752763"/>
            <a:ext cx="932180" cy="462915"/>
          </a:xfrm>
          <a:custGeom>
            <a:avLst/>
            <a:gdLst/>
            <a:ahLst/>
            <a:cxnLst/>
            <a:rect l="l" t="t" r="r" b="b"/>
            <a:pathLst>
              <a:path w="932179" h="462914">
                <a:moveTo>
                  <a:pt x="698646" y="240845"/>
                </a:moveTo>
                <a:lnTo>
                  <a:pt x="614514" y="303834"/>
                </a:lnTo>
                <a:lnTo>
                  <a:pt x="931875" y="462851"/>
                </a:lnTo>
                <a:lnTo>
                  <a:pt x="899437" y="283590"/>
                </a:lnTo>
                <a:lnTo>
                  <a:pt x="731583" y="283590"/>
                </a:lnTo>
                <a:lnTo>
                  <a:pt x="698646" y="240845"/>
                </a:lnTo>
                <a:close/>
              </a:path>
              <a:path w="932179" h="462914">
                <a:moveTo>
                  <a:pt x="515061" y="0"/>
                </a:moveTo>
                <a:lnTo>
                  <a:pt x="449173" y="1447"/>
                </a:lnTo>
                <a:lnTo>
                  <a:pt x="379907" y="19938"/>
                </a:lnTo>
                <a:lnTo>
                  <a:pt x="309486" y="54165"/>
                </a:lnTo>
                <a:lnTo>
                  <a:pt x="246354" y="95643"/>
                </a:lnTo>
                <a:lnTo>
                  <a:pt x="183984" y="144729"/>
                </a:lnTo>
                <a:lnTo>
                  <a:pt x="121805" y="199656"/>
                </a:lnTo>
                <a:lnTo>
                  <a:pt x="0" y="316864"/>
                </a:lnTo>
                <a:lnTo>
                  <a:pt x="73393" y="393128"/>
                </a:lnTo>
                <a:lnTo>
                  <a:pt x="195186" y="275920"/>
                </a:lnTo>
                <a:lnTo>
                  <a:pt x="254012" y="224078"/>
                </a:lnTo>
                <a:lnTo>
                  <a:pt x="311708" y="178892"/>
                </a:lnTo>
                <a:lnTo>
                  <a:pt x="367360" y="142786"/>
                </a:lnTo>
                <a:lnTo>
                  <a:pt x="412951" y="121132"/>
                </a:lnTo>
                <a:lnTo>
                  <a:pt x="411060" y="121132"/>
                </a:lnTo>
                <a:lnTo>
                  <a:pt x="420090" y="117741"/>
                </a:lnTo>
                <a:lnTo>
                  <a:pt x="423396" y="117741"/>
                </a:lnTo>
                <a:lnTo>
                  <a:pt x="461881" y="107162"/>
                </a:lnTo>
                <a:lnTo>
                  <a:pt x="455866" y="107162"/>
                </a:lnTo>
                <a:lnTo>
                  <a:pt x="468718" y="105283"/>
                </a:lnTo>
                <a:lnTo>
                  <a:pt x="501930" y="105283"/>
                </a:lnTo>
                <a:lnTo>
                  <a:pt x="497636" y="104139"/>
                </a:lnTo>
                <a:lnTo>
                  <a:pt x="713730" y="104139"/>
                </a:lnTo>
                <a:lnTo>
                  <a:pt x="706805" y="97307"/>
                </a:lnTo>
                <a:lnTo>
                  <a:pt x="651154" y="53606"/>
                </a:lnTo>
                <a:lnTo>
                  <a:pt x="588111" y="19215"/>
                </a:lnTo>
                <a:lnTo>
                  <a:pt x="520039" y="584"/>
                </a:lnTo>
                <a:lnTo>
                  <a:pt x="515061" y="0"/>
                </a:lnTo>
                <a:close/>
              </a:path>
              <a:path w="932179" h="462914">
                <a:moveTo>
                  <a:pt x="782916" y="177752"/>
                </a:moveTo>
                <a:lnTo>
                  <a:pt x="698646" y="240845"/>
                </a:lnTo>
                <a:lnTo>
                  <a:pt x="731583" y="283590"/>
                </a:lnTo>
                <a:lnTo>
                  <a:pt x="815035" y="218503"/>
                </a:lnTo>
                <a:lnTo>
                  <a:pt x="782916" y="177752"/>
                </a:lnTo>
                <a:close/>
              </a:path>
              <a:path w="932179" h="462914">
                <a:moveTo>
                  <a:pt x="868667" y="113550"/>
                </a:moveTo>
                <a:lnTo>
                  <a:pt x="782916" y="177752"/>
                </a:lnTo>
                <a:lnTo>
                  <a:pt x="815035" y="218503"/>
                </a:lnTo>
                <a:lnTo>
                  <a:pt x="731583" y="283590"/>
                </a:lnTo>
                <a:lnTo>
                  <a:pt x="899437" y="283590"/>
                </a:lnTo>
                <a:lnTo>
                  <a:pt x="868667" y="113550"/>
                </a:lnTo>
                <a:close/>
              </a:path>
              <a:path w="932179" h="462914">
                <a:moveTo>
                  <a:pt x="591701" y="141485"/>
                </a:moveTo>
                <a:lnTo>
                  <a:pt x="641438" y="180543"/>
                </a:lnTo>
                <a:lnTo>
                  <a:pt x="689279" y="228688"/>
                </a:lnTo>
                <a:lnTo>
                  <a:pt x="698646" y="240845"/>
                </a:lnTo>
                <a:lnTo>
                  <a:pt x="782916" y="177752"/>
                </a:lnTo>
                <a:lnTo>
                  <a:pt x="763955" y="153695"/>
                </a:lnTo>
                <a:lnTo>
                  <a:pt x="753748" y="143624"/>
                </a:lnTo>
                <a:lnTo>
                  <a:pt x="595655" y="143624"/>
                </a:lnTo>
                <a:lnTo>
                  <a:pt x="591701" y="141485"/>
                </a:lnTo>
                <a:close/>
              </a:path>
              <a:path w="932179" h="462914">
                <a:moveTo>
                  <a:pt x="588149" y="138696"/>
                </a:moveTo>
                <a:lnTo>
                  <a:pt x="591701" y="141485"/>
                </a:lnTo>
                <a:lnTo>
                  <a:pt x="595655" y="143624"/>
                </a:lnTo>
                <a:lnTo>
                  <a:pt x="588149" y="138696"/>
                </a:lnTo>
                <a:close/>
              </a:path>
              <a:path w="932179" h="462914">
                <a:moveTo>
                  <a:pt x="748754" y="138696"/>
                </a:moveTo>
                <a:lnTo>
                  <a:pt x="588149" y="138696"/>
                </a:lnTo>
                <a:lnTo>
                  <a:pt x="595655" y="143624"/>
                </a:lnTo>
                <a:lnTo>
                  <a:pt x="753748" y="143624"/>
                </a:lnTo>
                <a:lnTo>
                  <a:pt x="748754" y="138696"/>
                </a:lnTo>
                <a:close/>
              </a:path>
              <a:path w="932179" h="462914">
                <a:moveTo>
                  <a:pt x="546893" y="117250"/>
                </a:moveTo>
                <a:lnTo>
                  <a:pt x="591701" y="141485"/>
                </a:lnTo>
                <a:lnTo>
                  <a:pt x="588149" y="138696"/>
                </a:lnTo>
                <a:lnTo>
                  <a:pt x="748754" y="138696"/>
                </a:lnTo>
                <a:lnTo>
                  <a:pt x="728661" y="118872"/>
                </a:lnTo>
                <a:lnTo>
                  <a:pt x="552983" y="118872"/>
                </a:lnTo>
                <a:lnTo>
                  <a:pt x="546893" y="117250"/>
                </a:lnTo>
                <a:close/>
              </a:path>
              <a:path w="932179" h="462914">
                <a:moveTo>
                  <a:pt x="420090" y="117741"/>
                </a:moveTo>
                <a:lnTo>
                  <a:pt x="411060" y="121132"/>
                </a:lnTo>
                <a:lnTo>
                  <a:pt x="415548" y="119899"/>
                </a:lnTo>
                <a:lnTo>
                  <a:pt x="420090" y="117741"/>
                </a:lnTo>
                <a:close/>
              </a:path>
              <a:path w="932179" h="462914">
                <a:moveTo>
                  <a:pt x="415548" y="119899"/>
                </a:moveTo>
                <a:lnTo>
                  <a:pt x="411060" y="121132"/>
                </a:lnTo>
                <a:lnTo>
                  <a:pt x="412951" y="121132"/>
                </a:lnTo>
                <a:lnTo>
                  <a:pt x="415548" y="119899"/>
                </a:lnTo>
                <a:close/>
              </a:path>
              <a:path w="932179" h="462914">
                <a:moveTo>
                  <a:pt x="423396" y="117741"/>
                </a:moveTo>
                <a:lnTo>
                  <a:pt x="420090" y="117741"/>
                </a:lnTo>
                <a:lnTo>
                  <a:pt x="415548" y="119899"/>
                </a:lnTo>
                <a:lnTo>
                  <a:pt x="423396" y="117741"/>
                </a:lnTo>
                <a:close/>
              </a:path>
              <a:path w="932179" h="462914">
                <a:moveTo>
                  <a:pt x="541413" y="114287"/>
                </a:moveTo>
                <a:lnTo>
                  <a:pt x="546893" y="117250"/>
                </a:lnTo>
                <a:lnTo>
                  <a:pt x="552983" y="118872"/>
                </a:lnTo>
                <a:lnTo>
                  <a:pt x="541413" y="114287"/>
                </a:lnTo>
                <a:close/>
              </a:path>
              <a:path w="932179" h="462914">
                <a:moveTo>
                  <a:pt x="724015" y="114287"/>
                </a:moveTo>
                <a:lnTo>
                  <a:pt x="541413" y="114287"/>
                </a:lnTo>
                <a:lnTo>
                  <a:pt x="552983" y="118872"/>
                </a:lnTo>
                <a:lnTo>
                  <a:pt x="728661" y="118872"/>
                </a:lnTo>
                <a:lnTo>
                  <a:pt x="724015" y="114287"/>
                </a:lnTo>
                <a:close/>
              </a:path>
              <a:path w="932179" h="462914">
                <a:moveTo>
                  <a:pt x="713730" y="104139"/>
                </a:moveTo>
                <a:lnTo>
                  <a:pt x="497636" y="104139"/>
                </a:lnTo>
                <a:lnTo>
                  <a:pt x="512419" y="105917"/>
                </a:lnTo>
                <a:lnTo>
                  <a:pt x="504935" y="106082"/>
                </a:lnTo>
                <a:lnTo>
                  <a:pt x="546893" y="117250"/>
                </a:lnTo>
                <a:lnTo>
                  <a:pt x="541413" y="114287"/>
                </a:lnTo>
                <a:lnTo>
                  <a:pt x="724015" y="114287"/>
                </a:lnTo>
                <a:lnTo>
                  <a:pt x="713730" y="104139"/>
                </a:lnTo>
                <a:close/>
              </a:path>
              <a:path w="932179" h="462914">
                <a:moveTo>
                  <a:pt x="468718" y="105283"/>
                </a:moveTo>
                <a:lnTo>
                  <a:pt x="455866" y="107162"/>
                </a:lnTo>
                <a:lnTo>
                  <a:pt x="462404" y="107018"/>
                </a:lnTo>
                <a:lnTo>
                  <a:pt x="468718" y="105283"/>
                </a:lnTo>
                <a:close/>
              </a:path>
              <a:path w="932179" h="462914">
                <a:moveTo>
                  <a:pt x="462404" y="107018"/>
                </a:moveTo>
                <a:lnTo>
                  <a:pt x="455866" y="107162"/>
                </a:lnTo>
                <a:lnTo>
                  <a:pt x="461881" y="107162"/>
                </a:lnTo>
                <a:lnTo>
                  <a:pt x="462404" y="107018"/>
                </a:lnTo>
                <a:close/>
              </a:path>
              <a:path w="932179" h="462914">
                <a:moveTo>
                  <a:pt x="501930" y="105283"/>
                </a:moveTo>
                <a:lnTo>
                  <a:pt x="468718" y="105283"/>
                </a:lnTo>
                <a:lnTo>
                  <a:pt x="462404" y="107018"/>
                </a:lnTo>
                <a:lnTo>
                  <a:pt x="504935" y="106082"/>
                </a:lnTo>
                <a:lnTo>
                  <a:pt x="501930" y="105283"/>
                </a:lnTo>
                <a:close/>
              </a:path>
              <a:path w="932179" h="462914">
                <a:moveTo>
                  <a:pt x="497636" y="104139"/>
                </a:moveTo>
                <a:lnTo>
                  <a:pt x="504935" y="106082"/>
                </a:lnTo>
                <a:lnTo>
                  <a:pt x="512419" y="105917"/>
                </a:lnTo>
                <a:lnTo>
                  <a:pt x="497636" y="104139"/>
                </a:lnTo>
                <a:close/>
              </a:path>
            </a:pathLst>
          </a:custGeom>
          <a:solidFill>
            <a:srgbClr val="ACA73B"/>
          </a:solidFill>
        </p:spPr>
        <p:txBody>
          <a:bodyPr wrap="square" lIns="0" tIns="0" rIns="0" bIns="0" rtlCol="0"/>
          <a:lstStyle/>
          <a:p/>
        </p:txBody>
      </p:sp>
      <p:sp>
        <p:nvSpPr>
          <p:cNvPr id="53" name="object 53"/>
          <p:cNvSpPr/>
          <p:nvPr/>
        </p:nvSpPr>
        <p:spPr>
          <a:xfrm>
            <a:off x="5696470" y="2769108"/>
            <a:ext cx="932180" cy="462915"/>
          </a:xfrm>
          <a:custGeom>
            <a:avLst/>
            <a:gdLst/>
            <a:ahLst/>
            <a:cxnLst/>
            <a:rect l="l" t="t" r="r" b="b"/>
            <a:pathLst>
              <a:path w="932179" h="462914">
                <a:moveTo>
                  <a:pt x="698635" y="240847"/>
                </a:moveTo>
                <a:lnTo>
                  <a:pt x="614502" y="303834"/>
                </a:lnTo>
                <a:lnTo>
                  <a:pt x="931875" y="462851"/>
                </a:lnTo>
                <a:lnTo>
                  <a:pt x="899439" y="283603"/>
                </a:lnTo>
                <a:lnTo>
                  <a:pt x="731570" y="283603"/>
                </a:lnTo>
                <a:lnTo>
                  <a:pt x="698635" y="240847"/>
                </a:lnTo>
                <a:close/>
              </a:path>
              <a:path w="932179" h="462914">
                <a:moveTo>
                  <a:pt x="515061" y="0"/>
                </a:moveTo>
                <a:lnTo>
                  <a:pt x="449173" y="1460"/>
                </a:lnTo>
                <a:lnTo>
                  <a:pt x="379895" y="19951"/>
                </a:lnTo>
                <a:lnTo>
                  <a:pt x="309486" y="54178"/>
                </a:lnTo>
                <a:lnTo>
                  <a:pt x="246341" y="95656"/>
                </a:lnTo>
                <a:lnTo>
                  <a:pt x="183984" y="144729"/>
                </a:lnTo>
                <a:lnTo>
                  <a:pt x="121792" y="199669"/>
                </a:lnTo>
                <a:lnTo>
                  <a:pt x="0" y="316877"/>
                </a:lnTo>
                <a:lnTo>
                  <a:pt x="73380" y="393128"/>
                </a:lnTo>
                <a:lnTo>
                  <a:pt x="195186" y="275920"/>
                </a:lnTo>
                <a:lnTo>
                  <a:pt x="254000" y="224078"/>
                </a:lnTo>
                <a:lnTo>
                  <a:pt x="311708" y="178892"/>
                </a:lnTo>
                <a:lnTo>
                  <a:pt x="367360" y="142786"/>
                </a:lnTo>
                <a:lnTo>
                  <a:pt x="412936" y="121145"/>
                </a:lnTo>
                <a:lnTo>
                  <a:pt x="411060" y="121145"/>
                </a:lnTo>
                <a:lnTo>
                  <a:pt x="420077" y="117754"/>
                </a:lnTo>
                <a:lnTo>
                  <a:pt x="423396" y="117754"/>
                </a:lnTo>
                <a:lnTo>
                  <a:pt x="461881" y="107175"/>
                </a:lnTo>
                <a:lnTo>
                  <a:pt x="455866" y="107175"/>
                </a:lnTo>
                <a:lnTo>
                  <a:pt x="468718" y="105295"/>
                </a:lnTo>
                <a:lnTo>
                  <a:pt x="501929" y="105295"/>
                </a:lnTo>
                <a:lnTo>
                  <a:pt x="497636" y="104152"/>
                </a:lnTo>
                <a:lnTo>
                  <a:pt x="713732" y="104152"/>
                </a:lnTo>
                <a:lnTo>
                  <a:pt x="706793" y="97307"/>
                </a:lnTo>
                <a:lnTo>
                  <a:pt x="651154" y="53606"/>
                </a:lnTo>
                <a:lnTo>
                  <a:pt x="588098" y="19227"/>
                </a:lnTo>
                <a:lnTo>
                  <a:pt x="520039" y="596"/>
                </a:lnTo>
                <a:lnTo>
                  <a:pt x="515061" y="0"/>
                </a:lnTo>
                <a:close/>
              </a:path>
              <a:path w="932179" h="462914">
                <a:moveTo>
                  <a:pt x="782912" y="177752"/>
                </a:moveTo>
                <a:lnTo>
                  <a:pt x="698635" y="240847"/>
                </a:lnTo>
                <a:lnTo>
                  <a:pt x="731570" y="283603"/>
                </a:lnTo>
                <a:lnTo>
                  <a:pt x="815022" y="218503"/>
                </a:lnTo>
                <a:lnTo>
                  <a:pt x="782912" y="177752"/>
                </a:lnTo>
                <a:close/>
              </a:path>
              <a:path w="932179" h="462914">
                <a:moveTo>
                  <a:pt x="868667" y="113550"/>
                </a:moveTo>
                <a:lnTo>
                  <a:pt x="782912" y="177752"/>
                </a:lnTo>
                <a:lnTo>
                  <a:pt x="815022" y="218503"/>
                </a:lnTo>
                <a:lnTo>
                  <a:pt x="731570" y="283603"/>
                </a:lnTo>
                <a:lnTo>
                  <a:pt x="899439" y="283603"/>
                </a:lnTo>
                <a:lnTo>
                  <a:pt x="868667" y="113550"/>
                </a:lnTo>
                <a:close/>
              </a:path>
              <a:path w="932179" h="462914">
                <a:moveTo>
                  <a:pt x="591701" y="141485"/>
                </a:moveTo>
                <a:lnTo>
                  <a:pt x="641438" y="180543"/>
                </a:lnTo>
                <a:lnTo>
                  <a:pt x="689279" y="228701"/>
                </a:lnTo>
                <a:lnTo>
                  <a:pt x="698635" y="240847"/>
                </a:lnTo>
                <a:lnTo>
                  <a:pt x="782912" y="177752"/>
                </a:lnTo>
                <a:lnTo>
                  <a:pt x="763955" y="153695"/>
                </a:lnTo>
                <a:lnTo>
                  <a:pt x="753746" y="143624"/>
                </a:lnTo>
                <a:lnTo>
                  <a:pt x="595655" y="143624"/>
                </a:lnTo>
                <a:lnTo>
                  <a:pt x="591701" y="141485"/>
                </a:lnTo>
                <a:close/>
              </a:path>
              <a:path w="932179" h="462914">
                <a:moveTo>
                  <a:pt x="588149" y="138696"/>
                </a:moveTo>
                <a:lnTo>
                  <a:pt x="591701" y="141485"/>
                </a:lnTo>
                <a:lnTo>
                  <a:pt x="595655" y="143624"/>
                </a:lnTo>
                <a:lnTo>
                  <a:pt x="588149" y="138696"/>
                </a:lnTo>
                <a:close/>
              </a:path>
              <a:path w="932179" h="462914">
                <a:moveTo>
                  <a:pt x="748751" y="138696"/>
                </a:moveTo>
                <a:lnTo>
                  <a:pt x="588149" y="138696"/>
                </a:lnTo>
                <a:lnTo>
                  <a:pt x="595655" y="143624"/>
                </a:lnTo>
                <a:lnTo>
                  <a:pt x="753746" y="143624"/>
                </a:lnTo>
                <a:lnTo>
                  <a:pt x="748751" y="138696"/>
                </a:lnTo>
                <a:close/>
              </a:path>
              <a:path w="932179" h="462914">
                <a:moveTo>
                  <a:pt x="546950" y="117281"/>
                </a:moveTo>
                <a:lnTo>
                  <a:pt x="591701" y="141485"/>
                </a:lnTo>
                <a:lnTo>
                  <a:pt x="588149" y="138696"/>
                </a:lnTo>
                <a:lnTo>
                  <a:pt x="748751" y="138696"/>
                </a:lnTo>
                <a:lnTo>
                  <a:pt x="728666" y="118884"/>
                </a:lnTo>
                <a:lnTo>
                  <a:pt x="552970" y="118884"/>
                </a:lnTo>
                <a:lnTo>
                  <a:pt x="546950" y="117281"/>
                </a:lnTo>
                <a:close/>
              </a:path>
              <a:path w="932179" h="462914">
                <a:moveTo>
                  <a:pt x="420077" y="117754"/>
                </a:moveTo>
                <a:lnTo>
                  <a:pt x="411060" y="121145"/>
                </a:lnTo>
                <a:lnTo>
                  <a:pt x="415515" y="119920"/>
                </a:lnTo>
                <a:lnTo>
                  <a:pt x="420077" y="117754"/>
                </a:lnTo>
                <a:close/>
              </a:path>
              <a:path w="932179" h="462914">
                <a:moveTo>
                  <a:pt x="415515" y="119920"/>
                </a:moveTo>
                <a:lnTo>
                  <a:pt x="411060" y="121145"/>
                </a:lnTo>
                <a:lnTo>
                  <a:pt x="412936" y="121145"/>
                </a:lnTo>
                <a:lnTo>
                  <a:pt x="415515" y="119920"/>
                </a:lnTo>
                <a:close/>
              </a:path>
              <a:path w="932179" h="462914">
                <a:moveTo>
                  <a:pt x="423396" y="117754"/>
                </a:moveTo>
                <a:lnTo>
                  <a:pt x="420077" y="117754"/>
                </a:lnTo>
                <a:lnTo>
                  <a:pt x="415515" y="119920"/>
                </a:lnTo>
                <a:lnTo>
                  <a:pt x="423396" y="117754"/>
                </a:lnTo>
                <a:close/>
              </a:path>
              <a:path w="932179" h="462914">
                <a:moveTo>
                  <a:pt x="541413" y="114287"/>
                </a:moveTo>
                <a:lnTo>
                  <a:pt x="546950" y="117281"/>
                </a:lnTo>
                <a:lnTo>
                  <a:pt x="552970" y="118884"/>
                </a:lnTo>
                <a:lnTo>
                  <a:pt x="541413" y="114287"/>
                </a:lnTo>
                <a:close/>
              </a:path>
              <a:path w="932179" h="462914">
                <a:moveTo>
                  <a:pt x="724006" y="114287"/>
                </a:moveTo>
                <a:lnTo>
                  <a:pt x="541413" y="114287"/>
                </a:lnTo>
                <a:lnTo>
                  <a:pt x="552970" y="118884"/>
                </a:lnTo>
                <a:lnTo>
                  <a:pt x="728666" y="118884"/>
                </a:lnTo>
                <a:lnTo>
                  <a:pt x="724006" y="114287"/>
                </a:lnTo>
                <a:close/>
              </a:path>
              <a:path w="932179" h="462914">
                <a:moveTo>
                  <a:pt x="713732" y="104152"/>
                </a:moveTo>
                <a:lnTo>
                  <a:pt x="497636" y="104152"/>
                </a:lnTo>
                <a:lnTo>
                  <a:pt x="512419" y="105918"/>
                </a:lnTo>
                <a:lnTo>
                  <a:pt x="504895" y="106085"/>
                </a:lnTo>
                <a:lnTo>
                  <a:pt x="546950" y="117281"/>
                </a:lnTo>
                <a:lnTo>
                  <a:pt x="541413" y="114287"/>
                </a:lnTo>
                <a:lnTo>
                  <a:pt x="724006" y="114287"/>
                </a:lnTo>
                <a:lnTo>
                  <a:pt x="713732" y="104152"/>
                </a:lnTo>
                <a:close/>
              </a:path>
              <a:path w="932179" h="462914">
                <a:moveTo>
                  <a:pt x="468718" y="105295"/>
                </a:moveTo>
                <a:lnTo>
                  <a:pt x="455866" y="107175"/>
                </a:lnTo>
                <a:lnTo>
                  <a:pt x="462410" y="107029"/>
                </a:lnTo>
                <a:lnTo>
                  <a:pt x="468718" y="105295"/>
                </a:lnTo>
                <a:close/>
              </a:path>
              <a:path w="932179" h="462914">
                <a:moveTo>
                  <a:pt x="462410" y="107029"/>
                </a:moveTo>
                <a:lnTo>
                  <a:pt x="455866" y="107175"/>
                </a:lnTo>
                <a:lnTo>
                  <a:pt x="461881" y="107175"/>
                </a:lnTo>
                <a:lnTo>
                  <a:pt x="462410" y="107029"/>
                </a:lnTo>
                <a:close/>
              </a:path>
              <a:path w="932179" h="462914">
                <a:moveTo>
                  <a:pt x="501929" y="105295"/>
                </a:moveTo>
                <a:lnTo>
                  <a:pt x="468718" y="105295"/>
                </a:lnTo>
                <a:lnTo>
                  <a:pt x="462410" y="107029"/>
                </a:lnTo>
                <a:lnTo>
                  <a:pt x="504895" y="106085"/>
                </a:lnTo>
                <a:lnTo>
                  <a:pt x="501929" y="105295"/>
                </a:lnTo>
                <a:close/>
              </a:path>
              <a:path w="932179" h="462914">
                <a:moveTo>
                  <a:pt x="497636" y="104152"/>
                </a:moveTo>
                <a:lnTo>
                  <a:pt x="504895" y="106085"/>
                </a:lnTo>
                <a:lnTo>
                  <a:pt x="512419" y="105918"/>
                </a:lnTo>
                <a:lnTo>
                  <a:pt x="497636" y="104152"/>
                </a:lnTo>
                <a:close/>
              </a:path>
            </a:pathLst>
          </a:custGeom>
          <a:solidFill>
            <a:srgbClr val="ACA73B"/>
          </a:solidFill>
        </p:spPr>
        <p:txBody>
          <a:bodyPr wrap="square" lIns="0" tIns="0" rIns="0" bIns="0" rtlCol="0"/>
          <a:lstStyle/>
          <a:p/>
        </p:txBody>
      </p:sp>
      <p:sp>
        <p:nvSpPr>
          <p:cNvPr id="54" name="object 54"/>
          <p:cNvSpPr/>
          <p:nvPr/>
        </p:nvSpPr>
        <p:spPr>
          <a:xfrm>
            <a:off x="8770569" y="2772957"/>
            <a:ext cx="932180" cy="462915"/>
          </a:xfrm>
          <a:custGeom>
            <a:avLst/>
            <a:gdLst/>
            <a:ahLst/>
            <a:cxnLst/>
            <a:rect l="l" t="t" r="r" b="b"/>
            <a:pathLst>
              <a:path w="932179" h="462914">
                <a:moveTo>
                  <a:pt x="698636" y="240846"/>
                </a:moveTo>
                <a:lnTo>
                  <a:pt x="614502" y="303834"/>
                </a:lnTo>
                <a:lnTo>
                  <a:pt x="931862" y="462851"/>
                </a:lnTo>
                <a:lnTo>
                  <a:pt x="899430" y="283591"/>
                </a:lnTo>
                <a:lnTo>
                  <a:pt x="731570" y="283591"/>
                </a:lnTo>
                <a:lnTo>
                  <a:pt x="698636" y="240846"/>
                </a:lnTo>
                <a:close/>
              </a:path>
              <a:path w="932179" h="462914">
                <a:moveTo>
                  <a:pt x="515061" y="0"/>
                </a:moveTo>
                <a:lnTo>
                  <a:pt x="449173" y="1460"/>
                </a:lnTo>
                <a:lnTo>
                  <a:pt x="379895" y="19951"/>
                </a:lnTo>
                <a:lnTo>
                  <a:pt x="309486" y="54178"/>
                </a:lnTo>
                <a:lnTo>
                  <a:pt x="246341" y="95656"/>
                </a:lnTo>
                <a:lnTo>
                  <a:pt x="183984" y="144729"/>
                </a:lnTo>
                <a:lnTo>
                  <a:pt x="121793" y="199669"/>
                </a:lnTo>
                <a:lnTo>
                  <a:pt x="0" y="316865"/>
                </a:lnTo>
                <a:lnTo>
                  <a:pt x="73380" y="393128"/>
                </a:lnTo>
                <a:lnTo>
                  <a:pt x="195173" y="275920"/>
                </a:lnTo>
                <a:lnTo>
                  <a:pt x="254000" y="224078"/>
                </a:lnTo>
                <a:lnTo>
                  <a:pt x="311696" y="178892"/>
                </a:lnTo>
                <a:lnTo>
                  <a:pt x="367360" y="142786"/>
                </a:lnTo>
                <a:lnTo>
                  <a:pt x="412913" y="121145"/>
                </a:lnTo>
                <a:lnTo>
                  <a:pt x="411060" y="121145"/>
                </a:lnTo>
                <a:lnTo>
                  <a:pt x="420077" y="117741"/>
                </a:lnTo>
                <a:lnTo>
                  <a:pt x="423432" y="117741"/>
                </a:lnTo>
                <a:lnTo>
                  <a:pt x="461886" y="107162"/>
                </a:lnTo>
                <a:lnTo>
                  <a:pt x="455866" y="107162"/>
                </a:lnTo>
                <a:lnTo>
                  <a:pt x="468718" y="105283"/>
                </a:lnTo>
                <a:lnTo>
                  <a:pt x="501870" y="105283"/>
                </a:lnTo>
                <a:lnTo>
                  <a:pt x="497624" y="104152"/>
                </a:lnTo>
                <a:lnTo>
                  <a:pt x="713730" y="104152"/>
                </a:lnTo>
                <a:lnTo>
                  <a:pt x="706793" y="97307"/>
                </a:lnTo>
                <a:lnTo>
                  <a:pt x="651141" y="53606"/>
                </a:lnTo>
                <a:lnTo>
                  <a:pt x="588098" y="19215"/>
                </a:lnTo>
                <a:lnTo>
                  <a:pt x="520039" y="596"/>
                </a:lnTo>
                <a:lnTo>
                  <a:pt x="515061" y="0"/>
                </a:lnTo>
                <a:close/>
              </a:path>
              <a:path w="932179" h="462914">
                <a:moveTo>
                  <a:pt x="782907" y="177756"/>
                </a:moveTo>
                <a:lnTo>
                  <a:pt x="698636" y="240846"/>
                </a:lnTo>
                <a:lnTo>
                  <a:pt x="731570" y="283591"/>
                </a:lnTo>
                <a:lnTo>
                  <a:pt x="815022" y="218503"/>
                </a:lnTo>
                <a:lnTo>
                  <a:pt x="782907" y="177756"/>
                </a:lnTo>
                <a:close/>
              </a:path>
              <a:path w="932179" h="462914">
                <a:moveTo>
                  <a:pt x="868667" y="113550"/>
                </a:moveTo>
                <a:lnTo>
                  <a:pt x="782907" y="177756"/>
                </a:lnTo>
                <a:lnTo>
                  <a:pt x="815022" y="218503"/>
                </a:lnTo>
                <a:lnTo>
                  <a:pt x="731570" y="283591"/>
                </a:lnTo>
                <a:lnTo>
                  <a:pt x="899430" y="283591"/>
                </a:lnTo>
                <a:lnTo>
                  <a:pt x="868667" y="113550"/>
                </a:lnTo>
                <a:close/>
              </a:path>
              <a:path w="932179" h="462914">
                <a:moveTo>
                  <a:pt x="591660" y="141463"/>
                </a:moveTo>
                <a:lnTo>
                  <a:pt x="641426" y="180543"/>
                </a:lnTo>
                <a:lnTo>
                  <a:pt x="689279" y="228701"/>
                </a:lnTo>
                <a:lnTo>
                  <a:pt x="698636" y="240846"/>
                </a:lnTo>
                <a:lnTo>
                  <a:pt x="782907" y="177756"/>
                </a:lnTo>
                <a:lnTo>
                  <a:pt x="763943" y="153695"/>
                </a:lnTo>
                <a:lnTo>
                  <a:pt x="753735" y="143624"/>
                </a:lnTo>
                <a:lnTo>
                  <a:pt x="595655" y="143624"/>
                </a:lnTo>
                <a:lnTo>
                  <a:pt x="591660" y="141463"/>
                </a:lnTo>
                <a:close/>
              </a:path>
              <a:path w="932179" h="462914">
                <a:moveTo>
                  <a:pt x="588136" y="138696"/>
                </a:moveTo>
                <a:lnTo>
                  <a:pt x="591660" y="141463"/>
                </a:lnTo>
                <a:lnTo>
                  <a:pt x="595655" y="143624"/>
                </a:lnTo>
                <a:lnTo>
                  <a:pt x="588136" y="138696"/>
                </a:lnTo>
                <a:close/>
              </a:path>
              <a:path w="932179" h="462914">
                <a:moveTo>
                  <a:pt x="748741" y="138696"/>
                </a:moveTo>
                <a:lnTo>
                  <a:pt x="588136" y="138696"/>
                </a:lnTo>
                <a:lnTo>
                  <a:pt x="595655" y="143624"/>
                </a:lnTo>
                <a:lnTo>
                  <a:pt x="753735" y="143624"/>
                </a:lnTo>
                <a:lnTo>
                  <a:pt x="748741" y="138696"/>
                </a:lnTo>
                <a:close/>
              </a:path>
              <a:path w="932179" h="462914">
                <a:moveTo>
                  <a:pt x="546951" y="117282"/>
                </a:moveTo>
                <a:lnTo>
                  <a:pt x="591660" y="141463"/>
                </a:lnTo>
                <a:lnTo>
                  <a:pt x="588136" y="138696"/>
                </a:lnTo>
                <a:lnTo>
                  <a:pt x="748741" y="138696"/>
                </a:lnTo>
                <a:lnTo>
                  <a:pt x="728661" y="118884"/>
                </a:lnTo>
                <a:lnTo>
                  <a:pt x="552970" y="118884"/>
                </a:lnTo>
                <a:lnTo>
                  <a:pt x="546951" y="117282"/>
                </a:lnTo>
                <a:close/>
              </a:path>
              <a:path w="932179" h="462914">
                <a:moveTo>
                  <a:pt x="420077" y="117741"/>
                </a:moveTo>
                <a:lnTo>
                  <a:pt x="411060" y="121145"/>
                </a:lnTo>
                <a:lnTo>
                  <a:pt x="415462" y="119934"/>
                </a:lnTo>
                <a:lnTo>
                  <a:pt x="420077" y="117741"/>
                </a:lnTo>
                <a:close/>
              </a:path>
              <a:path w="932179" h="462914">
                <a:moveTo>
                  <a:pt x="415462" y="119934"/>
                </a:moveTo>
                <a:lnTo>
                  <a:pt x="411060" y="121145"/>
                </a:lnTo>
                <a:lnTo>
                  <a:pt x="412913" y="121145"/>
                </a:lnTo>
                <a:lnTo>
                  <a:pt x="415462" y="119934"/>
                </a:lnTo>
                <a:close/>
              </a:path>
              <a:path w="932179" h="462914">
                <a:moveTo>
                  <a:pt x="423432" y="117741"/>
                </a:moveTo>
                <a:lnTo>
                  <a:pt x="420077" y="117741"/>
                </a:lnTo>
                <a:lnTo>
                  <a:pt x="415462" y="119934"/>
                </a:lnTo>
                <a:lnTo>
                  <a:pt x="423432" y="117741"/>
                </a:lnTo>
                <a:close/>
              </a:path>
              <a:path w="932179" h="462914">
                <a:moveTo>
                  <a:pt x="541413" y="114287"/>
                </a:moveTo>
                <a:lnTo>
                  <a:pt x="546951" y="117282"/>
                </a:lnTo>
                <a:lnTo>
                  <a:pt x="552970" y="118884"/>
                </a:lnTo>
                <a:lnTo>
                  <a:pt x="541413" y="114287"/>
                </a:lnTo>
                <a:close/>
              </a:path>
              <a:path w="932179" h="462914">
                <a:moveTo>
                  <a:pt x="724002" y="114287"/>
                </a:moveTo>
                <a:lnTo>
                  <a:pt x="541413" y="114287"/>
                </a:lnTo>
                <a:lnTo>
                  <a:pt x="552970" y="118884"/>
                </a:lnTo>
                <a:lnTo>
                  <a:pt x="728661" y="118884"/>
                </a:lnTo>
                <a:lnTo>
                  <a:pt x="724002" y="114287"/>
                </a:lnTo>
                <a:close/>
              </a:path>
              <a:path w="932179" h="462914">
                <a:moveTo>
                  <a:pt x="713730" y="104152"/>
                </a:moveTo>
                <a:lnTo>
                  <a:pt x="497624" y="104152"/>
                </a:lnTo>
                <a:lnTo>
                  <a:pt x="512419" y="105918"/>
                </a:lnTo>
                <a:lnTo>
                  <a:pt x="504879" y="106083"/>
                </a:lnTo>
                <a:lnTo>
                  <a:pt x="546951" y="117282"/>
                </a:lnTo>
                <a:lnTo>
                  <a:pt x="541413" y="114287"/>
                </a:lnTo>
                <a:lnTo>
                  <a:pt x="724002" y="114287"/>
                </a:lnTo>
                <a:lnTo>
                  <a:pt x="713730" y="104152"/>
                </a:lnTo>
                <a:close/>
              </a:path>
              <a:path w="932179" h="462914">
                <a:moveTo>
                  <a:pt x="468718" y="105283"/>
                </a:moveTo>
                <a:lnTo>
                  <a:pt x="455866" y="107162"/>
                </a:lnTo>
                <a:lnTo>
                  <a:pt x="462410" y="107018"/>
                </a:lnTo>
                <a:lnTo>
                  <a:pt x="468718" y="105283"/>
                </a:lnTo>
                <a:close/>
              </a:path>
              <a:path w="932179" h="462914">
                <a:moveTo>
                  <a:pt x="462410" y="107018"/>
                </a:moveTo>
                <a:lnTo>
                  <a:pt x="455866" y="107162"/>
                </a:lnTo>
                <a:lnTo>
                  <a:pt x="461886" y="107162"/>
                </a:lnTo>
                <a:lnTo>
                  <a:pt x="462410" y="107018"/>
                </a:lnTo>
                <a:close/>
              </a:path>
              <a:path w="932179" h="462914">
                <a:moveTo>
                  <a:pt x="501870" y="105283"/>
                </a:moveTo>
                <a:lnTo>
                  <a:pt x="468718" y="105283"/>
                </a:lnTo>
                <a:lnTo>
                  <a:pt x="462410" y="107018"/>
                </a:lnTo>
                <a:lnTo>
                  <a:pt x="504879" y="106083"/>
                </a:lnTo>
                <a:lnTo>
                  <a:pt x="501870" y="105283"/>
                </a:lnTo>
                <a:close/>
              </a:path>
              <a:path w="932179" h="462914">
                <a:moveTo>
                  <a:pt x="497624" y="104152"/>
                </a:moveTo>
                <a:lnTo>
                  <a:pt x="504879" y="106083"/>
                </a:lnTo>
                <a:lnTo>
                  <a:pt x="512419" y="105918"/>
                </a:lnTo>
                <a:lnTo>
                  <a:pt x="497624" y="104152"/>
                </a:lnTo>
                <a:close/>
              </a:path>
            </a:pathLst>
          </a:custGeom>
          <a:solidFill>
            <a:srgbClr val="ACA73B"/>
          </a:solidFill>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89982"/>
            <a:ext cx="3163570" cy="660400"/>
          </a:xfrm>
          <a:prstGeom prst="rect">
            <a:avLst/>
          </a:prstGeom>
        </p:spPr>
        <p:txBody>
          <a:bodyPr vert="horz" wrap="square" lIns="0" tIns="14604" rIns="0" bIns="0" rtlCol="0">
            <a:spAutoFit/>
          </a:bodyPr>
          <a:lstStyle/>
          <a:p>
            <a:pPr marL="12700">
              <a:lnSpc>
                <a:spcPct val="100000"/>
              </a:lnSpc>
              <a:spcBef>
                <a:spcPts val="115"/>
              </a:spcBef>
            </a:pPr>
            <a:r>
              <a:rPr sz="4150" spc="-315" dirty="0"/>
              <a:t>Data</a:t>
            </a:r>
            <a:r>
              <a:rPr sz="4150" spc="-700" dirty="0"/>
              <a:t> </a:t>
            </a:r>
            <a:r>
              <a:rPr sz="4150" spc="-325" dirty="0"/>
              <a:t>generation</a:t>
            </a:r>
            <a:endParaRPr sz="4150"/>
          </a:p>
        </p:txBody>
      </p:sp>
      <p:sp>
        <p:nvSpPr>
          <p:cNvPr id="4" name="object 4"/>
          <p:cNvSpPr/>
          <p:nvPr/>
        </p:nvSpPr>
        <p:spPr>
          <a:xfrm>
            <a:off x="863600" y="1339850"/>
            <a:ext cx="2768600" cy="485140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83433" y="3666413"/>
            <a:ext cx="245344" cy="245351"/>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83433" y="3666413"/>
            <a:ext cx="245745" cy="245745"/>
          </a:xfrm>
          <a:custGeom>
            <a:avLst/>
            <a:gdLst/>
            <a:ahLst/>
            <a:cxnLst/>
            <a:rect l="l" t="t" r="r" b="b"/>
            <a:pathLst>
              <a:path w="245744" h="245745">
                <a:moveTo>
                  <a:pt x="0" y="122673"/>
                </a:moveTo>
                <a:lnTo>
                  <a:pt x="9640" y="74923"/>
                </a:lnTo>
                <a:lnTo>
                  <a:pt x="35930" y="35930"/>
                </a:lnTo>
                <a:lnTo>
                  <a:pt x="74923" y="9640"/>
                </a:lnTo>
                <a:lnTo>
                  <a:pt x="122673" y="0"/>
                </a:lnTo>
                <a:lnTo>
                  <a:pt x="170422" y="9640"/>
                </a:lnTo>
                <a:lnTo>
                  <a:pt x="209415" y="35930"/>
                </a:lnTo>
                <a:lnTo>
                  <a:pt x="235704" y="74923"/>
                </a:lnTo>
                <a:lnTo>
                  <a:pt x="245345" y="122673"/>
                </a:lnTo>
                <a:lnTo>
                  <a:pt x="235704" y="170422"/>
                </a:lnTo>
                <a:lnTo>
                  <a:pt x="209415" y="209415"/>
                </a:lnTo>
                <a:lnTo>
                  <a:pt x="170422" y="235704"/>
                </a:lnTo>
                <a:lnTo>
                  <a:pt x="122673" y="245345"/>
                </a:lnTo>
                <a:lnTo>
                  <a:pt x="74923" y="235704"/>
                </a:lnTo>
                <a:lnTo>
                  <a:pt x="35930" y="209415"/>
                </a:lnTo>
                <a:lnTo>
                  <a:pt x="9640" y="170422"/>
                </a:lnTo>
                <a:lnTo>
                  <a:pt x="0" y="122673"/>
                </a:lnTo>
                <a:close/>
              </a:path>
            </a:pathLst>
          </a:custGeom>
          <a:ln w="52916">
            <a:solidFill>
              <a:srgbClr val="292934"/>
            </a:solidFill>
          </a:ln>
        </p:spPr>
        <p:txBody>
          <a:bodyPr wrap="square" lIns="0" tIns="0" rIns="0" bIns="0" rtlCol="0"/>
          <a:lstStyle/>
          <a:p/>
        </p:txBody>
      </p:sp>
      <p:sp>
        <p:nvSpPr>
          <p:cNvPr id="7" name="object 7"/>
          <p:cNvSpPr/>
          <p:nvPr/>
        </p:nvSpPr>
        <p:spPr>
          <a:xfrm>
            <a:off x="2880499" y="6047775"/>
            <a:ext cx="245351" cy="245344"/>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2880499" y="6047775"/>
            <a:ext cx="245745" cy="245745"/>
          </a:xfrm>
          <a:custGeom>
            <a:avLst/>
            <a:gdLst/>
            <a:ahLst/>
            <a:cxnLst/>
            <a:rect l="l" t="t" r="r" b="b"/>
            <a:pathLst>
              <a:path w="245744" h="245745">
                <a:moveTo>
                  <a:pt x="0" y="122673"/>
                </a:moveTo>
                <a:lnTo>
                  <a:pt x="9640" y="74923"/>
                </a:lnTo>
                <a:lnTo>
                  <a:pt x="35930" y="35930"/>
                </a:lnTo>
                <a:lnTo>
                  <a:pt x="74923" y="9640"/>
                </a:lnTo>
                <a:lnTo>
                  <a:pt x="122673" y="0"/>
                </a:lnTo>
                <a:lnTo>
                  <a:pt x="170422" y="9640"/>
                </a:lnTo>
                <a:lnTo>
                  <a:pt x="209415" y="35930"/>
                </a:lnTo>
                <a:lnTo>
                  <a:pt x="235704" y="74923"/>
                </a:lnTo>
                <a:lnTo>
                  <a:pt x="245345" y="122673"/>
                </a:lnTo>
                <a:lnTo>
                  <a:pt x="235704" y="170422"/>
                </a:lnTo>
                <a:lnTo>
                  <a:pt x="209415" y="209415"/>
                </a:lnTo>
                <a:lnTo>
                  <a:pt x="170422" y="235704"/>
                </a:lnTo>
                <a:lnTo>
                  <a:pt x="122673" y="245345"/>
                </a:lnTo>
                <a:lnTo>
                  <a:pt x="74923" y="235704"/>
                </a:lnTo>
                <a:lnTo>
                  <a:pt x="35930" y="209415"/>
                </a:lnTo>
                <a:lnTo>
                  <a:pt x="9640" y="170422"/>
                </a:lnTo>
                <a:lnTo>
                  <a:pt x="0" y="122673"/>
                </a:lnTo>
                <a:close/>
              </a:path>
            </a:pathLst>
          </a:custGeom>
          <a:ln w="52916">
            <a:solidFill>
              <a:srgbClr val="292934"/>
            </a:solidFill>
          </a:ln>
        </p:spPr>
        <p:txBody>
          <a:bodyPr wrap="square" lIns="0" tIns="0" rIns="0" bIns="0" rtlCol="0"/>
          <a:lstStyle/>
          <a:p/>
        </p:txBody>
      </p:sp>
      <p:sp>
        <p:nvSpPr>
          <p:cNvPr id="9" name="object 9"/>
          <p:cNvSpPr/>
          <p:nvPr/>
        </p:nvSpPr>
        <p:spPr>
          <a:xfrm>
            <a:off x="2251925" y="1326159"/>
            <a:ext cx="245351" cy="245338"/>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2251925" y="1326159"/>
            <a:ext cx="245745" cy="245745"/>
          </a:xfrm>
          <a:custGeom>
            <a:avLst/>
            <a:gdLst/>
            <a:ahLst/>
            <a:cxnLst/>
            <a:rect l="l" t="t" r="r" b="b"/>
            <a:pathLst>
              <a:path w="245744" h="245744">
                <a:moveTo>
                  <a:pt x="0" y="122673"/>
                </a:moveTo>
                <a:lnTo>
                  <a:pt x="9640" y="74923"/>
                </a:lnTo>
                <a:lnTo>
                  <a:pt x="35930" y="35930"/>
                </a:lnTo>
                <a:lnTo>
                  <a:pt x="74923" y="9640"/>
                </a:lnTo>
                <a:lnTo>
                  <a:pt x="122673" y="0"/>
                </a:lnTo>
                <a:lnTo>
                  <a:pt x="170422" y="9640"/>
                </a:lnTo>
                <a:lnTo>
                  <a:pt x="209415" y="35930"/>
                </a:lnTo>
                <a:lnTo>
                  <a:pt x="235704" y="74923"/>
                </a:lnTo>
                <a:lnTo>
                  <a:pt x="245345" y="122673"/>
                </a:lnTo>
                <a:lnTo>
                  <a:pt x="235704" y="170422"/>
                </a:lnTo>
                <a:lnTo>
                  <a:pt x="209415" y="209415"/>
                </a:lnTo>
                <a:lnTo>
                  <a:pt x="170422" y="235704"/>
                </a:lnTo>
                <a:lnTo>
                  <a:pt x="122673" y="245345"/>
                </a:lnTo>
                <a:lnTo>
                  <a:pt x="74923" y="235704"/>
                </a:lnTo>
                <a:lnTo>
                  <a:pt x="35930" y="209415"/>
                </a:lnTo>
                <a:lnTo>
                  <a:pt x="9640" y="170422"/>
                </a:lnTo>
                <a:lnTo>
                  <a:pt x="0" y="122673"/>
                </a:lnTo>
                <a:close/>
              </a:path>
            </a:pathLst>
          </a:custGeom>
          <a:ln w="52916">
            <a:solidFill>
              <a:srgbClr val="292934"/>
            </a:solidFill>
          </a:ln>
        </p:spPr>
        <p:txBody>
          <a:bodyPr wrap="square" lIns="0" tIns="0" rIns="0" bIns="0" rtlCol="0"/>
          <a:lstStyle/>
          <a:p/>
        </p:txBody>
      </p:sp>
      <p:sp>
        <p:nvSpPr>
          <p:cNvPr id="11" name="object 11"/>
          <p:cNvSpPr/>
          <p:nvPr/>
        </p:nvSpPr>
        <p:spPr>
          <a:xfrm>
            <a:off x="8004212" y="1955063"/>
            <a:ext cx="3064040" cy="3060649"/>
          </a:xfrm>
          <a:prstGeom prst="rect">
            <a:avLst/>
          </a:prstGeom>
          <a:blipFill>
            <a:blip r:embed="rId5" cstate="print"/>
            <a:stretch>
              <a:fillRect/>
            </a:stretch>
          </a:blipFill>
        </p:spPr>
        <p:txBody>
          <a:bodyPr wrap="square" lIns="0" tIns="0" rIns="0" bIns="0" rtlCol="0"/>
          <a:lstStyle/>
          <a:p/>
        </p:txBody>
      </p:sp>
      <p:sp>
        <p:nvSpPr>
          <p:cNvPr id="12" name="object 12"/>
          <p:cNvSpPr txBox="1"/>
          <p:nvPr/>
        </p:nvSpPr>
        <p:spPr>
          <a:xfrm>
            <a:off x="9209023" y="5357283"/>
            <a:ext cx="690245" cy="279400"/>
          </a:xfrm>
          <a:prstGeom prst="rect">
            <a:avLst/>
          </a:prstGeom>
        </p:spPr>
        <p:txBody>
          <a:bodyPr vert="horz" wrap="square" lIns="0" tIns="14604" rIns="0" bIns="0" rtlCol="0">
            <a:spAutoFit/>
          </a:bodyPr>
          <a:lstStyle/>
          <a:p>
            <a:pPr marL="12700">
              <a:lnSpc>
                <a:spcPct val="100000"/>
              </a:lnSpc>
              <a:spcBef>
                <a:spcPts val="115"/>
              </a:spcBef>
            </a:pPr>
            <a:r>
              <a:rPr sz="1650" spc="55" dirty="0">
                <a:solidFill>
                  <a:srgbClr val="292934"/>
                </a:solidFill>
                <a:latin typeface="Arial" panose="020B0604020202020204"/>
                <a:cs typeface="Arial" panose="020B0604020202020204"/>
              </a:rPr>
              <a:t>Labels</a:t>
            </a:r>
            <a:endParaRPr sz="1650">
              <a:latin typeface="Arial" panose="020B0604020202020204"/>
              <a:cs typeface="Arial" panose="020B0604020202020204"/>
            </a:endParaRPr>
          </a:p>
        </p:txBody>
      </p:sp>
      <p:sp>
        <p:nvSpPr>
          <p:cNvPr id="13" name="object 13"/>
          <p:cNvSpPr/>
          <p:nvPr/>
        </p:nvSpPr>
        <p:spPr>
          <a:xfrm>
            <a:off x="4304106" y="1955076"/>
            <a:ext cx="3055226" cy="3055226"/>
          </a:xfrm>
          <a:prstGeom prst="rect">
            <a:avLst/>
          </a:prstGeom>
          <a:blipFill>
            <a:blip r:embed="rId6" cstate="print"/>
            <a:stretch>
              <a:fillRect/>
            </a:stretch>
          </a:blipFill>
        </p:spPr>
        <p:txBody>
          <a:bodyPr wrap="square" lIns="0" tIns="0" rIns="0" bIns="0" rtlCol="0"/>
          <a:lstStyle/>
          <a:p/>
        </p:txBody>
      </p:sp>
      <p:sp>
        <p:nvSpPr>
          <p:cNvPr id="14" name="object 14"/>
          <p:cNvSpPr txBox="1"/>
          <p:nvPr/>
        </p:nvSpPr>
        <p:spPr>
          <a:xfrm>
            <a:off x="5206250" y="5357283"/>
            <a:ext cx="1210310" cy="279400"/>
          </a:xfrm>
          <a:prstGeom prst="rect">
            <a:avLst/>
          </a:prstGeom>
        </p:spPr>
        <p:txBody>
          <a:bodyPr vert="horz" wrap="square" lIns="0" tIns="14604" rIns="0" bIns="0" rtlCol="0">
            <a:spAutoFit/>
          </a:bodyPr>
          <a:lstStyle/>
          <a:p>
            <a:pPr marL="12700">
              <a:lnSpc>
                <a:spcPct val="100000"/>
              </a:lnSpc>
              <a:spcBef>
                <a:spcPts val="115"/>
              </a:spcBef>
            </a:pPr>
            <a:r>
              <a:rPr sz="1650" spc="55" dirty="0">
                <a:solidFill>
                  <a:srgbClr val="292934"/>
                </a:solidFill>
                <a:latin typeface="Arial" panose="020B0604020202020204"/>
                <a:cs typeface="Arial" panose="020B0604020202020204"/>
              </a:rPr>
              <a:t>Input</a:t>
            </a:r>
            <a:r>
              <a:rPr sz="1650" spc="15" dirty="0">
                <a:solidFill>
                  <a:srgbClr val="292934"/>
                </a:solidFill>
                <a:latin typeface="Arial" panose="020B0604020202020204"/>
                <a:cs typeface="Arial" panose="020B0604020202020204"/>
              </a:rPr>
              <a:t> </a:t>
            </a:r>
            <a:r>
              <a:rPr sz="1650" spc="60" dirty="0">
                <a:solidFill>
                  <a:srgbClr val="292934"/>
                </a:solidFill>
                <a:latin typeface="Arial" panose="020B0604020202020204"/>
                <a:cs typeface="Arial" panose="020B0604020202020204"/>
              </a:rPr>
              <a:t>image</a:t>
            </a:r>
            <a:endParaRPr sz="165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1856130"/>
            <a:ext cx="10464800" cy="1905"/>
          </a:xfrm>
          <a:custGeom>
            <a:avLst/>
            <a:gdLst/>
            <a:ahLst/>
            <a:cxnLst/>
            <a:rect l="l" t="t" r="r" b="b"/>
            <a:pathLst>
              <a:path w="10464800" h="1905">
                <a:moveTo>
                  <a:pt x="0" y="0"/>
                </a:moveTo>
                <a:lnTo>
                  <a:pt x="10464805" y="1588"/>
                </a:lnTo>
              </a:path>
            </a:pathLst>
          </a:custGeom>
          <a:ln w="52916">
            <a:solidFill>
              <a:srgbClr val="D2533C"/>
            </a:solidFill>
          </a:ln>
        </p:spPr>
        <p:txBody>
          <a:bodyPr wrap="square" lIns="0" tIns="0" rIns="0" bIns="0" rtlCol="0"/>
          <a:lstStyle/>
          <a:p/>
        </p:txBody>
      </p:sp>
      <p:sp>
        <p:nvSpPr>
          <p:cNvPr id="3" name="object 3"/>
          <p:cNvSpPr txBox="1">
            <a:spLocks noGrp="1"/>
          </p:cNvSpPr>
          <p:nvPr>
            <p:ph type="title"/>
          </p:nvPr>
        </p:nvSpPr>
        <p:spPr>
          <a:xfrm>
            <a:off x="1557083" y="70323"/>
            <a:ext cx="9077832" cy="1651000"/>
          </a:xfrm>
          <a:prstGeom prst="rect">
            <a:avLst/>
          </a:prstGeom>
        </p:spPr>
        <p:txBody>
          <a:bodyPr vert="horz" wrap="square" lIns="0" tIns="60325" rIns="0" bIns="0" rtlCol="0">
            <a:spAutoFit/>
          </a:bodyPr>
          <a:lstStyle/>
          <a:p>
            <a:pPr marL="82550" marR="5080" indent="-70485">
              <a:lnSpc>
                <a:spcPts val="6300"/>
              </a:lnSpc>
              <a:spcBef>
                <a:spcPts val="475"/>
              </a:spcBef>
            </a:pPr>
            <a:r>
              <a:rPr spc="-310" dirty="0"/>
              <a:t>Convolutional </a:t>
            </a:r>
            <a:r>
              <a:rPr spc="-320" dirty="0"/>
              <a:t>neural </a:t>
            </a:r>
            <a:r>
              <a:rPr spc="-290" dirty="0"/>
              <a:t>networks</a:t>
            </a:r>
            <a:r>
              <a:rPr spc="-1235" dirty="0"/>
              <a:t> </a:t>
            </a:r>
            <a:r>
              <a:rPr spc="-130" dirty="0"/>
              <a:t>on  </a:t>
            </a:r>
            <a:r>
              <a:rPr spc="-320" dirty="0"/>
              <a:t>surfaces</a:t>
            </a:r>
            <a:r>
              <a:rPr spc="-620" dirty="0"/>
              <a:t> </a:t>
            </a:r>
            <a:r>
              <a:rPr spc="-320" dirty="0"/>
              <a:t>via</a:t>
            </a:r>
            <a:r>
              <a:rPr spc="-615" dirty="0"/>
              <a:t> </a:t>
            </a:r>
            <a:r>
              <a:rPr spc="-280" dirty="0"/>
              <a:t>seamless</a:t>
            </a:r>
            <a:r>
              <a:rPr spc="-610" dirty="0"/>
              <a:t> </a:t>
            </a:r>
            <a:r>
              <a:rPr spc="-350" dirty="0"/>
              <a:t>toric</a:t>
            </a:r>
            <a:r>
              <a:rPr spc="-620" dirty="0"/>
              <a:t> </a:t>
            </a:r>
            <a:r>
              <a:rPr spc="-320" dirty="0"/>
              <a:t>covers</a:t>
            </a:r>
            <a:endParaRPr spc="-320" dirty="0"/>
          </a:p>
        </p:txBody>
      </p:sp>
      <p:sp>
        <p:nvSpPr>
          <p:cNvPr id="4" name="object 4"/>
          <p:cNvSpPr txBox="1"/>
          <p:nvPr/>
        </p:nvSpPr>
        <p:spPr>
          <a:xfrm>
            <a:off x="1352041" y="4276141"/>
            <a:ext cx="10432415" cy="787400"/>
          </a:xfrm>
          <a:prstGeom prst="rect">
            <a:avLst/>
          </a:prstGeom>
        </p:spPr>
        <p:txBody>
          <a:bodyPr vert="horz" wrap="square" lIns="0" tIns="12700" rIns="0" bIns="0" rtlCol="0">
            <a:spAutoFit/>
          </a:bodyPr>
          <a:lstStyle/>
          <a:p>
            <a:pPr marL="3347720" marR="5080" indent="-3335655">
              <a:lnSpc>
                <a:spcPct val="100000"/>
              </a:lnSpc>
              <a:spcBef>
                <a:spcPts val="100"/>
              </a:spcBef>
            </a:pPr>
            <a:r>
              <a:rPr sz="2500" spc="-150" dirty="0">
                <a:solidFill>
                  <a:srgbClr val="57576E"/>
                </a:solidFill>
                <a:latin typeface="Trebuchet MS" panose="020B0603020202020204"/>
                <a:cs typeface="Trebuchet MS" panose="020B0603020202020204"/>
              </a:rPr>
              <a:t>Haggai</a:t>
            </a:r>
            <a:r>
              <a:rPr sz="2500" spc="-240" dirty="0">
                <a:solidFill>
                  <a:srgbClr val="57576E"/>
                </a:solidFill>
                <a:latin typeface="Trebuchet MS" panose="020B0603020202020204"/>
                <a:cs typeface="Trebuchet MS" panose="020B0603020202020204"/>
              </a:rPr>
              <a:t> </a:t>
            </a:r>
            <a:r>
              <a:rPr sz="2500" spc="-95" dirty="0">
                <a:solidFill>
                  <a:srgbClr val="57576E"/>
                </a:solidFill>
                <a:latin typeface="Trebuchet MS" panose="020B0603020202020204"/>
                <a:cs typeface="Trebuchet MS" panose="020B0603020202020204"/>
              </a:rPr>
              <a:t>Maron,</a:t>
            </a:r>
            <a:r>
              <a:rPr sz="2500" spc="-245" dirty="0">
                <a:solidFill>
                  <a:srgbClr val="57576E"/>
                </a:solidFill>
                <a:latin typeface="Trebuchet MS" panose="020B0603020202020204"/>
                <a:cs typeface="Trebuchet MS" panose="020B0603020202020204"/>
              </a:rPr>
              <a:t> </a:t>
            </a:r>
            <a:r>
              <a:rPr sz="2500" spc="-95" dirty="0">
                <a:solidFill>
                  <a:srgbClr val="57576E"/>
                </a:solidFill>
                <a:latin typeface="Trebuchet MS" panose="020B0603020202020204"/>
                <a:cs typeface="Trebuchet MS" panose="020B0603020202020204"/>
              </a:rPr>
              <a:t>Meirav</a:t>
            </a:r>
            <a:r>
              <a:rPr sz="2500" spc="-260" dirty="0">
                <a:solidFill>
                  <a:srgbClr val="57576E"/>
                </a:solidFill>
                <a:latin typeface="Trebuchet MS" panose="020B0603020202020204"/>
                <a:cs typeface="Trebuchet MS" panose="020B0603020202020204"/>
              </a:rPr>
              <a:t> </a:t>
            </a:r>
            <a:r>
              <a:rPr sz="2500" spc="-175" dirty="0">
                <a:solidFill>
                  <a:srgbClr val="57576E"/>
                </a:solidFill>
                <a:latin typeface="Trebuchet MS" panose="020B0603020202020204"/>
                <a:cs typeface="Trebuchet MS" panose="020B0603020202020204"/>
              </a:rPr>
              <a:t>Galun,</a:t>
            </a:r>
            <a:r>
              <a:rPr sz="2500" spc="-235" dirty="0">
                <a:solidFill>
                  <a:srgbClr val="57576E"/>
                </a:solidFill>
                <a:latin typeface="Trebuchet MS" panose="020B0603020202020204"/>
                <a:cs typeface="Trebuchet MS" panose="020B0603020202020204"/>
              </a:rPr>
              <a:t> </a:t>
            </a:r>
            <a:r>
              <a:rPr sz="2500" spc="-95" dirty="0">
                <a:solidFill>
                  <a:srgbClr val="57576E"/>
                </a:solidFill>
                <a:latin typeface="Trebuchet MS" panose="020B0603020202020204"/>
                <a:cs typeface="Trebuchet MS" panose="020B0603020202020204"/>
              </a:rPr>
              <a:t>Noam</a:t>
            </a:r>
            <a:r>
              <a:rPr sz="2500" spc="-305" dirty="0">
                <a:solidFill>
                  <a:srgbClr val="57576E"/>
                </a:solidFill>
                <a:latin typeface="Trebuchet MS" panose="020B0603020202020204"/>
                <a:cs typeface="Trebuchet MS" panose="020B0603020202020204"/>
              </a:rPr>
              <a:t> </a:t>
            </a:r>
            <a:r>
              <a:rPr sz="2500" spc="-160" dirty="0">
                <a:solidFill>
                  <a:srgbClr val="57576E"/>
                </a:solidFill>
                <a:latin typeface="Trebuchet MS" panose="020B0603020202020204"/>
                <a:cs typeface="Trebuchet MS" panose="020B0603020202020204"/>
              </a:rPr>
              <a:t>Aigerman,</a:t>
            </a:r>
            <a:r>
              <a:rPr sz="2500" spc="-240" dirty="0">
                <a:solidFill>
                  <a:srgbClr val="57576E"/>
                </a:solidFill>
                <a:latin typeface="Trebuchet MS" panose="020B0603020202020204"/>
                <a:cs typeface="Trebuchet MS" panose="020B0603020202020204"/>
              </a:rPr>
              <a:t> </a:t>
            </a:r>
            <a:r>
              <a:rPr sz="2500" spc="-45" dirty="0">
                <a:solidFill>
                  <a:srgbClr val="57576E"/>
                </a:solidFill>
                <a:latin typeface="Trebuchet MS" panose="020B0603020202020204"/>
                <a:cs typeface="Trebuchet MS" panose="020B0603020202020204"/>
              </a:rPr>
              <a:t>Miri</a:t>
            </a:r>
            <a:r>
              <a:rPr sz="2500" spc="-240" dirty="0">
                <a:solidFill>
                  <a:srgbClr val="57576E"/>
                </a:solidFill>
                <a:latin typeface="Trebuchet MS" panose="020B0603020202020204"/>
                <a:cs typeface="Trebuchet MS" panose="020B0603020202020204"/>
              </a:rPr>
              <a:t> </a:t>
            </a:r>
            <a:r>
              <a:rPr sz="2500" spc="-215" dirty="0">
                <a:solidFill>
                  <a:srgbClr val="57576E"/>
                </a:solidFill>
                <a:latin typeface="Trebuchet MS" panose="020B0603020202020204"/>
                <a:cs typeface="Trebuchet MS" panose="020B0603020202020204"/>
              </a:rPr>
              <a:t>Trope,</a:t>
            </a:r>
            <a:r>
              <a:rPr sz="2500" spc="-240" dirty="0">
                <a:solidFill>
                  <a:srgbClr val="57576E"/>
                </a:solidFill>
                <a:latin typeface="Trebuchet MS" panose="020B0603020202020204"/>
                <a:cs typeface="Trebuchet MS" panose="020B0603020202020204"/>
              </a:rPr>
              <a:t> </a:t>
            </a:r>
            <a:r>
              <a:rPr sz="2500" spc="-130" dirty="0">
                <a:solidFill>
                  <a:srgbClr val="57576E"/>
                </a:solidFill>
                <a:latin typeface="Trebuchet MS" panose="020B0603020202020204"/>
                <a:cs typeface="Trebuchet MS" panose="020B0603020202020204"/>
              </a:rPr>
              <a:t>Nadav</a:t>
            </a:r>
            <a:r>
              <a:rPr sz="2500" spc="-260" dirty="0">
                <a:solidFill>
                  <a:srgbClr val="57576E"/>
                </a:solidFill>
                <a:latin typeface="Trebuchet MS" panose="020B0603020202020204"/>
                <a:cs typeface="Trebuchet MS" panose="020B0603020202020204"/>
              </a:rPr>
              <a:t> </a:t>
            </a:r>
            <a:r>
              <a:rPr sz="2500" spc="-170" dirty="0">
                <a:solidFill>
                  <a:srgbClr val="57576E"/>
                </a:solidFill>
                <a:latin typeface="Trebuchet MS" panose="020B0603020202020204"/>
                <a:cs typeface="Trebuchet MS" panose="020B0603020202020204"/>
              </a:rPr>
              <a:t>Dym,</a:t>
            </a:r>
            <a:r>
              <a:rPr sz="2500" spc="295" dirty="0">
                <a:solidFill>
                  <a:srgbClr val="57576E"/>
                </a:solidFill>
                <a:latin typeface="Trebuchet MS" panose="020B0603020202020204"/>
                <a:cs typeface="Trebuchet MS" panose="020B0603020202020204"/>
              </a:rPr>
              <a:t> </a:t>
            </a:r>
            <a:r>
              <a:rPr sz="2500" spc="-130" dirty="0">
                <a:solidFill>
                  <a:srgbClr val="57576E"/>
                </a:solidFill>
                <a:latin typeface="Trebuchet MS" panose="020B0603020202020204"/>
                <a:cs typeface="Trebuchet MS" panose="020B0603020202020204"/>
              </a:rPr>
              <a:t>Ersin</a:t>
            </a:r>
            <a:r>
              <a:rPr sz="2500" spc="-265" dirty="0">
                <a:solidFill>
                  <a:srgbClr val="57576E"/>
                </a:solidFill>
                <a:latin typeface="Trebuchet MS" panose="020B0603020202020204"/>
                <a:cs typeface="Trebuchet MS" panose="020B0603020202020204"/>
              </a:rPr>
              <a:t> </a:t>
            </a:r>
            <a:r>
              <a:rPr sz="2500" spc="-240" dirty="0">
                <a:solidFill>
                  <a:srgbClr val="57576E"/>
                </a:solidFill>
                <a:latin typeface="Trebuchet MS" panose="020B0603020202020204"/>
                <a:cs typeface="Trebuchet MS" panose="020B0603020202020204"/>
              </a:rPr>
              <a:t>Yumer,  </a:t>
            </a:r>
            <a:r>
              <a:rPr sz="2500" spc="-150" dirty="0">
                <a:solidFill>
                  <a:srgbClr val="57576E"/>
                </a:solidFill>
                <a:latin typeface="Trebuchet MS" panose="020B0603020202020204"/>
                <a:cs typeface="Trebuchet MS" panose="020B0603020202020204"/>
              </a:rPr>
              <a:t>Vladimir </a:t>
            </a:r>
            <a:r>
              <a:rPr sz="2500" spc="-235" dirty="0">
                <a:solidFill>
                  <a:srgbClr val="57576E"/>
                </a:solidFill>
                <a:latin typeface="Trebuchet MS" panose="020B0603020202020204"/>
                <a:cs typeface="Trebuchet MS" panose="020B0603020202020204"/>
              </a:rPr>
              <a:t>G. </a:t>
            </a:r>
            <a:r>
              <a:rPr sz="2500" spc="-204" dirty="0">
                <a:solidFill>
                  <a:srgbClr val="57576E"/>
                </a:solidFill>
                <a:latin typeface="Trebuchet MS" panose="020B0603020202020204"/>
                <a:cs typeface="Trebuchet MS" panose="020B0603020202020204"/>
              </a:rPr>
              <a:t>Kim, </a:t>
            </a:r>
            <a:r>
              <a:rPr sz="2500" spc="-180" dirty="0">
                <a:solidFill>
                  <a:srgbClr val="57576E"/>
                </a:solidFill>
                <a:latin typeface="Trebuchet MS" panose="020B0603020202020204"/>
                <a:cs typeface="Trebuchet MS" panose="020B0603020202020204"/>
              </a:rPr>
              <a:t>Yaron</a:t>
            </a:r>
            <a:r>
              <a:rPr sz="2500" spc="-425" dirty="0">
                <a:solidFill>
                  <a:srgbClr val="57576E"/>
                </a:solidFill>
                <a:latin typeface="Trebuchet MS" panose="020B0603020202020204"/>
                <a:cs typeface="Trebuchet MS" panose="020B0603020202020204"/>
              </a:rPr>
              <a:t> </a:t>
            </a:r>
            <a:r>
              <a:rPr sz="2500" spc="-160" dirty="0">
                <a:solidFill>
                  <a:srgbClr val="57576E"/>
                </a:solidFill>
                <a:latin typeface="Trebuchet MS" panose="020B0603020202020204"/>
                <a:cs typeface="Trebuchet MS" panose="020B0603020202020204"/>
              </a:rPr>
              <a:t>Lipman</a:t>
            </a:r>
            <a:endParaRPr sz="2500">
              <a:latin typeface="Trebuchet MS" panose="020B0603020202020204"/>
              <a:cs typeface="Trebuchet MS" panose="020B0603020202020204"/>
            </a:endParaRPr>
          </a:p>
        </p:txBody>
      </p:sp>
      <p:sp>
        <p:nvSpPr>
          <p:cNvPr id="5" name="object 5"/>
          <p:cNvSpPr txBox="1"/>
          <p:nvPr/>
        </p:nvSpPr>
        <p:spPr>
          <a:xfrm>
            <a:off x="10237660" y="-251409"/>
            <a:ext cx="114300" cy="215900"/>
          </a:xfrm>
          <a:prstGeom prst="rect">
            <a:avLst/>
          </a:prstGeom>
        </p:spPr>
        <p:txBody>
          <a:bodyPr vert="horz" wrap="square" lIns="0" tIns="12700" rIns="0" bIns="0" rtlCol="0">
            <a:spAutoFit/>
          </a:bodyPr>
          <a:lstStyle/>
          <a:p>
            <a:pPr marL="12700">
              <a:lnSpc>
                <a:spcPct val="100000"/>
              </a:lnSpc>
              <a:spcBef>
                <a:spcPts val="100"/>
              </a:spcBef>
            </a:pPr>
            <a:r>
              <a:rPr sz="1250" b="1" dirty="0">
                <a:solidFill>
                  <a:srgbClr val="FFFFFF"/>
                </a:solidFill>
                <a:latin typeface="Arial" panose="020B0604020202020204"/>
                <a:cs typeface="Arial" panose="020B0604020202020204"/>
              </a:rPr>
              <a:t>1</a:t>
            </a:r>
            <a:endParaRPr sz="1250">
              <a:latin typeface="Arial" panose="020B0604020202020204"/>
              <a:cs typeface="Arial" panose="020B0604020202020204"/>
            </a:endParaRPr>
          </a:p>
        </p:txBody>
      </p:sp>
      <p:sp>
        <p:nvSpPr>
          <p:cNvPr id="6" name="object 6"/>
          <p:cNvSpPr/>
          <p:nvPr/>
        </p:nvSpPr>
        <p:spPr>
          <a:xfrm>
            <a:off x="5613400" y="5546141"/>
            <a:ext cx="1638300" cy="673100"/>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4835855" y="5546535"/>
            <a:ext cx="557922" cy="70186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64632"/>
            <a:ext cx="2080260" cy="660400"/>
          </a:xfrm>
          <a:prstGeom prst="rect">
            <a:avLst/>
          </a:prstGeom>
        </p:spPr>
        <p:txBody>
          <a:bodyPr vert="horz" wrap="square" lIns="0" tIns="14604" rIns="0" bIns="0" rtlCol="0">
            <a:spAutoFit/>
          </a:bodyPr>
          <a:lstStyle/>
          <a:p>
            <a:pPr marL="12700">
              <a:lnSpc>
                <a:spcPct val="100000"/>
              </a:lnSpc>
              <a:spcBef>
                <a:spcPts val="115"/>
              </a:spcBef>
            </a:pPr>
            <a:r>
              <a:rPr sz="4150" spc="-455" dirty="0"/>
              <a:t>Test</a:t>
            </a:r>
            <a:r>
              <a:rPr sz="4150" spc="-695" dirty="0"/>
              <a:t> </a:t>
            </a:r>
            <a:r>
              <a:rPr sz="4150" spc="-275" dirty="0"/>
              <a:t>phase</a:t>
            </a:r>
            <a:endParaRPr sz="4150"/>
          </a:p>
        </p:txBody>
      </p:sp>
      <p:sp>
        <p:nvSpPr>
          <p:cNvPr id="3" name="object 3"/>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26</a:t>
            </a:r>
            <a:endParaRPr sz="1250">
              <a:latin typeface="Arial" panose="020B0604020202020204"/>
              <a:cs typeface="Arial" panose="020B0604020202020204"/>
            </a:endParaRPr>
          </a:p>
        </p:txBody>
      </p:sp>
      <p:sp>
        <p:nvSpPr>
          <p:cNvPr id="4" name="object 4"/>
          <p:cNvSpPr/>
          <p:nvPr/>
        </p:nvSpPr>
        <p:spPr>
          <a:xfrm>
            <a:off x="2312442" y="3043815"/>
            <a:ext cx="7521345" cy="2607709"/>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7889226" y="3295007"/>
            <a:ext cx="434975" cy="682625"/>
          </a:xfrm>
          <a:prstGeom prst="rect">
            <a:avLst/>
          </a:prstGeom>
        </p:spPr>
        <p:txBody>
          <a:bodyPr vert="horz" wrap="square" lIns="0" tIns="0" rIns="0" bIns="0" rtlCol="0">
            <a:spAutoFit/>
          </a:bodyPr>
          <a:lstStyle/>
          <a:p>
            <a:pPr>
              <a:lnSpc>
                <a:spcPts val="5265"/>
              </a:lnSpc>
            </a:pPr>
            <a:r>
              <a:rPr sz="4550" spc="-390" dirty="0">
                <a:solidFill>
                  <a:srgbClr val="292934"/>
                </a:solidFill>
                <a:latin typeface="DejaVu Sans"/>
                <a:cs typeface="DejaVu Sans"/>
              </a:rPr>
              <a:t>=</a:t>
            </a:r>
            <a:endParaRPr sz="4550">
              <a:latin typeface="DejaVu Sans"/>
              <a:cs typeface="DejaVu Sans"/>
            </a:endParaRPr>
          </a:p>
        </p:txBody>
      </p:sp>
      <p:sp>
        <p:nvSpPr>
          <p:cNvPr id="6" name="object 6"/>
          <p:cNvSpPr txBox="1"/>
          <p:nvPr/>
        </p:nvSpPr>
        <p:spPr>
          <a:xfrm>
            <a:off x="688340" y="1549400"/>
            <a:ext cx="6062345" cy="2428240"/>
          </a:xfrm>
          <a:prstGeom prst="rect">
            <a:avLst/>
          </a:prstGeom>
        </p:spPr>
        <p:txBody>
          <a:bodyPr vert="horz" wrap="square" lIns="0" tIns="50800" rIns="0" bIns="0" rtlCol="0">
            <a:spAutoFit/>
          </a:bodyPr>
          <a:lstStyle/>
          <a:p>
            <a:pPr marL="195580" indent="-182880">
              <a:lnSpc>
                <a:spcPct val="100000"/>
              </a:lnSpc>
              <a:spcBef>
                <a:spcPts val="400"/>
              </a:spcBef>
              <a:buClr>
                <a:srgbClr val="93A299"/>
              </a:buClr>
              <a:buSzPct val="82000"/>
              <a:buFont typeface="Arial" panose="020B0604020202020204"/>
              <a:buChar char="•"/>
              <a:tabLst>
                <a:tab pos="195580" algn="l"/>
              </a:tabLst>
            </a:pPr>
            <a:r>
              <a:rPr sz="2500" spc="-140" dirty="0">
                <a:solidFill>
                  <a:srgbClr val="292934"/>
                </a:solidFill>
                <a:latin typeface="Trebuchet MS" panose="020B0603020202020204"/>
                <a:cs typeface="Trebuchet MS" panose="020B0603020202020204"/>
              </a:rPr>
              <a:t>Aggregation </a:t>
            </a:r>
            <a:r>
              <a:rPr sz="2500" spc="-135" dirty="0">
                <a:solidFill>
                  <a:srgbClr val="292934"/>
                </a:solidFill>
                <a:latin typeface="Trebuchet MS" panose="020B0603020202020204"/>
                <a:cs typeface="Trebuchet MS" panose="020B0603020202020204"/>
              </a:rPr>
              <a:t>from </a:t>
            </a:r>
            <a:r>
              <a:rPr sz="2500" spc="-175" dirty="0">
                <a:solidFill>
                  <a:srgbClr val="292934"/>
                </a:solidFill>
                <a:latin typeface="Trebuchet MS" panose="020B0603020202020204"/>
                <a:cs typeface="Trebuchet MS" panose="020B0603020202020204"/>
              </a:rPr>
              <a:t>different</a:t>
            </a:r>
            <a:r>
              <a:rPr sz="2500" spc="-560" dirty="0">
                <a:solidFill>
                  <a:srgbClr val="292934"/>
                </a:solidFill>
                <a:latin typeface="Trebuchet MS" panose="020B0603020202020204"/>
                <a:cs typeface="Trebuchet MS" panose="020B0603020202020204"/>
              </a:rPr>
              <a:t> </a:t>
            </a:r>
            <a:r>
              <a:rPr sz="2500" spc="-155" dirty="0">
                <a:solidFill>
                  <a:srgbClr val="292934"/>
                </a:solidFill>
                <a:latin typeface="Trebuchet MS" panose="020B0603020202020204"/>
                <a:cs typeface="Trebuchet MS" panose="020B0603020202020204"/>
              </a:rPr>
              <a:t>triplets</a:t>
            </a:r>
            <a:endParaRPr sz="2500">
              <a:latin typeface="Trebuchet MS" panose="020B0603020202020204"/>
              <a:cs typeface="Trebuchet MS" panose="020B0603020202020204"/>
            </a:endParaRPr>
          </a:p>
          <a:p>
            <a:pPr marL="195580" indent="-182880">
              <a:lnSpc>
                <a:spcPct val="100000"/>
              </a:lnSpc>
              <a:spcBef>
                <a:spcPts val="300"/>
              </a:spcBef>
              <a:buClr>
                <a:srgbClr val="93A299"/>
              </a:buClr>
              <a:buSzPct val="82000"/>
              <a:buFont typeface="Arial" panose="020B0604020202020204"/>
              <a:buChar char="•"/>
              <a:tabLst>
                <a:tab pos="195580" algn="l"/>
              </a:tabLst>
            </a:pPr>
            <a:r>
              <a:rPr sz="2500" spc="-120" dirty="0">
                <a:solidFill>
                  <a:srgbClr val="292934"/>
                </a:solidFill>
                <a:latin typeface="Trebuchet MS" panose="020B0603020202020204"/>
                <a:cs typeface="Trebuchet MS" panose="020B0603020202020204"/>
              </a:rPr>
              <a:t>“Magnifying</a:t>
            </a:r>
            <a:r>
              <a:rPr sz="2500" spc="-275" dirty="0">
                <a:solidFill>
                  <a:srgbClr val="292934"/>
                </a:solidFill>
                <a:latin typeface="Trebuchet MS" panose="020B0603020202020204"/>
                <a:cs typeface="Trebuchet MS" panose="020B0603020202020204"/>
              </a:rPr>
              <a:t> </a:t>
            </a:r>
            <a:r>
              <a:rPr sz="2500" spc="-155" dirty="0">
                <a:solidFill>
                  <a:srgbClr val="292934"/>
                </a:solidFill>
                <a:latin typeface="Trebuchet MS" panose="020B0603020202020204"/>
                <a:cs typeface="Trebuchet MS" panose="020B0603020202020204"/>
              </a:rPr>
              <a:t>glass”</a:t>
            </a:r>
            <a:endParaRPr sz="2500">
              <a:latin typeface="Trebuchet MS" panose="020B0603020202020204"/>
              <a:cs typeface="Trebuchet MS" panose="020B0603020202020204"/>
            </a:endParaRPr>
          </a:p>
          <a:p>
            <a:pPr marL="195580" indent="-182880">
              <a:lnSpc>
                <a:spcPct val="100000"/>
              </a:lnSpc>
              <a:spcBef>
                <a:spcPts val="800"/>
              </a:spcBef>
              <a:buClr>
                <a:srgbClr val="93A299"/>
              </a:buClr>
              <a:buSzPct val="82000"/>
              <a:buFont typeface="Arial" panose="020B0604020202020204"/>
              <a:buChar char="•"/>
              <a:tabLst>
                <a:tab pos="195580" algn="l"/>
              </a:tabLst>
            </a:pPr>
            <a:r>
              <a:rPr sz="2500" spc="-170" dirty="0">
                <a:solidFill>
                  <a:srgbClr val="292934"/>
                </a:solidFill>
                <a:latin typeface="Trebuchet MS" panose="020B0603020202020204"/>
                <a:cs typeface="Trebuchet MS" panose="020B0603020202020204"/>
              </a:rPr>
              <a:t>Scale </a:t>
            </a:r>
            <a:r>
              <a:rPr sz="2500" spc="-175" dirty="0">
                <a:solidFill>
                  <a:srgbClr val="292934"/>
                </a:solidFill>
                <a:latin typeface="Trebuchet MS" panose="020B0603020202020204"/>
                <a:cs typeface="Trebuchet MS" panose="020B0603020202020204"/>
              </a:rPr>
              <a:t>factor </a:t>
            </a:r>
            <a:r>
              <a:rPr sz="2500" spc="-105" dirty="0">
                <a:solidFill>
                  <a:srgbClr val="292934"/>
                </a:solidFill>
                <a:latin typeface="Trebuchet MS" panose="020B0603020202020204"/>
                <a:cs typeface="Trebuchet MS" panose="020B0603020202020204"/>
              </a:rPr>
              <a:t>as</a:t>
            </a:r>
            <a:r>
              <a:rPr sz="2500" spc="-430" dirty="0">
                <a:solidFill>
                  <a:srgbClr val="292934"/>
                </a:solidFill>
                <a:latin typeface="Trebuchet MS" panose="020B0603020202020204"/>
                <a:cs typeface="Trebuchet MS" panose="020B0603020202020204"/>
              </a:rPr>
              <a:t> </a:t>
            </a:r>
            <a:r>
              <a:rPr sz="2500" spc="-145" dirty="0">
                <a:solidFill>
                  <a:srgbClr val="292934"/>
                </a:solidFill>
                <a:latin typeface="Trebuchet MS" panose="020B0603020202020204"/>
                <a:cs typeface="Trebuchet MS" panose="020B0603020202020204"/>
              </a:rPr>
              <a:t>weights</a:t>
            </a:r>
            <a:endParaRPr sz="2500">
              <a:latin typeface="Trebuchet MS" panose="020B0603020202020204"/>
              <a:cs typeface="Trebuchet MS" panose="020B0603020202020204"/>
            </a:endParaRPr>
          </a:p>
          <a:p>
            <a:pPr>
              <a:lnSpc>
                <a:spcPct val="100000"/>
              </a:lnSpc>
            </a:pPr>
            <a:endParaRPr sz="2650">
              <a:latin typeface="Times New Roman" panose="02020603050405020304"/>
              <a:cs typeface="Times New Roman" panose="02020603050405020304"/>
            </a:endParaRPr>
          </a:p>
          <a:p>
            <a:pPr marL="2756535">
              <a:lnSpc>
                <a:spcPct val="100000"/>
              </a:lnSpc>
              <a:tabLst>
                <a:tab pos="4215130" algn="l"/>
                <a:tab pos="5614035" algn="l"/>
              </a:tabLst>
            </a:pPr>
            <a:r>
              <a:rPr sz="4550" spc="-390" dirty="0">
                <a:solidFill>
                  <a:srgbClr val="292934"/>
                </a:solidFill>
                <a:latin typeface="DejaVu Sans"/>
                <a:cs typeface="DejaVu Sans"/>
              </a:rPr>
              <a:t>+	+	+</a:t>
            </a:r>
            <a:endParaRPr sz="4550">
              <a:latin typeface="DejaVu Sans"/>
              <a:cs typeface="DejaVu Sans"/>
            </a:endParaRPr>
          </a:p>
        </p:txBody>
      </p:sp>
      <p:sp>
        <p:nvSpPr>
          <p:cNvPr id="7" name="object 7"/>
          <p:cNvSpPr/>
          <p:nvPr/>
        </p:nvSpPr>
        <p:spPr>
          <a:xfrm>
            <a:off x="7939582" y="2318571"/>
            <a:ext cx="2052320" cy="3600450"/>
          </a:xfrm>
          <a:custGeom>
            <a:avLst/>
            <a:gdLst/>
            <a:ahLst/>
            <a:cxnLst/>
            <a:rect l="l" t="t" r="r" b="b"/>
            <a:pathLst>
              <a:path w="2052320" h="3600450">
                <a:moveTo>
                  <a:pt x="0" y="3600399"/>
                </a:moveTo>
                <a:lnTo>
                  <a:pt x="2052231" y="3600399"/>
                </a:lnTo>
                <a:lnTo>
                  <a:pt x="2052231" y="0"/>
                </a:lnTo>
                <a:lnTo>
                  <a:pt x="0" y="0"/>
                </a:lnTo>
                <a:lnTo>
                  <a:pt x="0" y="3600399"/>
                </a:lnTo>
                <a:close/>
              </a:path>
            </a:pathLst>
          </a:custGeom>
          <a:solidFill>
            <a:srgbClr val="FFFFFF"/>
          </a:solidFill>
        </p:spPr>
        <p:txBody>
          <a:bodyPr wrap="square" lIns="0" tIns="0" rIns="0" bIns="0" rtlCol="0"/>
          <a:lstStyle/>
          <a:p/>
        </p:txBody>
      </p:sp>
      <p:sp>
        <p:nvSpPr>
          <p:cNvPr id="8" name="object 8"/>
          <p:cNvSpPr/>
          <p:nvPr/>
        </p:nvSpPr>
        <p:spPr>
          <a:xfrm>
            <a:off x="7939582" y="2318575"/>
            <a:ext cx="2052320" cy="3600450"/>
          </a:xfrm>
          <a:custGeom>
            <a:avLst/>
            <a:gdLst/>
            <a:ahLst/>
            <a:cxnLst/>
            <a:rect l="l" t="t" r="r" b="b"/>
            <a:pathLst>
              <a:path w="2052320" h="3600450">
                <a:moveTo>
                  <a:pt x="0" y="0"/>
                </a:moveTo>
                <a:lnTo>
                  <a:pt x="2052231" y="0"/>
                </a:lnTo>
                <a:lnTo>
                  <a:pt x="2052231" y="3600402"/>
                </a:lnTo>
                <a:lnTo>
                  <a:pt x="0" y="3600402"/>
                </a:lnTo>
                <a:lnTo>
                  <a:pt x="0" y="0"/>
                </a:lnTo>
                <a:close/>
              </a:path>
            </a:pathLst>
          </a:custGeom>
          <a:ln w="52916">
            <a:solidFill>
              <a:srgbClr val="FFFFFF"/>
            </a:solidFill>
          </a:ln>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64632"/>
            <a:ext cx="5350510" cy="660400"/>
          </a:xfrm>
          <a:prstGeom prst="rect">
            <a:avLst/>
          </a:prstGeom>
        </p:spPr>
        <p:txBody>
          <a:bodyPr vert="horz" wrap="square" lIns="0" tIns="14604" rIns="0" bIns="0" rtlCol="0">
            <a:spAutoFit/>
          </a:bodyPr>
          <a:lstStyle/>
          <a:p>
            <a:pPr marL="12700">
              <a:lnSpc>
                <a:spcPct val="100000"/>
              </a:lnSpc>
              <a:spcBef>
                <a:spcPts val="115"/>
              </a:spcBef>
            </a:pPr>
            <a:r>
              <a:rPr sz="4150" spc="-280" dirty="0"/>
              <a:t>Human </a:t>
            </a:r>
            <a:r>
              <a:rPr sz="4150" spc="-254" dirty="0"/>
              <a:t>body</a:t>
            </a:r>
            <a:r>
              <a:rPr sz="4150" spc="-1030" dirty="0"/>
              <a:t> </a:t>
            </a:r>
            <a:r>
              <a:rPr sz="4150" spc="-325" dirty="0"/>
              <a:t>segmentation</a:t>
            </a:r>
            <a:endParaRPr sz="4150"/>
          </a:p>
        </p:txBody>
      </p:sp>
      <p:sp>
        <p:nvSpPr>
          <p:cNvPr id="3" name="object 3"/>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27</a:t>
            </a:r>
            <a:endParaRPr sz="1250">
              <a:latin typeface="Arial" panose="020B0604020202020204"/>
              <a:cs typeface="Arial" panose="020B0604020202020204"/>
            </a:endParaRPr>
          </a:p>
        </p:txBody>
      </p:sp>
      <p:sp>
        <p:nvSpPr>
          <p:cNvPr id="4" name="object 4"/>
          <p:cNvSpPr/>
          <p:nvPr/>
        </p:nvSpPr>
        <p:spPr>
          <a:xfrm>
            <a:off x="2102743" y="2009913"/>
            <a:ext cx="3820511" cy="167329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6126467" y="598957"/>
            <a:ext cx="3901681" cy="3106204"/>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2156142" y="3725333"/>
            <a:ext cx="3673475" cy="546100"/>
          </a:xfrm>
          <a:prstGeom prst="rect">
            <a:avLst/>
          </a:prstGeom>
        </p:spPr>
        <p:txBody>
          <a:bodyPr vert="horz" wrap="square" lIns="0" tIns="14604" rIns="0" bIns="0" rtlCol="0">
            <a:spAutoFit/>
          </a:bodyPr>
          <a:lstStyle/>
          <a:p>
            <a:pPr marL="12700">
              <a:lnSpc>
                <a:spcPct val="100000"/>
              </a:lnSpc>
              <a:spcBef>
                <a:spcPts val="115"/>
              </a:spcBef>
            </a:pPr>
            <a:r>
              <a:rPr sz="1650" spc="40" dirty="0">
                <a:solidFill>
                  <a:srgbClr val="292934"/>
                </a:solidFill>
                <a:latin typeface="Arial" panose="020B0604020202020204"/>
                <a:cs typeface="Arial" panose="020B0604020202020204"/>
              </a:rPr>
              <a:t>Train: </a:t>
            </a:r>
            <a:r>
              <a:rPr sz="1650" spc="55" dirty="0">
                <a:solidFill>
                  <a:srgbClr val="292934"/>
                </a:solidFill>
                <a:latin typeface="Arial" panose="020B0604020202020204"/>
                <a:cs typeface="Arial" panose="020B0604020202020204"/>
              </a:rPr>
              <a:t>370</a:t>
            </a:r>
            <a:r>
              <a:rPr sz="1650" spc="140" dirty="0">
                <a:solidFill>
                  <a:srgbClr val="292934"/>
                </a:solidFill>
                <a:latin typeface="Arial" panose="020B0604020202020204"/>
                <a:cs typeface="Arial" panose="020B0604020202020204"/>
              </a:rPr>
              <a:t> </a:t>
            </a:r>
            <a:r>
              <a:rPr sz="1650" spc="65" dirty="0">
                <a:solidFill>
                  <a:srgbClr val="292934"/>
                </a:solidFill>
                <a:latin typeface="Arial" panose="020B0604020202020204"/>
                <a:cs typeface="Arial" panose="020B0604020202020204"/>
              </a:rPr>
              <a:t>models</a:t>
            </a:r>
            <a:endParaRPr sz="1650">
              <a:latin typeface="Arial" panose="020B0604020202020204"/>
              <a:cs typeface="Arial" panose="020B0604020202020204"/>
            </a:endParaRPr>
          </a:p>
          <a:p>
            <a:pPr marL="647700">
              <a:lnSpc>
                <a:spcPct val="100000"/>
              </a:lnSpc>
              <a:spcBef>
                <a:spcPts val="120"/>
              </a:spcBef>
            </a:pPr>
            <a:r>
              <a:rPr sz="1650" spc="30" dirty="0">
                <a:solidFill>
                  <a:srgbClr val="292934"/>
                </a:solidFill>
                <a:latin typeface="Arial" panose="020B0604020202020204"/>
                <a:cs typeface="Arial" panose="020B0604020202020204"/>
              </a:rPr>
              <a:t>FAUST, </a:t>
            </a:r>
            <a:r>
              <a:rPr sz="1650" spc="10" dirty="0">
                <a:solidFill>
                  <a:srgbClr val="292934"/>
                </a:solidFill>
                <a:latin typeface="Arial" panose="020B0604020202020204"/>
                <a:cs typeface="Arial" panose="020B0604020202020204"/>
              </a:rPr>
              <a:t>MIT, </a:t>
            </a:r>
            <a:r>
              <a:rPr sz="1650" spc="80" dirty="0">
                <a:solidFill>
                  <a:srgbClr val="292934"/>
                </a:solidFill>
                <a:latin typeface="Arial" panose="020B0604020202020204"/>
                <a:cs typeface="Arial" panose="020B0604020202020204"/>
              </a:rPr>
              <a:t>SCAPE,</a:t>
            </a:r>
            <a:r>
              <a:rPr sz="1650" spc="50" dirty="0">
                <a:solidFill>
                  <a:srgbClr val="292934"/>
                </a:solidFill>
                <a:latin typeface="Arial" panose="020B0604020202020204"/>
                <a:cs typeface="Arial" panose="020B0604020202020204"/>
              </a:rPr>
              <a:t> </a:t>
            </a:r>
            <a:r>
              <a:rPr sz="1650" spc="80" dirty="0">
                <a:solidFill>
                  <a:srgbClr val="292934"/>
                </a:solidFill>
                <a:latin typeface="Arial" panose="020B0604020202020204"/>
                <a:cs typeface="Arial" panose="020B0604020202020204"/>
              </a:rPr>
              <a:t>ADOBE</a:t>
            </a:r>
            <a:endParaRPr sz="1650">
              <a:latin typeface="Arial" panose="020B0604020202020204"/>
              <a:cs typeface="Arial" panose="020B0604020202020204"/>
            </a:endParaRPr>
          </a:p>
        </p:txBody>
      </p:sp>
      <p:sp>
        <p:nvSpPr>
          <p:cNvPr id="8" name="object 8"/>
          <p:cNvSpPr txBox="1"/>
          <p:nvPr/>
        </p:nvSpPr>
        <p:spPr>
          <a:xfrm>
            <a:off x="7140155" y="3738033"/>
            <a:ext cx="1642110" cy="546100"/>
          </a:xfrm>
          <a:prstGeom prst="rect">
            <a:avLst/>
          </a:prstGeom>
        </p:spPr>
        <p:txBody>
          <a:bodyPr vert="horz" wrap="square" lIns="0" tIns="14604" rIns="0" bIns="0" rtlCol="0">
            <a:spAutoFit/>
          </a:bodyPr>
          <a:lstStyle/>
          <a:p>
            <a:pPr marL="12700">
              <a:lnSpc>
                <a:spcPct val="100000"/>
              </a:lnSpc>
              <a:spcBef>
                <a:spcPts val="115"/>
              </a:spcBef>
            </a:pPr>
            <a:r>
              <a:rPr sz="1650" spc="15" dirty="0">
                <a:solidFill>
                  <a:srgbClr val="292934"/>
                </a:solidFill>
                <a:latin typeface="Arial" panose="020B0604020202020204"/>
                <a:cs typeface="Arial" panose="020B0604020202020204"/>
              </a:rPr>
              <a:t>Test: </a:t>
            </a:r>
            <a:r>
              <a:rPr sz="1650" spc="40" dirty="0">
                <a:solidFill>
                  <a:srgbClr val="292934"/>
                </a:solidFill>
                <a:latin typeface="Arial" panose="020B0604020202020204"/>
                <a:cs typeface="Arial" panose="020B0604020202020204"/>
              </a:rPr>
              <a:t>18</a:t>
            </a:r>
            <a:r>
              <a:rPr sz="1650" spc="120" dirty="0">
                <a:solidFill>
                  <a:srgbClr val="292934"/>
                </a:solidFill>
                <a:latin typeface="Arial" panose="020B0604020202020204"/>
                <a:cs typeface="Arial" panose="020B0604020202020204"/>
              </a:rPr>
              <a:t> </a:t>
            </a:r>
            <a:r>
              <a:rPr sz="1650" spc="65" dirty="0">
                <a:solidFill>
                  <a:srgbClr val="292934"/>
                </a:solidFill>
                <a:latin typeface="Arial" panose="020B0604020202020204"/>
                <a:cs typeface="Arial" panose="020B0604020202020204"/>
              </a:rPr>
              <a:t>models</a:t>
            </a:r>
            <a:endParaRPr sz="1650">
              <a:latin typeface="Arial" panose="020B0604020202020204"/>
              <a:cs typeface="Arial" panose="020B0604020202020204"/>
            </a:endParaRPr>
          </a:p>
          <a:p>
            <a:pPr marL="584200">
              <a:lnSpc>
                <a:spcPct val="100000"/>
              </a:lnSpc>
              <a:spcBef>
                <a:spcPts val="120"/>
              </a:spcBef>
            </a:pPr>
            <a:r>
              <a:rPr sz="1650" spc="95" dirty="0">
                <a:solidFill>
                  <a:srgbClr val="292934"/>
                </a:solidFill>
                <a:latin typeface="Arial" panose="020B0604020202020204"/>
                <a:cs typeface="Arial" panose="020B0604020202020204"/>
              </a:rPr>
              <a:t>S</a:t>
            </a:r>
            <a:r>
              <a:rPr sz="1650" spc="105" dirty="0">
                <a:solidFill>
                  <a:srgbClr val="292934"/>
                </a:solidFill>
                <a:latin typeface="Arial" panose="020B0604020202020204"/>
                <a:cs typeface="Arial" panose="020B0604020202020204"/>
              </a:rPr>
              <a:t>HR</a:t>
            </a:r>
            <a:r>
              <a:rPr sz="1650" spc="95" dirty="0">
                <a:solidFill>
                  <a:srgbClr val="292934"/>
                </a:solidFill>
                <a:latin typeface="Arial" panose="020B0604020202020204"/>
                <a:cs typeface="Arial" panose="020B0604020202020204"/>
              </a:rPr>
              <a:t>E</a:t>
            </a:r>
            <a:r>
              <a:rPr sz="1650" spc="105" dirty="0">
                <a:solidFill>
                  <a:srgbClr val="292934"/>
                </a:solidFill>
                <a:latin typeface="Arial" panose="020B0604020202020204"/>
                <a:cs typeface="Arial" panose="020B0604020202020204"/>
              </a:rPr>
              <a:t>C</a:t>
            </a:r>
            <a:r>
              <a:rPr sz="1650" spc="75" dirty="0">
                <a:solidFill>
                  <a:srgbClr val="292934"/>
                </a:solidFill>
                <a:latin typeface="Arial" panose="020B0604020202020204"/>
                <a:cs typeface="Arial" panose="020B0604020202020204"/>
              </a:rPr>
              <a:t>0</a:t>
            </a:r>
            <a:r>
              <a:rPr sz="1650" spc="5" dirty="0">
                <a:solidFill>
                  <a:srgbClr val="292934"/>
                </a:solidFill>
                <a:latin typeface="Arial" panose="020B0604020202020204"/>
                <a:cs typeface="Arial" panose="020B0604020202020204"/>
              </a:rPr>
              <a:t>7</a:t>
            </a:r>
            <a:endParaRPr sz="1650">
              <a:latin typeface="Arial" panose="020B0604020202020204"/>
              <a:cs typeface="Arial" panose="020B0604020202020204"/>
            </a:endParaRPr>
          </a:p>
        </p:txBody>
      </p:sp>
      <p:sp>
        <p:nvSpPr>
          <p:cNvPr id="10" name="object 10"/>
          <p:cNvSpPr/>
          <p:nvPr/>
        </p:nvSpPr>
        <p:spPr>
          <a:xfrm>
            <a:off x="2836595" y="4617135"/>
            <a:ext cx="6301105" cy="1296670"/>
          </a:xfrm>
          <a:custGeom>
            <a:avLst/>
            <a:gdLst/>
            <a:ahLst/>
            <a:cxnLst/>
            <a:rect l="l" t="t" r="r" b="b"/>
            <a:pathLst>
              <a:path w="6301105" h="1296670">
                <a:moveTo>
                  <a:pt x="0" y="0"/>
                </a:moveTo>
                <a:lnTo>
                  <a:pt x="6300703" y="0"/>
                </a:lnTo>
                <a:lnTo>
                  <a:pt x="6300703" y="1296140"/>
                </a:lnTo>
                <a:lnTo>
                  <a:pt x="0" y="1296140"/>
                </a:lnTo>
                <a:lnTo>
                  <a:pt x="0" y="0"/>
                </a:lnTo>
                <a:close/>
              </a:path>
            </a:pathLst>
          </a:custGeom>
          <a:ln w="52916">
            <a:solidFill>
              <a:srgbClr val="FFFFFF"/>
            </a:solidFill>
          </a:ln>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13782"/>
            <a:ext cx="2807335" cy="660400"/>
          </a:xfrm>
          <a:prstGeom prst="rect">
            <a:avLst/>
          </a:prstGeom>
        </p:spPr>
        <p:txBody>
          <a:bodyPr vert="horz" wrap="square" lIns="0" tIns="14604" rIns="0" bIns="0" rtlCol="0">
            <a:spAutoFit/>
          </a:bodyPr>
          <a:lstStyle/>
          <a:p>
            <a:pPr marL="12700">
              <a:lnSpc>
                <a:spcPct val="100000"/>
              </a:lnSpc>
              <a:spcBef>
                <a:spcPts val="115"/>
              </a:spcBef>
            </a:pPr>
            <a:r>
              <a:rPr sz="4150" spc="-320" dirty="0"/>
              <a:t>Easy</a:t>
            </a:r>
            <a:r>
              <a:rPr sz="4150" spc="-685" dirty="0"/>
              <a:t> </a:t>
            </a:r>
            <a:r>
              <a:rPr sz="4150" spc="-305" dirty="0"/>
              <a:t>functions</a:t>
            </a:r>
            <a:endParaRPr sz="4150"/>
          </a:p>
        </p:txBody>
      </p:sp>
      <p:sp>
        <p:nvSpPr>
          <p:cNvPr id="3" name="object 3"/>
          <p:cNvSpPr txBox="1"/>
          <p:nvPr/>
        </p:nvSpPr>
        <p:spPr>
          <a:xfrm>
            <a:off x="688340" y="1136650"/>
            <a:ext cx="1254760" cy="4064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50" dirty="0">
                <a:solidFill>
                  <a:srgbClr val="292934"/>
                </a:solidFill>
                <a:latin typeface="Trebuchet MS" panose="020B0603020202020204"/>
                <a:cs typeface="Trebuchet MS" panose="020B0603020202020204"/>
              </a:rPr>
              <a:t>N</a:t>
            </a:r>
            <a:r>
              <a:rPr sz="2500" spc="-135" dirty="0">
                <a:solidFill>
                  <a:srgbClr val="292934"/>
                </a:solidFill>
                <a:latin typeface="Trebuchet MS" panose="020B0603020202020204"/>
                <a:cs typeface="Trebuchet MS" panose="020B0603020202020204"/>
              </a:rPr>
              <a:t>o</a:t>
            </a:r>
            <a:r>
              <a:rPr sz="2500" spc="-95" dirty="0">
                <a:solidFill>
                  <a:srgbClr val="292934"/>
                </a:solidFill>
                <a:latin typeface="Trebuchet MS" panose="020B0603020202020204"/>
                <a:cs typeface="Trebuchet MS" panose="020B0603020202020204"/>
              </a:rPr>
              <a:t>r</a:t>
            </a:r>
            <a:r>
              <a:rPr sz="2500" spc="-165" dirty="0">
                <a:solidFill>
                  <a:srgbClr val="292934"/>
                </a:solidFill>
                <a:latin typeface="Trebuchet MS" panose="020B0603020202020204"/>
                <a:cs typeface="Trebuchet MS" panose="020B0603020202020204"/>
              </a:rPr>
              <a:t>m</a:t>
            </a:r>
            <a:r>
              <a:rPr sz="2500" spc="-170" dirty="0">
                <a:solidFill>
                  <a:srgbClr val="292934"/>
                </a:solidFill>
                <a:latin typeface="Trebuchet MS" panose="020B0603020202020204"/>
                <a:cs typeface="Trebuchet MS" panose="020B0603020202020204"/>
              </a:rPr>
              <a:t>a</a:t>
            </a:r>
            <a:r>
              <a:rPr sz="2500" spc="-190" dirty="0">
                <a:solidFill>
                  <a:srgbClr val="292934"/>
                </a:solidFill>
                <a:latin typeface="Trebuchet MS" panose="020B0603020202020204"/>
                <a:cs typeface="Trebuchet MS" panose="020B0603020202020204"/>
              </a:rPr>
              <a:t>l</a:t>
            </a:r>
            <a:r>
              <a:rPr sz="2500" spc="-35" dirty="0">
                <a:solidFill>
                  <a:srgbClr val="292934"/>
                </a:solidFill>
                <a:latin typeface="Trebuchet MS" panose="020B0603020202020204"/>
                <a:cs typeface="Trebuchet MS" panose="020B0603020202020204"/>
              </a:rPr>
              <a:t>s</a:t>
            </a:r>
            <a:endParaRPr sz="2500">
              <a:latin typeface="Trebuchet MS" panose="020B0603020202020204"/>
              <a:cs typeface="Trebuchet MS" panose="020B0603020202020204"/>
            </a:endParaRPr>
          </a:p>
        </p:txBody>
      </p:sp>
      <p:sp>
        <p:nvSpPr>
          <p:cNvPr id="4" name="object 4"/>
          <p:cNvSpPr txBox="1"/>
          <p:nvPr/>
        </p:nvSpPr>
        <p:spPr>
          <a:xfrm>
            <a:off x="688340" y="3308350"/>
            <a:ext cx="3463290" cy="4064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160" dirty="0">
                <a:solidFill>
                  <a:srgbClr val="292934"/>
                </a:solidFill>
                <a:latin typeface="Trebuchet MS" panose="020B0603020202020204"/>
                <a:cs typeface="Trebuchet MS" panose="020B0603020202020204"/>
              </a:rPr>
              <a:t>Average </a:t>
            </a:r>
            <a:r>
              <a:rPr sz="2500" spc="-140" dirty="0">
                <a:solidFill>
                  <a:srgbClr val="292934"/>
                </a:solidFill>
                <a:latin typeface="Trebuchet MS" panose="020B0603020202020204"/>
                <a:cs typeface="Trebuchet MS" panose="020B0603020202020204"/>
              </a:rPr>
              <a:t>geodesic</a:t>
            </a:r>
            <a:r>
              <a:rPr sz="2500" spc="-390" dirty="0">
                <a:solidFill>
                  <a:srgbClr val="292934"/>
                </a:solidFill>
                <a:latin typeface="Trebuchet MS" panose="020B0603020202020204"/>
                <a:cs typeface="Trebuchet MS" panose="020B0603020202020204"/>
              </a:rPr>
              <a:t> </a:t>
            </a:r>
            <a:r>
              <a:rPr sz="2500" spc="-160" dirty="0">
                <a:solidFill>
                  <a:srgbClr val="292934"/>
                </a:solidFill>
                <a:latin typeface="Trebuchet MS" panose="020B0603020202020204"/>
                <a:cs typeface="Trebuchet MS" panose="020B0603020202020204"/>
              </a:rPr>
              <a:t>distance</a:t>
            </a:r>
            <a:endParaRPr sz="2500">
              <a:latin typeface="Trebuchet MS" panose="020B0603020202020204"/>
              <a:cs typeface="Trebuchet MS" panose="020B0603020202020204"/>
            </a:endParaRPr>
          </a:p>
        </p:txBody>
      </p:sp>
      <p:sp>
        <p:nvSpPr>
          <p:cNvPr id="5" name="object 5"/>
          <p:cNvSpPr txBox="1"/>
          <p:nvPr/>
        </p:nvSpPr>
        <p:spPr>
          <a:xfrm>
            <a:off x="688340" y="5480050"/>
            <a:ext cx="2961005" cy="4064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145" dirty="0">
                <a:solidFill>
                  <a:srgbClr val="292934"/>
                </a:solidFill>
                <a:latin typeface="Trebuchet MS" panose="020B0603020202020204"/>
                <a:cs typeface="Trebuchet MS" panose="020B0603020202020204"/>
              </a:rPr>
              <a:t>Wave </a:t>
            </a:r>
            <a:r>
              <a:rPr sz="2500" spc="-165" dirty="0">
                <a:solidFill>
                  <a:srgbClr val="292934"/>
                </a:solidFill>
                <a:latin typeface="Trebuchet MS" panose="020B0603020202020204"/>
                <a:cs typeface="Trebuchet MS" panose="020B0603020202020204"/>
              </a:rPr>
              <a:t>kernel</a:t>
            </a:r>
            <a:r>
              <a:rPr sz="2500" spc="-400" dirty="0">
                <a:solidFill>
                  <a:srgbClr val="292934"/>
                </a:solidFill>
                <a:latin typeface="Trebuchet MS" panose="020B0603020202020204"/>
                <a:cs typeface="Trebuchet MS" panose="020B0603020202020204"/>
              </a:rPr>
              <a:t> </a:t>
            </a:r>
            <a:r>
              <a:rPr sz="2500" spc="-145" dirty="0">
                <a:solidFill>
                  <a:srgbClr val="292934"/>
                </a:solidFill>
                <a:latin typeface="Trebuchet MS" panose="020B0603020202020204"/>
                <a:cs typeface="Trebuchet MS" panose="020B0603020202020204"/>
              </a:rPr>
              <a:t>signature</a:t>
            </a:r>
            <a:endParaRPr sz="2500">
              <a:latin typeface="Trebuchet MS" panose="020B0603020202020204"/>
              <a:cs typeface="Trebuchet MS" panose="020B0603020202020204"/>
            </a:endParaRPr>
          </a:p>
        </p:txBody>
      </p:sp>
      <p:sp>
        <p:nvSpPr>
          <p:cNvPr id="7" name="object 7"/>
          <p:cNvSpPr/>
          <p:nvPr/>
        </p:nvSpPr>
        <p:spPr>
          <a:xfrm>
            <a:off x="9537700" y="1136650"/>
            <a:ext cx="622300" cy="4889500"/>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9547931" y="1141285"/>
            <a:ext cx="612140" cy="4885055"/>
          </a:xfrm>
          <a:custGeom>
            <a:avLst/>
            <a:gdLst/>
            <a:ahLst/>
            <a:cxnLst/>
            <a:rect l="l" t="t" r="r" b="b"/>
            <a:pathLst>
              <a:path w="612140" h="4885055">
                <a:moveTo>
                  <a:pt x="459052" y="0"/>
                </a:moveTo>
                <a:lnTo>
                  <a:pt x="459052" y="4578842"/>
                </a:lnTo>
                <a:lnTo>
                  <a:pt x="612068" y="4578842"/>
                </a:lnTo>
                <a:lnTo>
                  <a:pt x="306031" y="4884872"/>
                </a:lnTo>
                <a:lnTo>
                  <a:pt x="0" y="4578842"/>
                </a:lnTo>
                <a:lnTo>
                  <a:pt x="153016" y="4578842"/>
                </a:lnTo>
                <a:lnTo>
                  <a:pt x="153016" y="0"/>
                </a:lnTo>
                <a:lnTo>
                  <a:pt x="459052" y="0"/>
                </a:lnTo>
                <a:close/>
              </a:path>
            </a:pathLst>
          </a:custGeom>
          <a:ln w="52916">
            <a:solidFill>
              <a:srgbClr val="FFFFFF"/>
            </a:solidFill>
          </a:ln>
        </p:spPr>
        <p:txBody>
          <a:bodyPr wrap="square" lIns="0" tIns="0" rIns="0" bIns="0" rtlCol="0"/>
          <a:lstStyle/>
          <a:p/>
        </p:txBody>
      </p:sp>
      <p:sp>
        <p:nvSpPr>
          <p:cNvPr id="9" name="object 9"/>
          <p:cNvSpPr txBox="1"/>
          <p:nvPr/>
        </p:nvSpPr>
        <p:spPr>
          <a:xfrm>
            <a:off x="10330192" y="1115482"/>
            <a:ext cx="470534" cy="279400"/>
          </a:xfrm>
          <a:prstGeom prst="rect">
            <a:avLst/>
          </a:prstGeom>
        </p:spPr>
        <p:txBody>
          <a:bodyPr vert="horz" wrap="square" lIns="0" tIns="14604" rIns="0" bIns="0" rtlCol="0">
            <a:spAutoFit/>
          </a:bodyPr>
          <a:lstStyle/>
          <a:p>
            <a:pPr marL="12700">
              <a:lnSpc>
                <a:spcPct val="100000"/>
              </a:lnSpc>
              <a:spcBef>
                <a:spcPts val="115"/>
              </a:spcBef>
            </a:pPr>
            <a:r>
              <a:rPr sz="1650" spc="105" dirty="0">
                <a:solidFill>
                  <a:srgbClr val="292934"/>
                </a:solidFill>
                <a:latin typeface="Arial" panose="020B0604020202020204"/>
                <a:cs typeface="Arial" panose="020B0604020202020204"/>
              </a:rPr>
              <a:t>R</a:t>
            </a:r>
            <a:r>
              <a:rPr sz="1650" spc="75" dirty="0">
                <a:solidFill>
                  <a:srgbClr val="292934"/>
                </a:solidFill>
                <a:latin typeface="Arial" panose="020B0604020202020204"/>
                <a:cs typeface="Arial" panose="020B0604020202020204"/>
              </a:rPr>
              <a:t>a</a:t>
            </a:r>
            <a:r>
              <a:rPr sz="1650" spc="10" dirty="0">
                <a:solidFill>
                  <a:srgbClr val="292934"/>
                </a:solidFill>
                <a:latin typeface="Arial" panose="020B0604020202020204"/>
                <a:cs typeface="Arial" panose="020B0604020202020204"/>
              </a:rPr>
              <a:t>w</a:t>
            </a:r>
            <a:endParaRPr sz="1650">
              <a:latin typeface="Arial" panose="020B0604020202020204"/>
              <a:cs typeface="Arial" panose="020B0604020202020204"/>
            </a:endParaRPr>
          </a:p>
        </p:txBody>
      </p:sp>
      <p:sp>
        <p:nvSpPr>
          <p:cNvPr id="10" name="object 10"/>
          <p:cNvSpPr txBox="1"/>
          <p:nvPr/>
        </p:nvSpPr>
        <p:spPr>
          <a:xfrm>
            <a:off x="10348671" y="5636683"/>
            <a:ext cx="918844" cy="279400"/>
          </a:xfrm>
          <a:prstGeom prst="rect">
            <a:avLst/>
          </a:prstGeom>
        </p:spPr>
        <p:txBody>
          <a:bodyPr vert="horz" wrap="square" lIns="0" tIns="14604" rIns="0" bIns="0" rtlCol="0">
            <a:spAutoFit/>
          </a:bodyPr>
          <a:lstStyle/>
          <a:p>
            <a:pPr marL="12700">
              <a:lnSpc>
                <a:spcPct val="100000"/>
              </a:lnSpc>
              <a:spcBef>
                <a:spcPts val="115"/>
              </a:spcBef>
            </a:pPr>
            <a:r>
              <a:rPr sz="1650" spc="105" dirty="0">
                <a:solidFill>
                  <a:srgbClr val="292934"/>
                </a:solidFill>
                <a:latin typeface="Arial" panose="020B0604020202020204"/>
                <a:cs typeface="Arial" panose="020B0604020202020204"/>
              </a:rPr>
              <a:t>C</a:t>
            </a:r>
            <a:r>
              <a:rPr sz="1650" spc="75" dirty="0">
                <a:solidFill>
                  <a:srgbClr val="292934"/>
                </a:solidFill>
                <a:latin typeface="Arial" panose="020B0604020202020204"/>
                <a:cs typeface="Arial" panose="020B0604020202020204"/>
              </a:rPr>
              <a:t>o</a:t>
            </a:r>
            <a:r>
              <a:rPr sz="1650" spc="120" dirty="0">
                <a:solidFill>
                  <a:srgbClr val="292934"/>
                </a:solidFill>
                <a:latin typeface="Arial" panose="020B0604020202020204"/>
                <a:cs typeface="Arial" panose="020B0604020202020204"/>
              </a:rPr>
              <a:t>m</a:t>
            </a:r>
            <a:r>
              <a:rPr sz="1650" spc="75" dirty="0">
                <a:solidFill>
                  <a:srgbClr val="292934"/>
                </a:solidFill>
                <a:latin typeface="Arial" panose="020B0604020202020204"/>
                <a:cs typeface="Arial" panose="020B0604020202020204"/>
              </a:rPr>
              <a:t>p</a:t>
            </a:r>
            <a:r>
              <a:rPr sz="1650" spc="25" dirty="0">
                <a:solidFill>
                  <a:srgbClr val="292934"/>
                </a:solidFill>
                <a:latin typeface="Arial" panose="020B0604020202020204"/>
                <a:cs typeface="Arial" panose="020B0604020202020204"/>
              </a:rPr>
              <a:t>l</a:t>
            </a:r>
            <a:r>
              <a:rPr sz="1650" spc="75" dirty="0">
                <a:solidFill>
                  <a:srgbClr val="292934"/>
                </a:solidFill>
                <a:latin typeface="Arial" panose="020B0604020202020204"/>
                <a:cs typeface="Arial" panose="020B0604020202020204"/>
              </a:rPr>
              <a:t>e</a:t>
            </a:r>
            <a:r>
              <a:rPr sz="1650" spc="5" dirty="0">
                <a:solidFill>
                  <a:srgbClr val="292934"/>
                </a:solidFill>
                <a:latin typeface="Arial" panose="020B0604020202020204"/>
                <a:cs typeface="Arial" panose="020B0604020202020204"/>
              </a:rPr>
              <a:t>x</a:t>
            </a:r>
            <a:endParaRPr sz="1650">
              <a:latin typeface="Arial" panose="020B0604020202020204"/>
              <a:cs typeface="Arial" panose="020B0604020202020204"/>
            </a:endParaRPr>
          </a:p>
        </p:txBody>
      </p:sp>
      <p:sp>
        <p:nvSpPr>
          <p:cNvPr id="11" name="object 11"/>
          <p:cNvSpPr/>
          <p:nvPr/>
        </p:nvSpPr>
        <p:spPr>
          <a:xfrm>
            <a:off x="5878231" y="2734588"/>
            <a:ext cx="2169314" cy="1827785"/>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5820947" y="773482"/>
            <a:ext cx="2137294" cy="1859648"/>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5959240" y="4620470"/>
            <a:ext cx="1951800" cy="1672969"/>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66182"/>
            <a:ext cx="5350510" cy="660400"/>
          </a:xfrm>
          <a:prstGeom prst="rect">
            <a:avLst/>
          </a:prstGeom>
        </p:spPr>
        <p:txBody>
          <a:bodyPr vert="horz" wrap="square" lIns="0" tIns="14604" rIns="0" bIns="0" rtlCol="0">
            <a:spAutoFit/>
          </a:bodyPr>
          <a:lstStyle/>
          <a:p>
            <a:pPr marL="12700">
              <a:lnSpc>
                <a:spcPct val="100000"/>
              </a:lnSpc>
              <a:spcBef>
                <a:spcPts val="115"/>
              </a:spcBef>
            </a:pPr>
            <a:r>
              <a:rPr sz="4150" spc="-280" dirty="0"/>
              <a:t>Human </a:t>
            </a:r>
            <a:r>
              <a:rPr sz="4150" spc="-254" dirty="0"/>
              <a:t>body</a:t>
            </a:r>
            <a:r>
              <a:rPr sz="4150" spc="-1030" dirty="0"/>
              <a:t> </a:t>
            </a:r>
            <a:r>
              <a:rPr sz="4150" spc="-325" dirty="0"/>
              <a:t>segmentation</a:t>
            </a:r>
            <a:endParaRPr sz="4150"/>
          </a:p>
        </p:txBody>
      </p:sp>
      <p:sp>
        <p:nvSpPr>
          <p:cNvPr id="4" name="object 4"/>
          <p:cNvSpPr/>
          <p:nvPr/>
        </p:nvSpPr>
        <p:spPr>
          <a:xfrm>
            <a:off x="2102743" y="1711463"/>
            <a:ext cx="3820511" cy="167329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6126467" y="300507"/>
            <a:ext cx="3901681" cy="3106204"/>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2156142" y="3426883"/>
            <a:ext cx="3673475" cy="546100"/>
          </a:xfrm>
          <a:prstGeom prst="rect">
            <a:avLst/>
          </a:prstGeom>
        </p:spPr>
        <p:txBody>
          <a:bodyPr vert="horz" wrap="square" lIns="0" tIns="14604" rIns="0" bIns="0" rtlCol="0">
            <a:spAutoFit/>
          </a:bodyPr>
          <a:lstStyle/>
          <a:p>
            <a:pPr marL="12700">
              <a:lnSpc>
                <a:spcPct val="100000"/>
              </a:lnSpc>
              <a:spcBef>
                <a:spcPts val="115"/>
              </a:spcBef>
            </a:pPr>
            <a:r>
              <a:rPr sz="1650" spc="40" dirty="0">
                <a:solidFill>
                  <a:srgbClr val="292934"/>
                </a:solidFill>
                <a:latin typeface="Arial" panose="020B0604020202020204"/>
                <a:cs typeface="Arial" panose="020B0604020202020204"/>
              </a:rPr>
              <a:t>Train: </a:t>
            </a:r>
            <a:r>
              <a:rPr sz="1650" spc="55" dirty="0">
                <a:solidFill>
                  <a:srgbClr val="292934"/>
                </a:solidFill>
                <a:latin typeface="Arial" panose="020B0604020202020204"/>
                <a:cs typeface="Arial" panose="020B0604020202020204"/>
              </a:rPr>
              <a:t>370</a:t>
            </a:r>
            <a:r>
              <a:rPr sz="1650" spc="140" dirty="0">
                <a:solidFill>
                  <a:srgbClr val="292934"/>
                </a:solidFill>
                <a:latin typeface="Arial" panose="020B0604020202020204"/>
                <a:cs typeface="Arial" panose="020B0604020202020204"/>
              </a:rPr>
              <a:t> </a:t>
            </a:r>
            <a:r>
              <a:rPr sz="1650" spc="65" dirty="0">
                <a:solidFill>
                  <a:srgbClr val="292934"/>
                </a:solidFill>
                <a:latin typeface="Arial" panose="020B0604020202020204"/>
                <a:cs typeface="Arial" panose="020B0604020202020204"/>
              </a:rPr>
              <a:t>models</a:t>
            </a:r>
            <a:endParaRPr sz="1650">
              <a:latin typeface="Arial" panose="020B0604020202020204"/>
              <a:cs typeface="Arial" panose="020B0604020202020204"/>
            </a:endParaRPr>
          </a:p>
          <a:p>
            <a:pPr marL="647700">
              <a:lnSpc>
                <a:spcPct val="100000"/>
              </a:lnSpc>
              <a:spcBef>
                <a:spcPts val="120"/>
              </a:spcBef>
            </a:pPr>
            <a:r>
              <a:rPr sz="1650" spc="30" dirty="0">
                <a:solidFill>
                  <a:srgbClr val="292934"/>
                </a:solidFill>
                <a:latin typeface="Arial" panose="020B0604020202020204"/>
                <a:cs typeface="Arial" panose="020B0604020202020204"/>
              </a:rPr>
              <a:t>FAUST, </a:t>
            </a:r>
            <a:r>
              <a:rPr sz="1650" spc="10" dirty="0">
                <a:solidFill>
                  <a:srgbClr val="292934"/>
                </a:solidFill>
                <a:latin typeface="Arial" panose="020B0604020202020204"/>
                <a:cs typeface="Arial" panose="020B0604020202020204"/>
              </a:rPr>
              <a:t>MIT, </a:t>
            </a:r>
            <a:r>
              <a:rPr sz="1650" spc="80" dirty="0">
                <a:solidFill>
                  <a:srgbClr val="292934"/>
                </a:solidFill>
                <a:latin typeface="Arial" panose="020B0604020202020204"/>
                <a:cs typeface="Arial" panose="020B0604020202020204"/>
              </a:rPr>
              <a:t>SCAPE,</a:t>
            </a:r>
            <a:r>
              <a:rPr sz="1650" spc="50" dirty="0">
                <a:solidFill>
                  <a:srgbClr val="292934"/>
                </a:solidFill>
                <a:latin typeface="Arial" panose="020B0604020202020204"/>
                <a:cs typeface="Arial" panose="020B0604020202020204"/>
              </a:rPr>
              <a:t> </a:t>
            </a:r>
            <a:r>
              <a:rPr sz="1650" spc="80" dirty="0">
                <a:solidFill>
                  <a:srgbClr val="292934"/>
                </a:solidFill>
                <a:latin typeface="Arial" panose="020B0604020202020204"/>
                <a:cs typeface="Arial" panose="020B0604020202020204"/>
              </a:rPr>
              <a:t>ADOBE</a:t>
            </a:r>
            <a:endParaRPr sz="1650">
              <a:latin typeface="Arial" panose="020B0604020202020204"/>
              <a:cs typeface="Arial" panose="020B0604020202020204"/>
            </a:endParaRPr>
          </a:p>
        </p:txBody>
      </p:sp>
      <p:sp>
        <p:nvSpPr>
          <p:cNvPr id="8" name="object 8"/>
          <p:cNvSpPr txBox="1"/>
          <p:nvPr/>
        </p:nvSpPr>
        <p:spPr>
          <a:xfrm>
            <a:off x="7140155" y="3439583"/>
            <a:ext cx="1642110" cy="546100"/>
          </a:xfrm>
          <a:prstGeom prst="rect">
            <a:avLst/>
          </a:prstGeom>
        </p:spPr>
        <p:txBody>
          <a:bodyPr vert="horz" wrap="square" lIns="0" tIns="14604" rIns="0" bIns="0" rtlCol="0">
            <a:spAutoFit/>
          </a:bodyPr>
          <a:lstStyle/>
          <a:p>
            <a:pPr marL="12700">
              <a:lnSpc>
                <a:spcPct val="100000"/>
              </a:lnSpc>
              <a:spcBef>
                <a:spcPts val="115"/>
              </a:spcBef>
            </a:pPr>
            <a:r>
              <a:rPr sz="1650" spc="15" dirty="0">
                <a:solidFill>
                  <a:srgbClr val="292934"/>
                </a:solidFill>
                <a:latin typeface="Arial" panose="020B0604020202020204"/>
                <a:cs typeface="Arial" panose="020B0604020202020204"/>
              </a:rPr>
              <a:t>Test: </a:t>
            </a:r>
            <a:r>
              <a:rPr sz="1650" spc="40" dirty="0">
                <a:solidFill>
                  <a:srgbClr val="292934"/>
                </a:solidFill>
                <a:latin typeface="Arial" panose="020B0604020202020204"/>
                <a:cs typeface="Arial" panose="020B0604020202020204"/>
              </a:rPr>
              <a:t>18</a:t>
            </a:r>
            <a:r>
              <a:rPr sz="1650" spc="120" dirty="0">
                <a:solidFill>
                  <a:srgbClr val="292934"/>
                </a:solidFill>
                <a:latin typeface="Arial" panose="020B0604020202020204"/>
                <a:cs typeface="Arial" panose="020B0604020202020204"/>
              </a:rPr>
              <a:t> </a:t>
            </a:r>
            <a:r>
              <a:rPr sz="1650" spc="65" dirty="0">
                <a:solidFill>
                  <a:srgbClr val="292934"/>
                </a:solidFill>
                <a:latin typeface="Arial" panose="020B0604020202020204"/>
                <a:cs typeface="Arial" panose="020B0604020202020204"/>
              </a:rPr>
              <a:t>models</a:t>
            </a:r>
            <a:endParaRPr sz="1650">
              <a:latin typeface="Arial" panose="020B0604020202020204"/>
              <a:cs typeface="Arial" panose="020B0604020202020204"/>
            </a:endParaRPr>
          </a:p>
          <a:p>
            <a:pPr marL="584200">
              <a:lnSpc>
                <a:spcPct val="100000"/>
              </a:lnSpc>
              <a:spcBef>
                <a:spcPts val="120"/>
              </a:spcBef>
            </a:pPr>
            <a:r>
              <a:rPr sz="1650" spc="95" dirty="0">
                <a:solidFill>
                  <a:srgbClr val="292934"/>
                </a:solidFill>
                <a:latin typeface="Arial" panose="020B0604020202020204"/>
                <a:cs typeface="Arial" panose="020B0604020202020204"/>
              </a:rPr>
              <a:t>S</a:t>
            </a:r>
            <a:r>
              <a:rPr sz="1650" spc="105" dirty="0">
                <a:solidFill>
                  <a:srgbClr val="292934"/>
                </a:solidFill>
                <a:latin typeface="Arial" panose="020B0604020202020204"/>
                <a:cs typeface="Arial" panose="020B0604020202020204"/>
              </a:rPr>
              <a:t>HR</a:t>
            </a:r>
            <a:r>
              <a:rPr sz="1650" spc="95" dirty="0">
                <a:solidFill>
                  <a:srgbClr val="292934"/>
                </a:solidFill>
                <a:latin typeface="Arial" panose="020B0604020202020204"/>
                <a:cs typeface="Arial" panose="020B0604020202020204"/>
              </a:rPr>
              <a:t>E</a:t>
            </a:r>
            <a:r>
              <a:rPr sz="1650" spc="105" dirty="0">
                <a:solidFill>
                  <a:srgbClr val="292934"/>
                </a:solidFill>
                <a:latin typeface="Arial" panose="020B0604020202020204"/>
                <a:cs typeface="Arial" panose="020B0604020202020204"/>
              </a:rPr>
              <a:t>C</a:t>
            </a:r>
            <a:r>
              <a:rPr sz="1650" spc="75" dirty="0">
                <a:solidFill>
                  <a:srgbClr val="292934"/>
                </a:solidFill>
                <a:latin typeface="Arial" panose="020B0604020202020204"/>
                <a:cs typeface="Arial" panose="020B0604020202020204"/>
              </a:rPr>
              <a:t>0</a:t>
            </a:r>
            <a:r>
              <a:rPr sz="1650" spc="5" dirty="0">
                <a:solidFill>
                  <a:srgbClr val="292934"/>
                </a:solidFill>
                <a:latin typeface="Arial" panose="020B0604020202020204"/>
                <a:cs typeface="Arial" panose="020B0604020202020204"/>
              </a:rPr>
              <a:t>7</a:t>
            </a:r>
            <a:endParaRPr sz="1650">
              <a:latin typeface="Arial" panose="020B0604020202020204"/>
              <a:cs typeface="Arial" panose="020B0604020202020204"/>
            </a:endParaRPr>
          </a:p>
        </p:txBody>
      </p:sp>
      <p:pic>
        <p:nvPicPr>
          <p:cNvPr id="13" name="图片 12"/>
          <p:cNvPicPr>
            <a:picLocks noChangeAspect="1"/>
          </p:cNvPicPr>
          <p:nvPr/>
        </p:nvPicPr>
        <p:blipFill>
          <a:blip r:embed="rId3"/>
          <a:stretch>
            <a:fillRect/>
          </a:stretch>
        </p:blipFill>
        <p:spPr>
          <a:xfrm>
            <a:off x="3247999" y="4229084"/>
            <a:ext cx="5350510" cy="212241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42382"/>
            <a:ext cx="5123815" cy="660400"/>
          </a:xfrm>
          <a:prstGeom prst="rect">
            <a:avLst/>
          </a:prstGeom>
        </p:spPr>
        <p:txBody>
          <a:bodyPr vert="horz" wrap="square" lIns="0" tIns="14604" rIns="0" bIns="0" rtlCol="0">
            <a:spAutoFit/>
          </a:bodyPr>
          <a:lstStyle/>
          <a:p>
            <a:pPr marL="12700">
              <a:lnSpc>
                <a:spcPct val="100000"/>
              </a:lnSpc>
              <a:spcBef>
                <a:spcPts val="115"/>
              </a:spcBef>
            </a:pPr>
            <a:r>
              <a:rPr sz="4150" spc="-190" dirty="0"/>
              <a:t>CNN</a:t>
            </a:r>
            <a:r>
              <a:rPr sz="4150" spc="-665" dirty="0"/>
              <a:t> </a:t>
            </a:r>
            <a:r>
              <a:rPr sz="4150" spc="-330" dirty="0"/>
              <a:t>applied</a:t>
            </a:r>
            <a:r>
              <a:rPr sz="4150" spc="-650" dirty="0"/>
              <a:t> </a:t>
            </a:r>
            <a:r>
              <a:rPr sz="4150" spc="-240" dirty="0"/>
              <a:t>to</a:t>
            </a:r>
            <a:r>
              <a:rPr sz="4150" spc="-650" dirty="0"/>
              <a:t> </a:t>
            </a:r>
            <a:r>
              <a:rPr sz="4150" spc="-290" dirty="0"/>
              <a:t>other</a:t>
            </a:r>
            <a:r>
              <a:rPr sz="4150" spc="-615" dirty="0"/>
              <a:t> </a:t>
            </a:r>
            <a:r>
              <a:rPr sz="4150" spc="-345" dirty="0"/>
              <a:t>data</a:t>
            </a:r>
            <a:endParaRPr sz="4150"/>
          </a:p>
        </p:txBody>
      </p:sp>
      <p:sp>
        <p:nvSpPr>
          <p:cNvPr id="4" name="object 4"/>
          <p:cNvSpPr/>
          <p:nvPr/>
        </p:nvSpPr>
        <p:spPr>
          <a:xfrm>
            <a:off x="1965789" y="1452389"/>
            <a:ext cx="7951911" cy="4735091"/>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442382"/>
            <a:ext cx="5978525" cy="660400"/>
          </a:xfrm>
          <a:prstGeom prst="rect">
            <a:avLst/>
          </a:prstGeom>
        </p:spPr>
        <p:txBody>
          <a:bodyPr vert="horz" wrap="square" lIns="0" tIns="14604" rIns="0" bIns="0" rtlCol="0">
            <a:spAutoFit/>
          </a:bodyPr>
          <a:lstStyle/>
          <a:p>
            <a:pPr marL="12700">
              <a:lnSpc>
                <a:spcPct val="100000"/>
              </a:lnSpc>
              <a:spcBef>
                <a:spcPts val="115"/>
              </a:spcBef>
            </a:pPr>
            <a:r>
              <a:rPr sz="4150" spc="-335" dirty="0"/>
              <a:t>Biological </a:t>
            </a:r>
            <a:r>
              <a:rPr sz="4150" spc="-320" dirty="0"/>
              <a:t>landmarks</a:t>
            </a:r>
            <a:r>
              <a:rPr sz="4150" spc="-894" dirty="0"/>
              <a:t> </a:t>
            </a:r>
            <a:r>
              <a:rPr sz="4150" spc="-345" dirty="0"/>
              <a:t>detection</a:t>
            </a:r>
            <a:endParaRPr sz="4150"/>
          </a:p>
        </p:txBody>
      </p:sp>
      <p:sp>
        <p:nvSpPr>
          <p:cNvPr id="3" name="object 3"/>
          <p:cNvSpPr txBox="1"/>
          <p:nvPr/>
        </p:nvSpPr>
        <p:spPr>
          <a:xfrm>
            <a:off x="688340" y="1327150"/>
            <a:ext cx="4055110" cy="863600"/>
          </a:xfrm>
          <a:prstGeom prst="rect">
            <a:avLst/>
          </a:prstGeom>
        </p:spPr>
        <p:txBody>
          <a:bodyPr vert="horz" wrap="square" lIns="0" tIns="50800" rIns="0" bIns="0" rtlCol="0">
            <a:spAutoFit/>
          </a:bodyPr>
          <a:lstStyle/>
          <a:p>
            <a:pPr marL="195580" indent="-182880">
              <a:lnSpc>
                <a:spcPct val="100000"/>
              </a:lnSpc>
              <a:spcBef>
                <a:spcPts val="400"/>
              </a:spcBef>
              <a:buClr>
                <a:srgbClr val="93A299"/>
              </a:buClr>
              <a:buSzPct val="82000"/>
              <a:buFont typeface="Arial" panose="020B0604020202020204"/>
              <a:buChar char="•"/>
              <a:tabLst>
                <a:tab pos="195580" algn="l"/>
              </a:tabLst>
            </a:pPr>
            <a:r>
              <a:rPr sz="2500" spc="-220" dirty="0">
                <a:solidFill>
                  <a:srgbClr val="292934"/>
                </a:solidFill>
                <a:latin typeface="Trebuchet MS" panose="020B0603020202020204"/>
                <a:cs typeface="Trebuchet MS" panose="020B0603020202020204"/>
              </a:rPr>
              <a:t>Train: </a:t>
            </a:r>
            <a:r>
              <a:rPr sz="2500" spc="-75" dirty="0">
                <a:solidFill>
                  <a:srgbClr val="292934"/>
                </a:solidFill>
                <a:latin typeface="Trebuchet MS" panose="020B0603020202020204"/>
                <a:cs typeface="Trebuchet MS" panose="020B0603020202020204"/>
              </a:rPr>
              <a:t>73</a:t>
            </a:r>
            <a:r>
              <a:rPr sz="2500" spc="-585" dirty="0">
                <a:solidFill>
                  <a:srgbClr val="292934"/>
                </a:solidFill>
                <a:latin typeface="Trebuchet MS" panose="020B0603020202020204"/>
                <a:cs typeface="Trebuchet MS" panose="020B0603020202020204"/>
              </a:rPr>
              <a:t> </a:t>
            </a:r>
            <a:r>
              <a:rPr sz="2500" spc="-165" dirty="0">
                <a:solidFill>
                  <a:srgbClr val="292934"/>
                </a:solidFill>
                <a:latin typeface="Trebuchet MS" panose="020B0603020202020204"/>
                <a:cs typeface="Trebuchet MS" panose="020B0603020202020204"/>
              </a:rPr>
              <a:t>teeth </a:t>
            </a:r>
            <a:r>
              <a:rPr sz="2500" spc="-130" dirty="0">
                <a:solidFill>
                  <a:srgbClr val="292934"/>
                </a:solidFill>
                <a:latin typeface="Trebuchet MS" panose="020B0603020202020204"/>
                <a:cs typeface="Trebuchet MS" panose="020B0603020202020204"/>
              </a:rPr>
              <a:t>from </a:t>
            </a:r>
            <a:r>
              <a:rPr sz="2500" spc="-160" dirty="0">
                <a:solidFill>
                  <a:srgbClr val="292934"/>
                </a:solidFill>
                <a:latin typeface="Trebuchet MS" panose="020B0603020202020204"/>
                <a:cs typeface="Trebuchet MS" panose="020B0603020202020204"/>
              </a:rPr>
              <a:t>BOYER</a:t>
            </a:r>
            <a:endParaRPr sz="2500">
              <a:latin typeface="Trebuchet MS" panose="020B0603020202020204"/>
              <a:cs typeface="Trebuchet MS" panose="020B0603020202020204"/>
            </a:endParaRPr>
          </a:p>
          <a:p>
            <a:pPr marL="195580" indent="-182880">
              <a:lnSpc>
                <a:spcPct val="100000"/>
              </a:lnSpc>
              <a:spcBef>
                <a:spcPts val="300"/>
              </a:spcBef>
              <a:buClr>
                <a:srgbClr val="93A299"/>
              </a:buClr>
              <a:buSzPct val="82000"/>
              <a:buFont typeface="Arial" panose="020B0604020202020204"/>
              <a:buChar char="•"/>
              <a:tabLst>
                <a:tab pos="195580" algn="l"/>
              </a:tabLst>
            </a:pPr>
            <a:r>
              <a:rPr sz="2500" spc="-125" dirty="0">
                <a:solidFill>
                  <a:srgbClr val="292934"/>
                </a:solidFill>
                <a:latin typeface="Trebuchet MS" panose="020B0603020202020204"/>
                <a:cs typeface="Trebuchet MS" panose="020B0603020202020204"/>
              </a:rPr>
              <a:t>Only</a:t>
            </a:r>
            <a:r>
              <a:rPr sz="2500" spc="-270" dirty="0">
                <a:solidFill>
                  <a:srgbClr val="292934"/>
                </a:solidFill>
                <a:latin typeface="Trebuchet MS" panose="020B0603020202020204"/>
                <a:cs typeface="Trebuchet MS" panose="020B0603020202020204"/>
              </a:rPr>
              <a:t> </a:t>
            </a:r>
            <a:r>
              <a:rPr sz="2500" spc="-160" dirty="0">
                <a:solidFill>
                  <a:srgbClr val="292934"/>
                </a:solidFill>
                <a:latin typeface="Trebuchet MS" panose="020B0603020202020204"/>
                <a:cs typeface="Trebuchet MS" panose="020B0603020202020204"/>
              </a:rPr>
              <a:t>curvature</a:t>
            </a:r>
            <a:r>
              <a:rPr sz="2500" spc="-265" dirty="0">
                <a:solidFill>
                  <a:srgbClr val="292934"/>
                </a:solidFill>
                <a:latin typeface="Trebuchet MS" panose="020B0603020202020204"/>
                <a:cs typeface="Trebuchet MS" panose="020B0603020202020204"/>
              </a:rPr>
              <a:t> </a:t>
            </a:r>
            <a:r>
              <a:rPr sz="2500" spc="-120" dirty="0">
                <a:solidFill>
                  <a:srgbClr val="292934"/>
                </a:solidFill>
                <a:latin typeface="Trebuchet MS" panose="020B0603020202020204"/>
                <a:cs typeface="Trebuchet MS" panose="020B0603020202020204"/>
              </a:rPr>
              <a:t>and</a:t>
            </a:r>
            <a:r>
              <a:rPr sz="2500" spc="-275" dirty="0">
                <a:solidFill>
                  <a:srgbClr val="292934"/>
                </a:solidFill>
                <a:latin typeface="Trebuchet MS" panose="020B0603020202020204"/>
                <a:cs typeface="Trebuchet MS" panose="020B0603020202020204"/>
              </a:rPr>
              <a:t> </a:t>
            </a:r>
            <a:r>
              <a:rPr sz="2500" spc="-160" dirty="0">
                <a:solidFill>
                  <a:srgbClr val="292934"/>
                </a:solidFill>
                <a:latin typeface="Trebuchet MS" panose="020B0603020202020204"/>
                <a:cs typeface="Trebuchet MS" panose="020B0603020202020204"/>
              </a:rPr>
              <a:t>scale</a:t>
            </a:r>
            <a:r>
              <a:rPr sz="2500" spc="-265" dirty="0">
                <a:solidFill>
                  <a:srgbClr val="292934"/>
                </a:solidFill>
                <a:latin typeface="Trebuchet MS" panose="020B0603020202020204"/>
                <a:cs typeface="Trebuchet MS" panose="020B0603020202020204"/>
              </a:rPr>
              <a:t> </a:t>
            </a:r>
            <a:r>
              <a:rPr sz="2500" spc="-175" dirty="0">
                <a:solidFill>
                  <a:srgbClr val="292934"/>
                </a:solidFill>
                <a:latin typeface="Trebuchet MS" panose="020B0603020202020204"/>
                <a:cs typeface="Trebuchet MS" panose="020B0603020202020204"/>
              </a:rPr>
              <a:t>factor</a:t>
            </a:r>
            <a:endParaRPr sz="2500">
              <a:latin typeface="Trebuchet MS" panose="020B0603020202020204"/>
              <a:cs typeface="Trebuchet MS" panose="020B0603020202020204"/>
            </a:endParaRPr>
          </a:p>
        </p:txBody>
      </p:sp>
      <p:sp>
        <p:nvSpPr>
          <p:cNvPr id="5" name="object 5"/>
          <p:cNvSpPr/>
          <p:nvPr/>
        </p:nvSpPr>
        <p:spPr>
          <a:xfrm>
            <a:off x="6143811" y="1331399"/>
            <a:ext cx="4040179" cy="4471193"/>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350850" y="5924550"/>
            <a:ext cx="3535045" cy="406400"/>
          </a:xfrm>
          <a:prstGeom prst="rect">
            <a:avLst/>
          </a:prstGeom>
        </p:spPr>
        <p:txBody>
          <a:bodyPr vert="horz" wrap="square" lIns="0" tIns="12700" rIns="0" bIns="0" rtlCol="0">
            <a:spAutoFit/>
          </a:bodyPr>
          <a:lstStyle/>
          <a:p>
            <a:pPr marL="12700">
              <a:lnSpc>
                <a:spcPct val="100000"/>
              </a:lnSpc>
              <a:spcBef>
                <a:spcPts val="100"/>
              </a:spcBef>
            </a:pPr>
            <a:r>
              <a:rPr sz="2500" spc="-100" dirty="0">
                <a:solidFill>
                  <a:srgbClr val="292934"/>
                </a:solidFill>
                <a:latin typeface="Arial" panose="020B0604020202020204"/>
                <a:cs typeface="Arial" panose="020B0604020202020204"/>
              </a:rPr>
              <a:t>Test: </a:t>
            </a:r>
            <a:r>
              <a:rPr sz="2500" dirty="0">
                <a:solidFill>
                  <a:srgbClr val="292934"/>
                </a:solidFill>
                <a:latin typeface="Arial" panose="020B0604020202020204"/>
                <a:cs typeface="Arial" panose="020B0604020202020204"/>
              </a:rPr>
              <a:t>8 </a:t>
            </a:r>
            <a:r>
              <a:rPr sz="2500" spc="-40" dirty="0">
                <a:solidFill>
                  <a:srgbClr val="292934"/>
                </a:solidFill>
                <a:latin typeface="Arial" panose="020B0604020202020204"/>
                <a:cs typeface="Arial" panose="020B0604020202020204"/>
              </a:rPr>
              <a:t>teeth </a:t>
            </a:r>
            <a:r>
              <a:rPr sz="2500" spc="-35" dirty="0">
                <a:solidFill>
                  <a:srgbClr val="292934"/>
                </a:solidFill>
                <a:latin typeface="Arial" panose="020B0604020202020204"/>
                <a:cs typeface="Arial" panose="020B0604020202020204"/>
              </a:rPr>
              <a:t>from</a:t>
            </a:r>
            <a:r>
              <a:rPr sz="2500" spc="-270" dirty="0">
                <a:solidFill>
                  <a:srgbClr val="292934"/>
                </a:solidFill>
                <a:latin typeface="Arial" panose="020B0604020202020204"/>
                <a:cs typeface="Arial" panose="020B0604020202020204"/>
              </a:rPr>
              <a:t> </a:t>
            </a:r>
            <a:r>
              <a:rPr sz="2500" spc="-60" dirty="0">
                <a:solidFill>
                  <a:srgbClr val="292934"/>
                </a:solidFill>
                <a:latin typeface="Arial" panose="020B0604020202020204"/>
                <a:cs typeface="Arial" panose="020B0604020202020204"/>
              </a:rPr>
              <a:t>BOYER</a:t>
            </a:r>
            <a:endParaRPr sz="2500">
              <a:latin typeface="Arial" panose="020B0604020202020204"/>
              <a:cs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64632"/>
            <a:ext cx="4019550" cy="660400"/>
          </a:xfrm>
          <a:prstGeom prst="rect">
            <a:avLst/>
          </a:prstGeom>
        </p:spPr>
        <p:txBody>
          <a:bodyPr vert="horz" wrap="square" lIns="0" tIns="14604" rIns="0" bIns="0" rtlCol="0">
            <a:spAutoFit/>
          </a:bodyPr>
          <a:lstStyle/>
          <a:p>
            <a:pPr marL="12700">
              <a:lnSpc>
                <a:spcPct val="100000"/>
              </a:lnSpc>
              <a:spcBef>
                <a:spcPts val="115"/>
              </a:spcBef>
            </a:pPr>
            <a:r>
              <a:rPr sz="4150" spc="-335" dirty="0"/>
              <a:t>Biological</a:t>
            </a:r>
            <a:r>
              <a:rPr sz="4150" spc="-625" dirty="0"/>
              <a:t> </a:t>
            </a:r>
            <a:r>
              <a:rPr sz="4150" spc="-320" dirty="0"/>
              <a:t>landmarks</a:t>
            </a:r>
            <a:endParaRPr sz="4150"/>
          </a:p>
        </p:txBody>
      </p:sp>
      <p:sp>
        <p:nvSpPr>
          <p:cNvPr id="3" name="object 3"/>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32</a:t>
            </a:r>
            <a:endParaRPr sz="1250">
              <a:latin typeface="Arial" panose="020B0604020202020204"/>
              <a:cs typeface="Arial" panose="020B0604020202020204"/>
            </a:endParaRPr>
          </a:p>
        </p:txBody>
      </p:sp>
      <p:sp>
        <p:nvSpPr>
          <p:cNvPr id="4" name="object 4"/>
          <p:cNvSpPr/>
          <p:nvPr/>
        </p:nvSpPr>
        <p:spPr>
          <a:xfrm>
            <a:off x="1659037" y="2278746"/>
            <a:ext cx="8732882" cy="277688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9375" y="4509122"/>
            <a:ext cx="8353425" cy="1404620"/>
          </a:xfrm>
          <a:custGeom>
            <a:avLst/>
            <a:gdLst/>
            <a:ahLst/>
            <a:cxnLst/>
            <a:rect l="l" t="t" r="r" b="b"/>
            <a:pathLst>
              <a:path w="8353425" h="1404620">
                <a:moveTo>
                  <a:pt x="8118905" y="0"/>
                </a:moveTo>
                <a:lnTo>
                  <a:pt x="234026" y="0"/>
                </a:lnTo>
                <a:lnTo>
                  <a:pt x="186862" y="4754"/>
                </a:lnTo>
                <a:lnTo>
                  <a:pt x="142933" y="18390"/>
                </a:lnTo>
                <a:lnTo>
                  <a:pt x="103180" y="39967"/>
                </a:lnTo>
                <a:lnTo>
                  <a:pt x="68544" y="68543"/>
                </a:lnTo>
                <a:lnTo>
                  <a:pt x="39968" y="103178"/>
                </a:lnTo>
                <a:lnTo>
                  <a:pt x="18391" y="142930"/>
                </a:lnTo>
                <a:lnTo>
                  <a:pt x="4754" y="186858"/>
                </a:lnTo>
                <a:lnTo>
                  <a:pt x="0" y="234022"/>
                </a:lnTo>
                <a:lnTo>
                  <a:pt x="0" y="1170125"/>
                </a:lnTo>
                <a:lnTo>
                  <a:pt x="4754" y="1217290"/>
                </a:lnTo>
                <a:lnTo>
                  <a:pt x="18391" y="1261220"/>
                </a:lnTo>
                <a:lnTo>
                  <a:pt x="39968" y="1300973"/>
                </a:lnTo>
                <a:lnTo>
                  <a:pt x="68544" y="1335608"/>
                </a:lnTo>
                <a:lnTo>
                  <a:pt x="103180" y="1364185"/>
                </a:lnTo>
                <a:lnTo>
                  <a:pt x="142933" y="1385762"/>
                </a:lnTo>
                <a:lnTo>
                  <a:pt x="186862" y="1399399"/>
                </a:lnTo>
                <a:lnTo>
                  <a:pt x="234026" y="1404153"/>
                </a:lnTo>
                <a:lnTo>
                  <a:pt x="8118905" y="1404153"/>
                </a:lnTo>
                <a:lnTo>
                  <a:pt x="8166069" y="1399399"/>
                </a:lnTo>
                <a:lnTo>
                  <a:pt x="8209998" y="1385762"/>
                </a:lnTo>
                <a:lnTo>
                  <a:pt x="8249750" y="1364185"/>
                </a:lnTo>
                <a:lnTo>
                  <a:pt x="8284384" y="1335608"/>
                </a:lnTo>
                <a:lnTo>
                  <a:pt x="8312961" y="1300973"/>
                </a:lnTo>
                <a:lnTo>
                  <a:pt x="8334537" y="1261220"/>
                </a:lnTo>
                <a:lnTo>
                  <a:pt x="8348173" y="1217290"/>
                </a:lnTo>
                <a:lnTo>
                  <a:pt x="8352928" y="1170125"/>
                </a:lnTo>
                <a:lnTo>
                  <a:pt x="8352928" y="234022"/>
                </a:lnTo>
                <a:lnTo>
                  <a:pt x="8348173" y="186858"/>
                </a:lnTo>
                <a:lnTo>
                  <a:pt x="8334537" y="142930"/>
                </a:lnTo>
                <a:lnTo>
                  <a:pt x="8312961" y="103178"/>
                </a:lnTo>
                <a:lnTo>
                  <a:pt x="8284384" y="68543"/>
                </a:lnTo>
                <a:lnTo>
                  <a:pt x="8249750" y="39967"/>
                </a:lnTo>
                <a:lnTo>
                  <a:pt x="8209998" y="18390"/>
                </a:lnTo>
                <a:lnTo>
                  <a:pt x="8166069" y="4754"/>
                </a:lnTo>
                <a:lnTo>
                  <a:pt x="8118905" y="0"/>
                </a:lnTo>
                <a:close/>
              </a:path>
            </a:pathLst>
          </a:custGeom>
          <a:solidFill>
            <a:srgbClr val="DED2C2"/>
          </a:solidFill>
        </p:spPr>
        <p:txBody>
          <a:bodyPr wrap="square" lIns="0" tIns="0" rIns="0" bIns="0" rtlCol="0"/>
          <a:lstStyle/>
          <a:p/>
        </p:txBody>
      </p:sp>
      <p:sp>
        <p:nvSpPr>
          <p:cNvPr id="3" name="object 3"/>
          <p:cNvSpPr/>
          <p:nvPr/>
        </p:nvSpPr>
        <p:spPr>
          <a:xfrm>
            <a:off x="479375" y="4509122"/>
            <a:ext cx="8353425" cy="1404620"/>
          </a:xfrm>
          <a:custGeom>
            <a:avLst/>
            <a:gdLst/>
            <a:ahLst/>
            <a:cxnLst/>
            <a:rect l="l" t="t" r="r" b="b"/>
            <a:pathLst>
              <a:path w="8353425" h="1404620">
                <a:moveTo>
                  <a:pt x="0" y="234027"/>
                </a:moveTo>
                <a:lnTo>
                  <a:pt x="4754" y="186862"/>
                </a:lnTo>
                <a:lnTo>
                  <a:pt x="18390" y="142933"/>
                </a:lnTo>
                <a:lnTo>
                  <a:pt x="39967" y="103180"/>
                </a:lnTo>
                <a:lnTo>
                  <a:pt x="68544" y="68545"/>
                </a:lnTo>
                <a:lnTo>
                  <a:pt x="103179" y="39968"/>
                </a:lnTo>
                <a:lnTo>
                  <a:pt x="142932" y="18391"/>
                </a:lnTo>
                <a:lnTo>
                  <a:pt x="186861" y="4754"/>
                </a:lnTo>
                <a:lnTo>
                  <a:pt x="234026" y="0"/>
                </a:lnTo>
                <a:lnTo>
                  <a:pt x="8118904" y="0"/>
                </a:lnTo>
                <a:lnTo>
                  <a:pt x="8166069" y="4754"/>
                </a:lnTo>
                <a:lnTo>
                  <a:pt x="8209999" y="18391"/>
                </a:lnTo>
                <a:lnTo>
                  <a:pt x="8249752" y="39968"/>
                </a:lnTo>
                <a:lnTo>
                  <a:pt x="8284388" y="68545"/>
                </a:lnTo>
                <a:lnTo>
                  <a:pt x="8312965" y="103180"/>
                </a:lnTo>
                <a:lnTo>
                  <a:pt x="8334543" y="142933"/>
                </a:lnTo>
                <a:lnTo>
                  <a:pt x="8348180" y="186862"/>
                </a:lnTo>
                <a:lnTo>
                  <a:pt x="8352934" y="234027"/>
                </a:lnTo>
                <a:lnTo>
                  <a:pt x="8352934" y="1170130"/>
                </a:lnTo>
                <a:lnTo>
                  <a:pt x="8348180" y="1217295"/>
                </a:lnTo>
                <a:lnTo>
                  <a:pt x="8334543" y="1261225"/>
                </a:lnTo>
                <a:lnTo>
                  <a:pt x="8312965" y="1300978"/>
                </a:lnTo>
                <a:lnTo>
                  <a:pt x="8284388" y="1335614"/>
                </a:lnTo>
                <a:lnTo>
                  <a:pt x="8249752" y="1364191"/>
                </a:lnTo>
                <a:lnTo>
                  <a:pt x="8209999" y="1385769"/>
                </a:lnTo>
                <a:lnTo>
                  <a:pt x="8166069" y="1399406"/>
                </a:lnTo>
                <a:lnTo>
                  <a:pt x="8118904" y="1404160"/>
                </a:lnTo>
                <a:lnTo>
                  <a:pt x="234026" y="1404160"/>
                </a:lnTo>
                <a:lnTo>
                  <a:pt x="186861" y="1399406"/>
                </a:lnTo>
                <a:lnTo>
                  <a:pt x="142932" y="1385769"/>
                </a:lnTo>
                <a:lnTo>
                  <a:pt x="103179" y="1364191"/>
                </a:lnTo>
                <a:lnTo>
                  <a:pt x="68544" y="1335614"/>
                </a:lnTo>
                <a:lnTo>
                  <a:pt x="39967" y="1300978"/>
                </a:lnTo>
                <a:lnTo>
                  <a:pt x="18390" y="1261225"/>
                </a:lnTo>
                <a:lnTo>
                  <a:pt x="4754" y="1217295"/>
                </a:lnTo>
                <a:lnTo>
                  <a:pt x="0" y="1170130"/>
                </a:lnTo>
                <a:lnTo>
                  <a:pt x="0" y="234027"/>
                </a:lnTo>
                <a:close/>
              </a:path>
            </a:pathLst>
          </a:custGeom>
          <a:ln w="52916">
            <a:solidFill>
              <a:srgbClr val="6B766F"/>
            </a:solidFill>
          </a:ln>
        </p:spPr>
        <p:txBody>
          <a:bodyPr wrap="square" lIns="0" tIns="0" rIns="0" bIns="0" rtlCol="0"/>
          <a:lstStyle/>
          <a:p/>
        </p:txBody>
      </p:sp>
      <p:sp>
        <p:nvSpPr>
          <p:cNvPr id="4" name="object 4"/>
          <p:cNvSpPr/>
          <p:nvPr/>
        </p:nvSpPr>
        <p:spPr>
          <a:xfrm>
            <a:off x="479375" y="1520786"/>
            <a:ext cx="8353425" cy="1944370"/>
          </a:xfrm>
          <a:custGeom>
            <a:avLst/>
            <a:gdLst/>
            <a:ahLst/>
            <a:cxnLst/>
            <a:rect l="l" t="t" r="r" b="b"/>
            <a:pathLst>
              <a:path w="8353425" h="1944370">
                <a:moveTo>
                  <a:pt x="8028887" y="0"/>
                </a:moveTo>
                <a:lnTo>
                  <a:pt x="324041" y="0"/>
                </a:lnTo>
                <a:lnTo>
                  <a:pt x="276157" y="3513"/>
                </a:lnTo>
                <a:lnTo>
                  <a:pt x="230454" y="13720"/>
                </a:lnTo>
                <a:lnTo>
                  <a:pt x="187433" y="30118"/>
                </a:lnTo>
                <a:lnTo>
                  <a:pt x="147597" y="52206"/>
                </a:lnTo>
                <a:lnTo>
                  <a:pt x="111446" y="79484"/>
                </a:lnTo>
                <a:lnTo>
                  <a:pt x="79481" y="111448"/>
                </a:lnTo>
                <a:lnTo>
                  <a:pt x="52205" y="147600"/>
                </a:lnTo>
                <a:lnTo>
                  <a:pt x="30117" y="187436"/>
                </a:lnTo>
                <a:lnTo>
                  <a:pt x="13719" y="230455"/>
                </a:lnTo>
                <a:lnTo>
                  <a:pt x="3513" y="276157"/>
                </a:lnTo>
                <a:lnTo>
                  <a:pt x="0" y="324040"/>
                </a:lnTo>
                <a:lnTo>
                  <a:pt x="0" y="1620177"/>
                </a:lnTo>
                <a:lnTo>
                  <a:pt x="3513" y="1668059"/>
                </a:lnTo>
                <a:lnTo>
                  <a:pt x="13719" y="1713761"/>
                </a:lnTo>
                <a:lnTo>
                  <a:pt x="30117" y="1756781"/>
                </a:lnTo>
                <a:lnTo>
                  <a:pt x="52205" y="1796617"/>
                </a:lnTo>
                <a:lnTo>
                  <a:pt x="79481" y="1832768"/>
                </a:lnTo>
                <a:lnTo>
                  <a:pt x="111446" y="1864733"/>
                </a:lnTo>
                <a:lnTo>
                  <a:pt x="147597" y="1892010"/>
                </a:lnTo>
                <a:lnTo>
                  <a:pt x="187433" y="1914099"/>
                </a:lnTo>
                <a:lnTo>
                  <a:pt x="230454" y="1930497"/>
                </a:lnTo>
                <a:lnTo>
                  <a:pt x="276157" y="1940704"/>
                </a:lnTo>
                <a:lnTo>
                  <a:pt x="324041" y="1944217"/>
                </a:lnTo>
                <a:lnTo>
                  <a:pt x="8028887" y="1944217"/>
                </a:lnTo>
                <a:lnTo>
                  <a:pt x="8076770" y="1940704"/>
                </a:lnTo>
                <a:lnTo>
                  <a:pt x="8122472" y="1930497"/>
                </a:lnTo>
                <a:lnTo>
                  <a:pt x="8165492" y="1914099"/>
                </a:lnTo>
                <a:lnTo>
                  <a:pt x="8205328" y="1892010"/>
                </a:lnTo>
                <a:lnTo>
                  <a:pt x="8241479" y="1864733"/>
                </a:lnTo>
                <a:lnTo>
                  <a:pt x="8273444" y="1832768"/>
                </a:lnTo>
                <a:lnTo>
                  <a:pt x="8300721" y="1796617"/>
                </a:lnTo>
                <a:lnTo>
                  <a:pt x="8322810" y="1756781"/>
                </a:lnTo>
                <a:lnTo>
                  <a:pt x="8339208" y="1713761"/>
                </a:lnTo>
                <a:lnTo>
                  <a:pt x="8349414" y="1668059"/>
                </a:lnTo>
                <a:lnTo>
                  <a:pt x="8352928" y="1620177"/>
                </a:lnTo>
                <a:lnTo>
                  <a:pt x="8352928" y="324040"/>
                </a:lnTo>
                <a:lnTo>
                  <a:pt x="8349414" y="276157"/>
                </a:lnTo>
                <a:lnTo>
                  <a:pt x="8339208" y="230455"/>
                </a:lnTo>
                <a:lnTo>
                  <a:pt x="8322810" y="187436"/>
                </a:lnTo>
                <a:lnTo>
                  <a:pt x="8300721" y="147600"/>
                </a:lnTo>
                <a:lnTo>
                  <a:pt x="8273444" y="111448"/>
                </a:lnTo>
                <a:lnTo>
                  <a:pt x="8241479" y="79484"/>
                </a:lnTo>
                <a:lnTo>
                  <a:pt x="8205328" y="52206"/>
                </a:lnTo>
                <a:lnTo>
                  <a:pt x="8165492" y="30118"/>
                </a:lnTo>
                <a:lnTo>
                  <a:pt x="8122472" y="13720"/>
                </a:lnTo>
                <a:lnTo>
                  <a:pt x="8076770" y="3513"/>
                </a:lnTo>
                <a:lnTo>
                  <a:pt x="8028887" y="0"/>
                </a:lnTo>
                <a:close/>
              </a:path>
            </a:pathLst>
          </a:custGeom>
          <a:solidFill>
            <a:srgbClr val="B9F5F2"/>
          </a:solidFill>
        </p:spPr>
        <p:txBody>
          <a:bodyPr wrap="square" lIns="0" tIns="0" rIns="0" bIns="0" rtlCol="0"/>
          <a:lstStyle/>
          <a:p/>
        </p:txBody>
      </p:sp>
      <p:sp>
        <p:nvSpPr>
          <p:cNvPr id="5" name="object 5"/>
          <p:cNvSpPr/>
          <p:nvPr/>
        </p:nvSpPr>
        <p:spPr>
          <a:xfrm>
            <a:off x="479375" y="1520786"/>
            <a:ext cx="8353425" cy="1944370"/>
          </a:xfrm>
          <a:custGeom>
            <a:avLst/>
            <a:gdLst/>
            <a:ahLst/>
            <a:cxnLst/>
            <a:rect l="l" t="t" r="r" b="b"/>
            <a:pathLst>
              <a:path w="8353425" h="1944370">
                <a:moveTo>
                  <a:pt x="0" y="324042"/>
                </a:moveTo>
                <a:lnTo>
                  <a:pt x="3513" y="276157"/>
                </a:lnTo>
                <a:lnTo>
                  <a:pt x="13719" y="230454"/>
                </a:lnTo>
                <a:lnTo>
                  <a:pt x="30117" y="187434"/>
                </a:lnTo>
                <a:lnTo>
                  <a:pt x="52205" y="147598"/>
                </a:lnTo>
                <a:lnTo>
                  <a:pt x="79481" y="111446"/>
                </a:lnTo>
                <a:lnTo>
                  <a:pt x="111446" y="79482"/>
                </a:lnTo>
                <a:lnTo>
                  <a:pt x="147597" y="52205"/>
                </a:lnTo>
                <a:lnTo>
                  <a:pt x="187433" y="30117"/>
                </a:lnTo>
                <a:lnTo>
                  <a:pt x="230453" y="13719"/>
                </a:lnTo>
                <a:lnTo>
                  <a:pt x="276156" y="3513"/>
                </a:lnTo>
                <a:lnTo>
                  <a:pt x="324041" y="0"/>
                </a:lnTo>
                <a:lnTo>
                  <a:pt x="8028894" y="0"/>
                </a:lnTo>
                <a:lnTo>
                  <a:pt x="8076778" y="3513"/>
                </a:lnTo>
                <a:lnTo>
                  <a:pt x="8122480" y="13719"/>
                </a:lnTo>
                <a:lnTo>
                  <a:pt x="8165500" y="30117"/>
                </a:lnTo>
                <a:lnTo>
                  <a:pt x="8205336" y="52205"/>
                </a:lnTo>
                <a:lnTo>
                  <a:pt x="8241487" y="79482"/>
                </a:lnTo>
                <a:lnTo>
                  <a:pt x="8273452" y="111446"/>
                </a:lnTo>
                <a:lnTo>
                  <a:pt x="8300729" y="147598"/>
                </a:lnTo>
                <a:lnTo>
                  <a:pt x="8322817" y="187434"/>
                </a:lnTo>
                <a:lnTo>
                  <a:pt x="8339215" y="230454"/>
                </a:lnTo>
                <a:lnTo>
                  <a:pt x="8349421" y="276157"/>
                </a:lnTo>
                <a:lnTo>
                  <a:pt x="8352934" y="324042"/>
                </a:lnTo>
                <a:lnTo>
                  <a:pt x="8352934" y="1620170"/>
                </a:lnTo>
                <a:lnTo>
                  <a:pt x="8349421" y="1668057"/>
                </a:lnTo>
                <a:lnTo>
                  <a:pt x="8339215" y="1713761"/>
                </a:lnTo>
                <a:lnTo>
                  <a:pt x="8322817" y="1756783"/>
                </a:lnTo>
                <a:lnTo>
                  <a:pt x="8300729" y="1796620"/>
                </a:lnTo>
                <a:lnTo>
                  <a:pt x="8273452" y="1832772"/>
                </a:lnTo>
                <a:lnTo>
                  <a:pt x="8241487" y="1864737"/>
                </a:lnTo>
                <a:lnTo>
                  <a:pt x="8205336" y="1892015"/>
                </a:lnTo>
                <a:lnTo>
                  <a:pt x="8165500" y="1914103"/>
                </a:lnTo>
                <a:lnTo>
                  <a:pt x="8122480" y="1930501"/>
                </a:lnTo>
                <a:lnTo>
                  <a:pt x="8076778" y="1940707"/>
                </a:lnTo>
                <a:lnTo>
                  <a:pt x="8028894" y="1944221"/>
                </a:lnTo>
                <a:lnTo>
                  <a:pt x="324041" y="1944221"/>
                </a:lnTo>
                <a:lnTo>
                  <a:pt x="276156" y="1940707"/>
                </a:lnTo>
                <a:lnTo>
                  <a:pt x="230453" y="1930501"/>
                </a:lnTo>
                <a:lnTo>
                  <a:pt x="187433" y="1914103"/>
                </a:lnTo>
                <a:lnTo>
                  <a:pt x="147597" y="1892015"/>
                </a:lnTo>
                <a:lnTo>
                  <a:pt x="111446" y="1864737"/>
                </a:lnTo>
                <a:lnTo>
                  <a:pt x="79481" y="1832772"/>
                </a:lnTo>
                <a:lnTo>
                  <a:pt x="52205" y="1796620"/>
                </a:lnTo>
                <a:lnTo>
                  <a:pt x="30117" y="1756783"/>
                </a:lnTo>
                <a:lnTo>
                  <a:pt x="13719" y="1713761"/>
                </a:lnTo>
                <a:lnTo>
                  <a:pt x="3513" y="1668057"/>
                </a:lnTo>
                <a:lnTo>
                  <a:pt x="0" y="1620170"/>
                </a:lnTo>
                <a:lnTo>
                  <a:pt x="0" y="324042"/>
                </a:lnTo>
                <a:close/>
              </a:path>
            </a:pathLst>
          </a:custGeom>
          <a:ln w="52916">
            <a:solidFill>
              <a:srgbClr val="6B766F"/>
            </a:solidFill>
          </a:ln>
        </p:spPr>
        <p:txBody>
          <a:bodyPr wrap="square" lIns="0" tIns="0" rIns="0" bIns="0" rtlCol="0"/>
          <a:lstStyle/>
          <a:p/>
        </p:txBody>
      </p:sp>
      <p:sp>
        <p:nvSpPr>
          <p:cNvPr id="6" name="object 6"/>
          <p:cNvSpPr txBox="1">
            <a:spLocks noGrp="1"/>
          </p:cNvSpPr>
          <p:nvPr>
            <p:ph type="title"/>
          </p:nvPr>
        </p:nvSpPr>
        <p:spPr>
          <a:xfrm>
            <a:off x="688340" y="664632"/>
            <a:ext cx="2162810" cy="660400"/>
          </a:xfrm>
          <a:prstGeom prst="rect">
            <a:avLst/>
          </a:prstGeom>
        </p:spPr>
        <p:txBody>
          <a:bodyPr vert="horz" wrap="square" lIns="0" tIns="14604" rIns="0" bIns="0" rtlCol="0">
            <a:spAutoFit/>
          </a:bodyPr>
          <a:lstStyle/>
          <a:p>
            <a:pPr marL="12700">
              <a:lnSpc>
                <a:spcPct val="100000"/>
              </a:lnSpc>
              <a:spcBef>
                <a:spcPts val="115"/>
              </a:spcBef>
            </a:pPr>
            <a:r>
              <a:rPr sz="4150" spc="-315" dirty="0"/>
              <a:t>Conclusion</a:t>
            </a:r>
            <a:endParaRPr sz="4150"/>
          </a:p>
        </p:txBody>
      </p:sp>
      <p:sp>
        <p:nvSpPr>
          <p:cNvPr id="7" name="object 7"/>
          <p:cNvSpPr txBox="1"/>
          <p:nvPr/>
        </p:nvSpPr>
        <p:spPr>
          <a:xfrm>
            <a:off x="10237660" y="69850"/>
            <a:ext cx="222250" cy="215900"/>
          </a:xfrm>
          <a:prstGeom prst="rect">
            <a:avLst/>
          </a:prstGeom>
        </p:spPr>
        <p:txBody>
          <a:bodyPr vert="horz" wrap="square" lIns="0" tIns="12700" rIns="0" bIns="0" rtlCol="0">
            <a:spAutoFit/>
          </a:bodyPr>
          <a:lstStyle/>
          <a:p>
            <a:pPr marL="12700">
              <a:lnSpc>
                <a:spcPct val="100000"/>
              </a:lnSpc>
              <a:spcBef>
                <a:spcPts val="100"/>
              </a:spcBef>
            </a:pPr>
            <a:r>
              <a:rPr sz="1250" b="1" spc="75" dirty="0">
                <a:solidFill>
                  <a:srgbClr val="FFFFFF"/>
                </a:solidFill>
                <a:latin typeface="Arial" panose="020B0604020202020204"/>
                <a:cs typeface="Arial" panose="020B0604020202020204"/>
              </a:rPr>
              <a:t>35</a:t>
            </a:r>
            <a:endParaRPr sz="1250">
              <a:latin typeface="Arial" panose="020B0604020202020204"/>
              <a:cs typeface="Arial" panose="020B0604020202020204"/>
            </a:endParaRPr>
          </a:p>
        </p:txBody>
      </p:sp>
      <p:sp>
        <p:nvSpPr>
          <p:cNvPr id="8" name="object 8"/>
          <p:cNvSpPr txBox="1"/>
          <p:nvPr/>
        </p:nvSpPr>
        <p:spPr>
          <a:xfrm>
            <a:off x="638543" y="1539239"/>
            <a:ext cx="5709920" cy="4089400"/>
          </a:xfrm>
          <a:prstGeom prst="rect">
            <a:avLst/>
          </a:prstGeom>
        </p:spPr>
        <p:txBody>
          <a:bodyPr vert="horz" wrap="square" lIns="0" tIns="60960" rIns="0" bIns="0" rtlCol="0">
            <a:spAutoFit/>
          </a:bodyPr>
          <a:lstStyle/>
          <a:p>
            <a:pPr marL="245110" indent="-182880">
              <a:lnSpc>
                <a:spcPct val="100000"/>
              </a:lnSpc>
              <a:spcBef>
                <a:spcPts val="480"/>
              </a:spcBef>
              <a:buClr>
                <a:srgbClr val="93A299"/>
              </a:buClr>
              <a:buSzPct val="82000"/>
              <a:buFont typeface="Arial" panose="020B0604020202020204"/>
              <a:buChar char="•"/>
              <a:tabLst>
                <a:tab pos="245745" algn="l"/>
              </a:tabLst>
            </a:pPr>
            <a:r>
              <a:rPr sz="2500" spc="-90" dirty="0">
                <a:solidFill>
                  <a:srgbClr val="292934"/>
                </a:solidFill>
                <a:latin typeface="Trebuchet MS" panose="020B0603020202020204"/>
                <a:cs typeface="Trebuchet MS" panose="020B0603020202020204"/>
              </a:rPr>
              <a:t>CNN </a:t>
            </a:r>
            <a:r>
              <a:rPr sz="2500" spc="-125" dirty="0">
                <a:solidFill>
                  <a:srgbClr val="292934"/>
                </a:solidFill>
                <a:latin typeface="Trebuchet MS" panose="020B0603020202020204"/>
                <a:cs typeface="Trebuchet MS" panose="020B0603020202020204"/>
              </a:rPr>
              <a:t>of </a:t>
            </a:r>
            <a:r>
              <a:rPr sz="2500" spc="-150" dirty="0">
                <a:solidFill>
                  <a:srgbClr val="292934"/>
                </a:solidFill>
                <a:latin typeface="Trebuchet MS" panose="020B0603020202020204"/>
                <a:cs typeface="Trebuchet MS" panose="020B0603020202020204"/>
              </a:rPr>
              <a:t>sphere-type</a:t>
            </a:r>
            <a:r>
              <a:rPr sz="2500" spc="-575" dirty="0">
                <a:solidFill>
                  <a:srgbClr val="292934"/>
                </a:solidFill>
                <a:latin typeface="Trebuchet MS" panose="020B0603020202020204"/>
                <a:cs typeface="Trebuchet MS" panose="020B0603020202020204"/>
              </a:rPr>
              <a:t> </a:t>
            </a:r>
            <a:r>
              <a:rPr sz="2500" spc="-145" dirty="0">
                <a:solidFill>
                  <a:srgbClr val="292934"/>
                </a:solidFill>
                <a:latin typeface="Trebuchet MS" panose="020B0603020202020204"/>
                <a:cs typeface="Trebuchet MS" panose="020B0603020202020204"/>
              </a:rPr>
              <a:t>surfaces</a:t>
            </a:r>
            <a:endParaRPr sz="2500">
              <a:latin typeface="Trebuchet MS" panose="020B0603020202020204"/>
              <a:cs typeface="Trebuchet MS" panose="020B0603020202020204"/>
            </a:endParaRPr>
          </a:p>
          <a:p>
            <a:pPr marL="519430" lvl="1" indent="-182880">
              <a:lnSpc>
                <a:spcPct val="100000"/>
              </a:lnSpc>
              <a:spcBef>
                <a:spcPts val="350"/>
              </a:spcBef>
              <a:buClr>
                <a:srgbClr val="93A299"/>
              </a:buClr>
              <a:buSzPct val="80000"/>
              <a:buFont typeface="Arial" panose="020B0604020202020204"/>
              <a:buChar char="•"/>
              <a:tabLst>
                <a:tab pos="520065" algn="l"/>
              </a:tabLst>
            </a:pPr>
            <a:r>
              <a:rPr sz="2050" spc="-65" dirty="0">
                <a:solidFill>
                  <a:srgbClr val="292934"/>
                </a:solidFill>
                <a:latin typeface="Trebuchet MS" panose="020B0603020202020204"/>
                <a:cs typeface="Trebuchet MS" panose="020B0603020202020204"/>
              </a:rPr>
              <a:t>We</a:t>
            </a:r>
            <a:r>
              <a:rPr sz="2050" spc="-210" dirty="0">
                <a:solidFill>
                  <a:srgbClr val="292934"/>
                </a:solidFill>
                <a:latin typeface="Trebuchet MS" panose="020B0603020202020204"/>
                <a:cs typeface="Trebuchet MS" panose="020B0603020202020204"/>
              </a:rPr>
              <a:t> </a:t>
            </a:r>
            <a:r>
              <a:rPr sz="2050" spc="-110" dirty="0">
                <a:solidFill>
                  <a:srgbClr val="292934"/>
                </a:solidFill>
                <a:latin typeface="Trebuchet MS" panose="020B0603020202020204"/>
                <a:cs typeface="Trebuchet MS" panose="020B0603020202020204"/>
              </a:rPr>
              <a:t>defined</a:t>
            </a:r>
            <a:r>
              <a:rPr sz="2050" spc="-220" dirty="0">
                <a:solidFill>
                  <a:srgbClr val="292934"/>
                </a:solidFill>
                <a:latin typeface="Trebuchet MS" panose="020B0603020202020204"/>
                <a:cs typeface="Trebuchet MS" panose="020B0603020202020204"/>
              </a:rPr>
              <a:t> </a:t>
            </a:r>
            <a:r>
              <a:rPr sz="2050" spc="-80" dirty="0">
                <a:solidFill>
                  <a:srgbClr val="292934"/>
                </a:solidFill>
                <a:latin typeface="Trebuchet MS" panose="020B0603020202020204"/>
                <a:cs typeface="Trebuchet MS" panose="020B0603020202020204"/>
              </a:rPr>
              <a:t>a</a:t>
            </a:r>
            <a:r>
              <a:rPr sz="2050" spc="-210"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meaningful</a:t>
            </a:r>
            <a:r>
              <a:rPr sz="2050" spc="-185" dirty="0">
                <a:solidFill>
                  <a:srgbClr val="292934"/>
                </a:solidFill>
                <a:latin typeface="Trebuchet MS" panose="020B0603020202020204"/>
                <a:cs typeface="Trebuchet MS" panose="020B0603020202020204"/>
              </a:rPr>
              <a:t> </a:t>
            </a:r>
            <a:r>
              <a:rPr sz="2050" spc="-100" dirty="0">
                <a:solidFill>
                  <a:srgbClr val="292934"/>
                </a:solidFill>
                <a:latin typeface="Trebuchet MS" panose="020B0603020202020204"/>
                <a:cs typeface="Trebuchet MS" panose="020B0603020202020204"/>
              </a:rPr>
              <a:t>convolution</a:t>
            </a:r>
            <a:r>
              <a:rPr sz="2050" spc="-220" dirty="0">
                <a:solidFill>
                  <a:srgbClr val="292934"/>
                </a:solidFill>
                <a:latin typeface="Trebuchet MS" panose="020B0603020202020204"/>
                <a:cs typeface="Trebuchet MS" panose="020B0603020202020204"/>
              </a:rPr>
              <a:t> </a:t>
            </a:r>
            <a:r>
              <a:rPr sz="2050" spc="-40" dirty="0">
                <a:solidFill>
                  <a:srgbClr val="292934"/>
                </a:solidFill>
                <a:latin typeface="Trebuchet MS" panose="020B0603020202020204"/>
                <a:cs typeface="Trebuchet MS" panose="020B0603020202020204"/>
              </a:rPr>
              <a:t>on</a:t>
            </a:r>
            <a:r>
              <a:rPr sz="2050" spc="-220"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surfaces</a:t>
            </a:r>
            <a:endParaRPr sz="2050">
              <a:latin typeface="Trebuchet MS" panose="020B0603020202020204"/>
              <a:cs typeface="Trebuchet MS" panose="020B0603020202020204"/>
            </a:endParaRPr>
          </a:p>
          <a:p>
            <a:pPr marL="519430" lvl="1" indent="-182880">
              <a:lnSpc>
                <a:spcPct val="100000"/>
              </a:lnSpc>
              <a:spcBef>
                <a:spcPts val="440"/>
              </a:spcBef>
              <a:buClr>
                <a:srgbClr val="93A299"/>
              </a:buClr>
              <a:buSzPct val="80000"/>
              <a:buFont typeface="Arial" panose="020B0604020202020204"/>
              <a:buChar char="•"/>
              <a:tabLst>
                <a:tab pos="520065" algn="l"/>
              </a:tabLst>
            </a:pPr>
            <a:r>
              <a:rPr sz="2050" spc="-105" dirty="0">
                <a:solidFill>
                  <a:srgbClr val="292934"/>
                </a:solidFill>
                <a:latin typeface="Trebuchet MS" panose="020B0603020202020204"/>
                <a:cs typeface="Trebuchet MS" panose="020B0603020202020204"/>
              </a:rPr>
              <a:t>Learns </a:t>
            </a:r>
            <a:r>
              <a:rPr sz="2050" spc="-95" dirty="0">
                <a:solidFill>
                  <a:srgbClr val="292934"/>
                </a:solidFill>
                <a:latin typeface="Trebuchet MS" panose="020B0603020202020204"/>
                <a:cs typeface="Trebuchet MS" panose="020B0603020202020204"/>
              </a:rPr>
              <a:t>from </a:t>
            </a:r>
            <a:r>
              <a:rPr sz="2050" spc="-105" dirty="0">
                <a:solidFill>
                  <a:srgbClr val="292934"/>
                </a:solidFill>
                <a:latin typeface="Trebuchet MS" panose="020B0603020202020204"/>
                <a:cs typeface="Trebuchet MS" panose="020B0603020202020204"/>
              </a:rPr>
              <a:t>raw</a:t>
            </a:r>
            <a:r>
              <a:rPr sz="2050" spc="-470" dirty="0">
                <a:solidFill>
                  <a:srgbClr val="292934"/>
                </a:solidFill>
                <a:latin typeface="Trebuchet MS" panose="020B0603020202020204"/>
                <a:cs typeface="Trebuchet MS" panose="020B0603020202020204"/>
              </a:rPr>
              <a:t> </a:t>
            </a:r>
            <a:r>
              <a:rPr sz="2050" spc="-125" dirty="0">
                <a:solidFill>
                  <a:srgbClr val="292934"/>
                </a:solidFill>
                <a:latin typeface="Trebuchet MS" panose="020B0603020202020204"/>
                <a:cs typeface="Trebuchet MS" panose="020B0603020202020204"/>
              </a:rPr>
              <a:t>features</a:t>
            </a:r>
            <a:endParaRPr sz="2050">
              <a:latin typeface="Trebuchet MS" panose="020B0603020202020204"/>
              <a:cs typeface="Trebuchet MS" panose="020B0603020202020204"/>
            </a:endParaRPr>
          </a:p>
          <a:p>
            <a:pPr marL="519430" lvl="1" indent="-182880">
              <a:lnSpc>
                <a:spcPct val="100000"/>
              </a:lnSpc>
              <a:spcBef>
                <a:spcPts val="440"/>
              </a:spcBef>
              <a:buClr>
                <a:srgbClr val="93A299"/>
              </a:buClr>
              <a:buSzPct val="80000"/>
              <a:buFont typeface="Arial" panose="020B0604020202020204"/>
              <a:buChar char="•"/>
              <a:tabLst>
                <a:tab pos="520065" algn="l"/>
              </a:tabLst>
            </a:pPr>
            <a:r>
              <a:rPr sz="2050" spc="-90" dirty="0">
                <a:solidFill>
                  <a:srgbClr val="292934"/>
                </a:solidFill>
                <a:latin typeface="Trebuchet MS" panose="020B0603020202020204"/>
                <a:cs typeface="Trebuchet MS" panose="020B0603020202020204"/>
              </a:rPr>
              <a:t>Reusing</a:t>
            </a:r>
            <a:r>
              <a:rPr sz="2050" spc="-215" dirty="0">
                <a:solidFill>
                  <a:srgbClr val="292934"/>
                </a:solidFill>
                <a:latin typeface="Trebuchet MS" panose="020B0603020202020204"/>
                <a:cs typeface="Trebuchet MS" panose="020B0603020202020204"/>
              </a:rPr>
              <a:t> </a:t>
            </a:r>
            <a:r>
              <a:rPr sz="2050" spc="-55" dirty="0">
                <a:solidFill>
                  <a:srgbClr val="292934"/>
                </a:solidFill>
                <a:latin typeface="Trebuchet MS" panose="020B0603020202020204"/>
                <a:cs typeface="Trebuchet MS" panose="020B0603020202020204"/>
              </a:rPr>
              <a:t>CNN</a:t>
            </a:r>
            <a:r>
              <a:rPr sz="2050" spc="-225"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software</a:t>
            </a:r>
            <a:r>
              <a:rPr sz="2050" spc="-204"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for</a:t>
            </a:r>
            <a:r>
              <a:rPr sz="2050" spc="-200" dirty="0">
                <a:solidFill>
                  <a:srgbClr val="292934"/>
                </a:solidFill>
                <a:latin typeface="Trebuchet MS" panose="020B0603020202020204"/>
                <a:cs typeface="Trebuchet MS" panose="020B0603020202020204"/>
              </a:rPr>
              <a:t> </a:t>
            </a:r>
            <a:r>
              <a:rPr sz="2050" spc="-100" dirty="0">
                <a:solidFill>
                  <a:srgbClr val="292934"/>
                </a:solidFill>
                <a:latin typeface="Trebuchet MS" panose="020B0603020202020204"/>
                <a:cs typeface="Trebuchet MS" panose="020B0603020202020204"/>
              </a:rPr>
              <a:t>images</a:t>
            </a:r>
            <a:endParaRPr sz="2050">
              <a:latin typeface="Trebuchet MS" panose="020B0603020202020204"/>
              <a:cs typeface="Trebuchet MS" panose="020B0603020202020204"/>
            </a:endParaRPr>
          </a:p>
          <a:p>
            <a:pPr lvl="1">
              <a:lnSpc>
                <a:spcPct val="100000"/>
              </a:lnSpc>
              <a:buClr>
                <a:srgbClr val="93A299"/>
              </a:buClr>
              <a:buFont typeface="Arial" panose="020B0604020202020204"/>
              <a:buChar char="•"/>
            </a:pPr>
            <a:endParaRPr sz="2500">
              <a:latin typeface="Times New Roman" panose="02020603050405020304"/>
              <a:cs typeface="Times New Roman" panose="02020603050405020304"/>
            </a:endParaRPr>
          </a:p>
          <a:p>
            <a:pPr marL="12700">
              <a:lnSpc>
                <a:spcPct val="100000"/>
              </a:lnSpc>
              <a:spcBef>
                <a:spcPts val="2165"/>
              </a:spcBef>
            </a:pPr>
            <a:r>
              <a:rPr sz="4150" spc="-345" dirty="0">
                <a:solidFill>
                  <a:srgbClr val="D2533C"/>
                </a:solidFill>
                <a:latin typeface="Trebuchet MS" panose="020B0603020202020204"/>
                <a:cs typeface="Trebuchet MS" panose="020B0603020202020204"/>
              </a:rPr>
              <a:t>Limitations</a:t>
            </a:r>
            <a:r>
              <a:rPr sz="4150" spc="-635" dirty="0">
                <a:solidFill>
                  <a:srgbClr val="D2533C"/>
                </a:solidFill>
                <a:latin typeface="Trebuchet MS" panose="020B0603020202020204"/>
                <a:cs typeface="Trebuchet MS" panose="020B0603020202020204"/>
              </a:rPr>
              <a:t> </a:t>
            </a:r>
            <a:r>
              <a:rPr sz="4150" spc="-254" dirty="0">
                <a:solidFill>
                  <a:srgbClr val="D2533C"/>
                </a:solidFill>
                <a:latin typeface="Trebuchet MS" panose="020B0603020202020204"/>
                <a:cs typeface="Trebuchet MS" panose="020B0603020202020204"/>
              </a:rPr>
              <a:t>and</a:t>
            </a:r>
            <a:r>
              <a:rPr sz="4150" spc="-650" dirty="0">
                <a:solidFill>
                  <a:srgbClr val="D2533C"/>
                </a:solidFill>
                <a:latin typeface="Trebuchet MS" panose="020B0603020202020204"/>
                <a:cs typeface="Trebuchet MS" panose="020B0603020202020204"/>
              </a:rPr>
              <a:t> </a:t>
            </a:r>
            <a:r>
              <a:rPr sz="4150" spc="-320" dirty="0">
                <a:solidFill>
                  <a:srgbClr val="D2533C"/>
                </a:solidFill>
                <a:latin typeface="Trebuchet MS" panose="020B0603020202020204"/>
                <a:cs typeface="Trebuchet MS" panose="020B0603020202020204"/>
              </a:rPr>
              <a:t>future</a:t>
            </a:r>
            <a:r>
              <a:rPr sz="4150" spc="-655" dirty="0">
                <a:solidFill>
                  <a:srgbClr val="D2533C"/>
                </a:solidFill>
                <a:latin typeface="Trebuchet MS" panose="020B0603020202020204"/>
                <a:cs typeface="Trebuchet MS" panose="020B0603020202020204"/>
              </a:rPr>
              <a:t> </a:t>
            </a:r>
            <a:r>
              <a:rPr sz="4150" spc="-275" dirty="0">
                <a:solidFill>
                  <a:srgbClr val="D2533C"/>
                </a:solidFill>
                <a:latin typeface="Trebuchet MS" panose="020B0603020202020204"/>
                <a:cs typeface="Trebuchet MS" panose="020B0603020202020204"/>
              </a:rPr>
              <a:t>work</a:t>
            </a:r>
            <a:endParaRPr sz="4150">
              <a:latin typeface="Trebuchet MS" panose="020B0603020202020204"/>
              <a:cs typeface="Trebuchet MS" panose="020B0603020202020204"/>
            </a:endParaRPr>
          </a:p>
          <a:p>
            <a:pPr marL="519430" lvl="1" indent="-182880">
              <a:lnSpc>
                <a:spcPct val="100000"/>
              </a:lnSpc>
              <a:spcBef>
                <a:spcPts val="1720"/>
              </a:spcBef>
              <a:buClr>
                <a:srgbClr val="93A299"/>
              </a:buClr>
              <a:buSzPct val="80000"/>
              <a:buFont typeface="Arial" panose="020B0604020202020204"/>
              <a:buChar char="•"/>
              <a:tabLst>
                <a:tab pos="520065" algn="l"/>
              </a:tabLst>
            </a:pPr>
            <a:r>
              <a:rPr sz="2050" spc="-120" dirty="0">
                <a:solidFill>
                  <a:srgbClr val="292934"/>
                </a:solidFill>
                <a:latin typeface="Trebuchet MS" panose="020B0603020202020204"/>
                <a:cs typeface="Trebuchet MS" panose="020B0603020202020204"/>
              </a:rPr>
              <a:t>Scope:</a:t>
            </a:r>
            <a:r>
              <a:rPr sz="2050" spc="-195" dirty="0">
                <a:solidFill>
                  <a:srgbClr val="292934"/>
                </a:solidFill>
                <a:latin typeface="Trebuchet MS" panose="020B0603020202020204"/>
                <a:cs typeface="Trebuchet MS" panose="020B0603020202020204"/>
              </a:rPr>
              <a:t> </a:t>
            </a:r>
            <a:r>
              <a:rPr sz="2050" spc="-90" dirty="0">
                <a:solidFill>
                  <a:srgbClr val="292934"/>
                </a:solidFill>
                <a:latin typeface="Trebuchet MS" panose="020B0603020202020204"/>
                <a:cs typeface="Trebuchet MS" panose="020B0603020202020204"/>
              </a:rPr>
              <a:t>Only</a:t>
            </a:r>
            <a:r>
              <a:rPr sz="2050" spc="-215" dirty="0">
                <a:solidFill>
                  <a:srgbClr val="292934"/>
                </a:solidFill>
                <a:latin typeface="Trebuchet MS" panose="020B0603020202020204"/>
                <a:cs typeface="Trebuchet MS" panose="020B0603020202020204"/>
              </a:rPr>
              <a:t> </a:t>
            </a:r>
            <a:r>
              <a:rPr sz="2050" spc="-90" dirty="0">
                <a:solidFill>
                  <a:srgbClr val="292934"/>
                </a:solidFill>
                <a:latin typeface="Trebuchet MS" panose="020B0603020202020204"/>
                <a:cs typeface="Trebuchet MS" panose="020B0603020202020204"/>
              </a:rPr>
              <a:t>sphere</a:t>
            </a:r>
            <a:r>
              <a:rPr sz="2050" spc="-204" dirty="0">
                <a:solidFill>
                  <a:srgbClr val="292934"/>
                </a:solidFill>
                <a:latin typeface="Trebuchet MS" panose="020B0603020202020204"/>
                <a:cs typeface="Trebuchet MS" panose="020B0603020202020204"/>
              </a:rPr>
              <a:t> </a:t>
            </a:r>
            <a:r>
              <a:rPr sz="2050" spc="-110" dirty="0">
                <a:solidFill>
                  <a:srgbClr val="292934"/>
                </a:solidFill>
                <a:latin typeface="Trebuchet MS" panose="020B0603020202020204"/>
                <a:cs typeface="Trebuchet MS" panose="020B0603020202020204"/>
              </a:rPr>
              <a:t>type</a:t>
            </a:r>
            <a:r>
              <a:rPr sz="2050" spc="-204"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surfaces</a:t>
            </a:r>
            <a:endParaRPr sz="2050">
              <a:latin typeface="Trebuchet MS" panose="020B0603020202020204"/>
              <a:cs typeface="Trebuchet MS" panose="020B0603020202020204"/>
            </a:endParaRPr>
          </a:p>
          <a:p>
            <a:pPr marL="519430" lvl="1" indent="-182880">
              <a:lnSpc>
                <a:spcPct val="100000"/>
              </a:lnSpc>
              <a:spcBef>
                <a:spcPts val="440"/>
              </a:spcBef>
              <a:buClr>
                <a:srgbClr val="93A299"/>
              </a:buClr>
              <a:buSzPct val="80000"/>
              <a:buFont typeface="Arial" panose="020B0604020202020204"/>
              <a:buChar char="•"/>
              <a:tabLst>
                <a:tab pos="520065" algn="l"/>
              </a:tabLst>
            </a:pPr>
            <a:r>
              <a:rPr sz="2050" spc="-15" dirty="0">
                <a:solidFill>
                  <a:srgbClr val="292934"/>
                </a:solidFill>
                <a:latin typeface="Trebuchet MS" panose="020B0603020202020204"/>
                <a:cs typeface="Trebuchet MS" panose="020B0603020202020204"/>
              </a:rPr>
              <a:t>No</a:t>
            </a:r>
            <a:r>
              <a:rPr sz="2050" spc="-215" dirty="0">
                <a:solidFill>
                  <a:srgbClr val="292934"/>
                </a:solidFill>
                <a:latin typeface="Trebuchet MS" panose="020B0603020202020204"/>
                <a:cs typeface="Trebuchet MS" panose="020B0603020202020204"/>
              </a:rPr>
              <a:t> </a:t>
            </a:r>
            <a:r>
              <a:rPr sz="2050" spc="-120" dirty="0">
                <a:solidFill>
                  <a:srgbClr val="292934"/>
                </a:solidFill>
                <a:latin typeface="Trebuchet MS" panose="020B0603020202020204"/>
                <a:cs typeface="Trebuchet MS" panose="020B0603020202020204"/>
              </a:rPr>
              <a:t>canonical</a:t>
            </a:r>
            <a:r>
              <a:rPr sz="2050" spc="-185" dirty="0">
                <a:solidFill>
                  <a:srgbClr val="292934"/>
                </a:solidFill>
                <a:latin typeface="Trebuchet MS" panose="020B0603020202020204"/>
                <a:cs typeface="Trebuchet MS" panose="020B0603020202020204"/>
              </a:rPr>
              <a:t> </a:t>
            </a:r>
            <a:r>
              <a:rPr sz="2050" spc="-114" dirty="0">
                <a:solidFill>
                  <a:srgbClr val="292934"/>
                </a:solidFill>
                <a:latin typeface="Trebuchet MS" panose="020B0603020202020204"/>
                <a:cs typeface="Trebuchet MS" panose="020B0603020202020204"/>
              </a:rPr>
              <a:t>choice</a:t>
            </a:r>
            <a:r>
              <a:rPr sz="2050" spc="-204"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for</a:t>
            </a:r>
            <a:r>
              <a:rPr sz="2050" spc="-195" dirty="0">
                <a:solidFill>
                  <a:srgbClr val="292934"/>
                </a:solidFill>
                <a:latin typeface="Trebuchet MS" panose="020B0603020202020204"/>
                <a:cs typeface="Trebuchet MS" panose="020B0603020202020204"/>
              </a:rPr>
              <a:t> </a:t>
            </a:r>
            <a:r>
              <a:rPr sz="2050" spc="-114" dirty="0">
                <a:solidFill>
                  <a:srgbClr val="292934"/>
                </a:solidFill>
                <a:latin typeface="Trebuchet MS" panose="020B0603020202020204"/>
                <a:cs typeface="Trebuchet MS" panose="020B0603020202020204"/>
              </a:rPr>
              <a:t>triplets</a:t>
            </a:r>
            <a:r>
              <a:rPr sz="2050" spc="-195" dirty="0">
                <a:solidFill>
                  <a:srgbClr val="292934"/>
                </a:solidFill>
                <a:latin typeface="Trebuchet MS" panose="020B0603020202020204"/>
                <a:cs typeface="Trebuchet MS" panose="020B0603020202020204"/>
              </a:rPr>
              <a:t> </a:t>
            </a:r>
            <a:r>
              <a:rPr sz="2050" spc="-95" dirty="0">
                <a:solidFill>
                  <a:srgbClr val="292934"/>
                </a:solidFill>
                <a:latin typeface="Trebuchet MS" panose="020B0603020202020204"/>
                <a:cs typeface="Trebuchet MS" panose="020B0603020202020204"/>
              </a:rPr>
              <a:t>(and</a:t>
            </a:r>
            <a:r>
              <a:rPr sz="2050" spc="-215" dirty="0">
                <a:solidFill>
                  <a:srgbClr val="292934"/>
                </a:solidFill>
                <a:latin typeface="Trebuchet MS" panose="020B0603020202020204"/>
                <a:cs typeface="Trebuchet MS" panose="020B0603020202020204"/>
              </a:rPr>
              <a:t> </a:t>
            </a:r>
            <a:r>
              <a:rPr sz="2050" spc="-100" dirty="0">
                <a:solidFill>
                  <a:srgbClr val="292934"/>
                </a:solidFill>
                <a:latin typeface="Trebuchet MS" panose="020B0603020202020204"/>
                <a:cs typeface="Trebuchet MS" panose="020B0603020202020204"/>
              </a:rPr>
              <a:t>convolutions)</a:t>
            </a:r>
            <a:endParaRPr sz="2050">
              <a:latin typeface="Trebuchet MS" panose="020B0603020202020204"/>
              <a:cs typeface="Trebuchet MS" panose="020B0603020202020204"/>
            </a:endParaRPr>
          </a:p>
          <a:p>
            <a:pPr marL="519430" lvl="1" indent="-182880">
              <a:lnSpc>
                <a:spcPct val="100000"/>
              </a:lnSpc>
              <a:spcBef>
                <a:spcPts val="440"/>
              </a:spcBef>
              <a:buClr>
                <a:srgbClr val="93A299"/>
              </a:buClr>
              <a:buSzPct val="80000"/>
              <a:buFont typeface="Arial" panose="020B0604020202020204"/>
              <a:buChar char="•"/>
              <a:tabLst>
                <a:tab pos="520065" algn="l"/>
              </a:tabLst>
            </a:pPr>
            <a:r>
              <a:rPr sz="2050" spc="-114" dirty="0">
                <a:solidFill>
                  <a:srgbClr val="292934"/>
                </a:solidFill>
                <a:latin typeface="Trebuchet MS" panose="020B0603020202020204"/>
                <a:cs typeface="Trebuchet MS" panose="020B0603020202020204"/>
              </a:rPr>
              <a:t>Learn </a:t>
            </a:r>
            <a:r>
              <a:rPr sz="2050" spc="-105" dirty="0">
                <a:solidFill>
                  <a:srgbClr val="292934"/>
                </a:solidFill>
                <a:latin typeface="Trebuchet MS" panose="020B0603020202020204"/>
                <a:cs typeface="Trebuchet MS" panose="020B0603020202020204"/>
              </a:rPr>
              <a:t>aggregation</a:t>
            </a:r>
            <a:r>
              <a:rPr sz="2050" spc="-320" dirty="0">
                <a:solidFill>
                  <a:srgbClr val="292934"/>
                </a:solidFill>
                <a:latin typeface="Trebuchet MS" panose="020B0603020202020204"/>
                <a:cs typeface="Trebuchet MS" panose="020B0603020202020204"/>
              </a:rPr>
              <a:t> </a:t>
            </a:r>
            <a:r>
              <a:rPr sz="2050" spc="-105" dirty="0">
                <a:solidFill>
                  <a:srgbClr val="292934"/>
                </a:solidFill>
                <a:latin typeface="Trebuchet MS" panose="020B0603020202020204"/>
                <a:cs typeface="Trebuchet MS" panose="020B0603020202020204"/>
              </a:rPr>
              <a:t>operator</a:t>
            </a:r>
            <a:endParaRPr sz="205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66182"/>
            <a:ext cx="3787140" cy="660400"/>
          </a:xfrm>
          <a:prstGeom prst="rect">
            <a:avLst/>
          </a:prstGeom>
        </p:spPr>
        <p:txBody>
          <a:bodyPr vert="horz" wrap="square" lIns="0" tIns="14604" rIns="0" bIns="0" rtlCol="0">
            <a:spAutoFit/>
          </a:bodyPr>
          <a:lstStyle/>
          <a:p>
            <a:pPr marL="12700">
              <a:lnSpc>
                <a:spcPct val="100000"/>
              </a:lnSpc>
              <a:spcBef>
                <a:spcPts val="115"/>
              </a:spcBef>
            </a:pPr>
            <a:r>
              <a:rPr sz="4150" spc="-310" dirty="0"/>
              <a:t>Problem</a:t>
            </a:r>
            <a:r>
              <a:rPr sz="4150" spc="-735" dirty="0"/>
              <a:t> </a:t>
            </a:r>
            <a:r>
              <a:rPr sz="4150" spc="-365" dirty="0"/>
              <a:t>statement</a:t>
            </a:r>
            <a:endParaRPr sz="4150" dirty="0"/>
          </a:p>
        </p:txBody>
      </p:sp>
      <p:sp>
        <p:nvSpPr>
          <p:cNvPr id="4" name="object 4"/>
          <p:cNvSpPr/>
          <p:nvPr/>
        </p:nvSpPr>
        <p:spPr>
          <a:xfrm>
            <a:off x="8702796" y="2461103"/>
            <a:ext cx="1672717" cy="3030561"/>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7518744" y="2474288"/>
            <a:ext cx="1040886" cy="2976196"/>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195900" y="3454590"/>
            <a:ext cx="2124710" cy="612140"/>
          </a:xfrm>
          <a:custGeom>
            <a:avLst/>
            <a:gdLst/>
            <a:ahLst/>
            <a:cxnLst/>
            <a:rect l="l" t="t" r="r" b="b"/>
            <a:pathLst>
              <a:path w="2124709" h="612139">
                <a:moveTo>
                  <a:pt x="1818208" y="0"/>
                </a:moveTo>
                <a:lnTo>
                  <a:pt x="1818208" y="153009"/>
                </a:lnTo>
                <a:lnTo>
                  <a:pt x="0" y="153009"/>
                </a:lnTo>
                <a:lnTo>
                  <a:pt x="0" y="459041"/>
                </a:lnTo>
                <a:lnTo>
                  <a:pt x="1818208" y="459041"/>
                </a:lnTo>
                <a:lnTo>
                  <a:pt x="1818208" y="612063"/>
                </a:lnTo>
                <a:lnTo>
                  <a:pt x="2124240" y="306031"/>
                </a:lnTo>
                <a:lnTo>
                  <a:pt x="1818208" y="0"/>
                </a:lnTo>
                <a:close/>
              </a:path>
            </a:pathLst>
          </a:custGeom>
          <a:solidFill>
            <a:srgbClr val="D9D9D9"/>
          </a:solidFill>
        </p:spPr>
        <p:txBody>
          <a:bodyPr wrap="square" lIns="0" tIns="0" rIns="0" bIns="0" rtlCol="0"/>
          <a:lstStyle/>
          <a:p/>
        </p:txBody>
      </p:sp>
      <p:sp>
        <p:nvSpPr>
          <p:cNvPr id="7" name="object 7"/>
          <p:cNvSpPr/>
          <p:nvPr/>
        </p:nvSpPr>
        <p:spPr>
          <a:xfrm>
            <a:off x="5195900" y="3454590"/>
            <a:ext cx="2124710" cy="612140"/>
          </a:xfrm>
          <a:custGeom>
            <a:avLst/>
            <a:gdLst/>
            <a:ahLst/>
            <a:cxnLst/>
            <a:rect l="l" t="t" r="r" b="b"/>
            <a:pathLst>
              <a:path w="2124709" h="612139">
                <a:moveTo>
                  <a:pt x="0" y="153018"/>
                </a:moveTo>
                <a:lnTo>
                  <a:pt x="1818201" y="153018"/>
                </a:lnTo>
                <a:lnTo>
                  <a:pt x="1818201" y="0"/>
                </a:lnTo>
                <a:lnTo>
                  <a:pt x="2124241" y="306035"/>
                </a:lnTo>
                <a:lnTo>
                  <a:pt x="1818201" y="612068"/>
                </a:lnTo>
                <a:lnTo>
                  <a:pt x="1818201" y="459050"/>
                </a:lnTo>
                <a:lnTo>
                  <a:pt x="0" y="459050"/>
                </a:lnTo>
                <a:lnTo>
                  <a:pt x="0" y="153018"/>
                </a:lnTo>
                <a:close/>
              </a:path>
            </a:pathLst>
          </a:custGeom>
          <a:ln w="52916">
            <a:solidFill>
              <a:srgbClr val="292934"/>
            </a:solidFill>
          </a:ln>
        </p:spPr>
        <p:txBody>
          <a:bodyPr wrap="square" lIns="0" tIns="0" rIns="0" bIns="0" rtlCol="0"/>
          <a:lstStyle/>
          <a:p/>
        </p:txBody>
      </p:sp>
      <p:sp>
        <p:nvSpPr>
          <p:cNvPr id="8" name="object 8"/>
          <p:cNvSpPr/>
          <p:nvPr/>
        </p:nvSpPr>
        <p:spPr>
          <a:xfrm>
            <a:off x="1587500" y="2279650"/>
            <a:ext cx="2019300" cy="33528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3549396" y="2429781"/>
            <a:ext cx="1187350" cy="3149879"/>
          </a:xfrm>
          <a:prstGeom prst="rect">
            <a:avLst/>
          </a:prstGeom>
          <a:blipFill>
            <a:blip r:embed="rId4" cstate="print"/>
            <a:stretch>
              <a:fillRect/>
            </a:stretch>
          </a:blipFill>
        </p:spPr>
        <p:txBody>
          <a:bodyPr wrap="square" lIns="0" tIns="0" rIns="0" bIns="0" rtlCol="0"/>
          <a:lstStyle/>
          <a:p/>
        </p:txBody>
      </p:sp>
      <p:sp>
        <p:nvSpPr>
          <p:cNvPr id="10" name="object 10"/>
          <p:cNvSpPr txBox="1"/>
          <p:nvPr/>
        </p:nvSpPr>
        <p:spPr>
          <a:xfrm>
            <a:off x="2776969" y="5651500"/>
            <a:ext cx="1050925" cy="596900"/>
          </a:xfrm>
          <a:prstGeom prst="rect">
            <a:avLst/>
          </a:prstGeom>
        </p:spPr>
        <p:txBody>
          <a:bodyPr vert="horz" wrap="square" lIns="0" tIns="12700" rIns="0" bIns="0" rtlCol="0">
            <a:spAutoFit/>
          </a:bodyPr>
          <a:lstStyle/>
          <a:p>
            <a:pPr marL="12700">
              <a:lnSpc>
                <a:spcPct val="100000"/>
              </a:lnSpc>
              <a:spcBef>
                <a:spcPts val="100"/>
              </a:spcBef>
            </a:pPr>
            <a:r>
              <a:rPr sz="3750" spc="-105" dirty="0">
                <a:solidFill>
                  <a:srgbClr val="292934"/>
                </a:solidFill>
                <a:latin typeface="Arial" panose="020B0604020202020204"/>
                <a:cs typeface="Arial" panose="020B0604020202020204"/>
              </a:rPr>
              <a:t>E</a:t>
            </a:r>
            <a:r>
              <a:rPr sz="3750" spc="-90" dirty="0">
                <a:solidFill>
                  <a:srgbClr val="292934"/>
                </a:solidFill>
                <a:latin typeface="Arial" panose="020B0604020202020204"/>
                <a:cs typeface="Arial" panose="020B0604020202020204"/>
              </a:rPr>
              <a:t>a</a:t>
            </a:r>
            <a:r>
              <a:rPr sz="3750" spc="-75" dirty="0">
                <a:solidFill>
                  <a:srgbClr val="292934"/>
                </a:solidFill>
                <a:latin typeface="Arial" panose="020B0604020202020204"/>
                <a:cs typeface="Arial" panose="020B0604020202020204"/>
              </a:rPr>
              <a:t>s</a:t>
            </a:r>
            <a:r>
              <a:rPr sz="3750" dirty="0">
                <a:solidFill>
                  <a:srgbClr val="292934"/>
                </a:solidFill>
                <a:latin typeface="Arial" panose="020B0604020202020204"/>
                <a:cs typeface="Arial" panose="020B0604020202020204"/>
              </a:rPr>
              <a:t>y</a:t>
            </a:r>
            <a:endParaRPr sz="3750">
              <a:latin typeface="Arial" panose="020B0604020202020204"/>
              <a:cs typeface="Arial" panose="020B0604020202020204"/>
            </a:endParaRPr>
          </a:p>
        </p:txBody>
      </p:sp>
      <p:sp>
        <p:nvSpPr>
          <p:cNvPr id="11" name="object 11"/>
          <p:cNvSpPr txBox="1"/>
          <p:nvPr/>
        </p:nvSpPr>
        <p:spPr>
          <a:xfrm>
            <a:off x="8384273" y="5651500"/>
            <a:ext cx="1027430" cy="596900"/>
          </a:xfrm>
          <a:prstGeom prst="rect">
            <a:avLst/>
          </a:prstGeom>
        </p:spPr>
        <p:txBody>
          <a:bodyPr vert="horz" wrap="square" lIns="0" tIns="12700" rIns="0" bIns="0" rtlCol="0">
            <a:spAutoFit/>
          </a:bodyPr>
          <a:lstStyle/>
          <a:p>
            <a:pPr marL="12700">
              <a:lnSpc>
                <a:spcPct val="100000"/>
              </a:lnSpc>
              <a:spcBef>
                <a:spcPts val="100"/>
              </a:spcBef>
            </a:pPr>
            <a:r>
              <a:rPr sz="3750" spc="-110" dirty="0">
                <a:solidFill>
                  <a:srgbClr val="292934"/>
                </a:solidFill>
                <a:latin typeface="Arial" panose="020B0604020202020204"/>
                <a:cs typeface="Arial" panose="020B0604020202020204"/>
              </a:rPr>
              <a:t>H</a:t>
            </a:r>
            <a:r>
              <a:rPr sz="3750" spc="-90" dirty="0">
                <a:solidFill>
                  <a:srgbClr val="292934"/>
                </a:solidFill>
                <a:latin typeface="Arial" panose="020B0604020202020204"/>
                <a:cs typeface="Arial" panose="020B0604020202020204"/>
              </a:rPr>
              <a:t>a</a:t>
            </a:r>
            <a:r>
              <a:rPr sz="3750" spc="-50" dirty="0">
                <a:solidFill>
                  <a:srgbClr val="292934"/>
                </a:solidFill>
                <a:latin typeface="Arial" panose="020B0604020202020204"/>
                <a:cs typeface="Arial" panose="020B0604020202020204"/>
              </a:rPr>
              <a:t>r</a:t>
            </a:r>
            <a:r>
              <a:rPr sz="3750" dirty="0">
                <a:solidFill>
                  <a:srgbClr val="292934"/>
                </a:solidFill>
                <a:latin typeface="Arial" panose="020B0604020202020204"/>
                <a:cs typeface="Arial" panose="020B0604020202020204"/>
              </a:rPr>
              <a:t>d</a:t>
            </a:r>
            <a:endParaRPr sz="3750">
              <a:latin typeface="Arial" panose="020B0604020202020204"/>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946714" y="3141639"/>
            <a:ext cx="1672717" cy="3030561"/>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2549191" y="3089991"/>
            <a:ext cx="1613154" cy="293237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517571" y="626944"/>
            <a:ext cx="1760067" cy="2300859"/>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7999044" y="699791"/>
            <a:ext cx="1756092" cy="2300897"/>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4372800" y="1702926"/>
            <a:ext cx="433705" cy="241300"/>
          </a:xfrm>
          <a:custGeom>
            <a:avLst/>
            <a:gdLst/>
            <a:ahLst/>
            <a:cxnLst/>
            <a:rect l="l" t="t" r="r" b="b"/>
            <a:pathLst>
              <a:path w="433704" h="241300">
                <a:moveTo>
                  <a:pt x="312788" y="0"/>
                </a:moveTo>
                <a:lnTo>
                  <a:pt x="312788" y="60236"/>
                </a:lnTo>
                <a:lnTo>
                  <a:pt x="0" y="60236"/>
                </a:lnTo>
                <a:lnTo>
                  <a:pt x="0" y="180733"/>
                </a:lnTo>
                <a:lnTo>
                  <a:pt x="312788" y="180733"/>
                </a:lnTo>
                <a:lnTo>
                  <a:pt x="312788" y="240982"/>
                </a:lnTo>
                <a:lnTo>
                  <a:pt x="433273" y="120484"/>
                </a:lnTo>
                <a:lnTo>
                  <a:pt x="312788" y="0"/>
                </a:lnTo>
                <a:close/>
              </a:path>
            </a:pathLst>
          </a:custGeom>
          <a:solidFill>
            <a:srgbClr val="292934"/>
          </a:solidFill>
        </p:spPr>
        <p:txBody>
          <a:bodyPr wrap="square" lIns="0" tIns="0" rIns="0" bIns="0" rtlCol="0"/>
          <a:lstStyle/>
          <a:p/>
        </p:txBody>
      </p:sp>
      <p:sp>
        <p:nvSpPr>
          <p:cNvPr id="8" name="object 8"/>
          <p:cNvSpPr/>
          <p:nvPr/>
        </p:nvSpPr>
        <p:spPr>
          <a:xfrm>
            <a:off x="4372800" y="1702926"/>
            <a:ext cx="433705" cy="241300"/>
          </a:xfrm>
          <a:custGeom>
            <a:avLst/>
            <a:gdLst/>
            <a:ahLst/>
            <a:cxnLst/>
            <a:rect l="l" t="t" r="r" b="b"/>
            <a:pathLst>
              <a:path w="433704" h="241300">
                <a:moveTo>
                  <a:pt x="0" y="60246"/>
                </a:moveTo>
                <a:lnTo>
                  <a:pt x="312791" y="60246"/>
                </a:lnTo>
                <a:lnTo>
                  <a:pt x="312791" y="0"/>
                </a:lnTo>
                <a:lnTo>
                  <a:pt x="433283" y="120493"/>
                </a:lnTo>
                <a:lnTo>
                  <a:pt x="312791" y="240985"/>
                </a:lnTo>
                <a:lnTo>
                  <a:pt x="312791" y="180739"/>
                </a:lnTo>
                <a:lnTo>
                  <a:pt x="0" y="180739"/>
                </a:lnTo>
                <a:lnTo>
                  <a:pt x="0" y="60246"/>
                </a:lnTo>
                <a:close/>
              </a:path>
            </a:pathLst>
          </a:custGeom>
          <a:ln w="52916">
            <a:solidFill>
              <a:srgbClr val="292934"/>
            </a:solidFill>
          </a:ln>
        </p:spPr>
        <p:txBody>
          <a:bodyPr wrap="square" lIns="0" tIns="0" rIns="0" bIns="0" rtlCol="0"/>
          <a:lstStyle/>
          <a:p/>
        </p:txBody>
      </p:sp>
      <p:sp>
        <p:nvSpPr>
          <p:cNvPr id="9" name="object 9"/>
          <p:cNvSpPr/>
          <p:nvPr/>
        </p:nvSpPr>
        <p:spPr>
          <a:xfrm>
            <a:off x="7500061" y="1702913"/>
            <a:ext cx="433705" cy="241300"/>
          </a:xfrm>
          <a:custGeom>
            <a:avLst/>
            <a:gdLst/>
            <a:ahLst/>
            <a:cxnLst/>
            <a:rect l="l" t="t" r="r" b="b"/>
            <a:pathLst>
              <a:path w="433704" h="241300">
                <a:moveTo>
                  <a:pt x="312788" y="0"/>
                </a:moveTo>
                <a:lnTo>
                  <a:pt x="312788" y="60248"/>
                </a:lnTo>
                <a:lnTo>
                  <a:pt x="0" y="60248"/>
                </a:lnTo>
                <a:lnTo>
                  <a:pt x="0" y="180746"/>
                </a:lnTo>
                <a:lnTo>
                  <a:pt x="312788" y="180746"/>
                </a:lnTo>
                <a:lnTo>
                  <a:pt x="312788" y="240995"/>
                </a:lnTo>
                <a:lnTo>
                  <a:pt x="433285" y="120497"/>
                </a:lnTo>
                <a:lnTo>
                  <a:pt x="312788" y="0"/>
                </a:lnTo>
                <a:close/>
              </a:path>
            </a:pathLst>
          </a:custGeom>
          <a:solidFill>
            <a:srgbClr val="292934"/>
          </a:solidFill>
        </p:spPr>
        <p:txBody>
          <a:bodyPr wrap="square" lIns="0" tIns="0" rIns="0" bIns="0" rtlCol="0"/>
          <a:lstStyle/>
          <a:p/>
        </p:txBody>
      </p:sp>
      <p:sp>
        <p:nvSpPr>
          <p:cNvPr id="10" name="object 10"/>
          <p:cNvSpPr/>
          <p:nvPr/>
        </p:nvSpPr>
        <p:spPr>
          <a:xfrm>
            <a:off x="7500061" y="1702913"/>
            <a:ext cx="433705" cy="241300"/>
          </a:xfrm>
          <a:custGeom>
            <a:avLst/>
            <a:gdLst/>
            <a:ahLst/>
            <a:cxnLst/>
            <a:rect l="l" t="t" r="r" b="b"/>
            <a:pathLst>
              <a:path w="433704" h="241300">
                <a:moveTo>
                  <a:pt x="0" y="60246"/>
                </a:moveTo>
                <a:lnTo>
                  <a:pt x="312791" y="60246"/>
                </a:lnTo>
                <a:lnTo>
                  <a:pt x="312791" y="0"/>
                </a:lnTo>
                <a:lnTo>
                  <a:pt x="433283" y="120493"/>
                </a:lnTo>
                <a:lnTo>
                  <a:pt x="312791" y="240985"/>
                </a:lnTo>
                <a:lnTo>
                  <a:pt x="312791" y="180739"/>
                </a:lnTo>
                <a:lnTo>
                  <a:pt x="0" y="180739"/>
                </a:lnTo>
                <a:lnTo>
                  <a:pt x="0" y="60246"/>
                </a:lnTo>
                <a:close/>
              </a:path>
            </a:pathLst>
          </a:custGeom>
          <a:ln w="52916">
            <a:solidFill>
              <a:srgbClr val="292934"/>
            </a:solidFill>
          </a:ln>
        </p:spPr>
        <p:txBody>
          <a:bodyPr wrap="square" lIns="0" tIns="0" rIns="0" bIns="0" rtlCol="0"/>
          <a:lstStyle/>
          <a:p/>
        </p:txBody>
      </p:sp>
      <p:sp>
        <p:nvSpPr>
          <p:cNvPr id="11" name="object 11"/>
          <p:cNvSpPr/>
          <p:nvPr/>
        </p:nvSpPr>
        <p:spPr>
          <a:xfrm>
            <a:off x="4372800" y="4182144"/>
            <a:ext cx="433705" cy="241300"/>
          </a:xfrm>
          <a:custGeom>
            <a:avLst/>
            <a:gdLst/>
            <a:ahLst/>
            <a:cxnLst/>
            <a:rect l="l" t="t" r="r" b="b"/>
            <a:pathLst>
              <a:path w="433704" h="241300">
                <a:moveTo>
                  <a:pt x="312788" y="0"/>
                </a:moveTo>
                <a:lnTo>
                  <a:pt x="312788" y="60236"/>
                </a:lnTo>
                <a:lnTo>
                  <a:pt x="0" y="60236"/>
                </a:lnTo>
                <a:lnTo>
                  <a:pt x="0" y="180733"/>
                </a:lnTo>
                <a:lnTo>
                  <a:pt x="312788" y="180733"/>
                </a:lnTo>
                <a:lnTo>
                  <a:pt x="312788" y="240982"/>
                </a:lnTo>
                <a:lnTo>
                  <a:pt x="433273" y="120484"/>
                </a:lnTo>
                <a:lnTo>
                  <a:pt x="312788" y="0"/>
                </a:lnTo>
                <a:close/>
              </a:path>
            </a:pathLst>
          </a:custGeom>
          <a:solidFill>
            <a:srgbClr val="292934"/>
          </a:solidFill>
        </p:spPr>
        <p:txBody>
          <a:bodyPr wrap="square" lIns="0" tIns="0" rIns="0" bIns="0" rtlCol="0"/>
          <a:lstStyle/>
          <a:p/>
        </p:txBody>
      </p:sp>
      <p:sp>
        <p:nvSpPr>
          <p:cNvPr id="12" name="object 12"/>
          <p:cNvSpPr/>
          <p:nvPr/>
        </p:nvSpPr>
        <p:spPr>
          <a:xfrm>
            <a:off x="4372800" y="4182144"/>
            <a:ext cx="433705" cy="241300"/>
          </a:xfrm>
          <a:custGeom>
            <a:avLst/>
            <a:gdLst/>
            <a:ahLst/>
            <a:cxnLst/>
            <a:rect l="l" t="t" r="r" b="b"/>
            <a:pathLst>
              <a:path w="433704" h="241300">
                <a:moveTo>
                  <a:pt x="0" y="60246"/>
                </a:moveTo>
                <a:lnTo>
                  <a:pt x="312791" y="60246"/>
                </a:lnTo>
                <a:lnTo>
                  <a:pt x="312791" y="0"/>
                </a:lnTo>
                <a:lnTo>
                  <a:pt x="433283" y="120493"/>
                </a:lnTo>
                <a:lnTo>
                  <a:pt x="312791" y="240985"/>
                </a:lnTo>
                <a:lnTo>
                  <a:pt x="312791" y="180739"/>
                </a:lnTo>
                <a:lnTo>
                  <a:pt x="0" y="180739"/>
                </a:lnTo>
                <a:lnTo>
                  <a:pt x="0" y="60246"/>
                </a:lnTo>
                <a:close/>
              </a:path>
            </a:pathLst>
          </a:custGeom>
          <a:ln w="52916">
            <a:solidFill>
              <a:srgbClr val="292934"/>
            </a:solidFill>
          </a:ln>
        </p:spPr>
        <p:txBody>
          <a:bodyPr wrap="square" lIns="0" tIns="0" rIns="0" bIns="0" rtlCol="0"/>
          <a:lstStyle/>
          <a:p/>
        </p:txBody>
      </p:sp>
      <p:sp>
        <p:nvSpPr>
          <p:cNvPr id="13" name="object 13"/>
          <p:cNvSpPr/>
          <p:nvPr/>
        </p:nvSpPr>
        <p:spPr>
          <a:xfrm>
            <a:off x="7500061" y="4182131"/>
            <a:ext cx="433705" cy="241300"/>
          </a:xfrm>
          <a:custGeom>
            <a:avLst/>
            <a:gdLst/>
            <a:ahLst/>
            <a:cxnLst/>
            <a:rect l="l" t="t" r="r" b="b"/>
            <a:pathLst>
              <a:path w="433704" h="241300">
                <a:moveTo>
                  <a:pt x="312788" y="0"/>
                </a:moveTo>
                <a:lnTo>
                  <a:pt x="312788" y="60248"/>
                </a:lnTo>
                <a:lnTo>
                  <a:pt x="0" y="60248"/>
                </a:lnTo>
                <a:lnTo>
                  <a:pt x="0" y="180746"/>
                </a:lnTo>
                <a:lnTo>
                  <a:pt x="312788" y="180746"/>
                </a:lnTo>
                <a:lnTo>
                  <a:pt x="312788" y="240995"/>
                </a:lnTo>
                <a:lnTo>
                  <a:pt x="433285" y="120497"/>
                </a:lnTo>
                <a:lnTo>
                  <a:pt x="312788" y="0"/>
                </a:lnTo>
                <a:close/>
              </a:path>
            </a:pathLst>
          </a:custGeom>
          <a:solidFill>
            <a:srgbClr val="292934"/>
          </a:solidFill>
        </p:spPr>
        <p:txBody>
          <a:bodyPr wrap="square" lIns="0" tIns="0" rIns="0" bIns="0" rtlCol="0"/>
          <a:lstStyle/>
          <a:p/>
        </p:txBody>
      </p:sp>
      <p:sp>
        <p:nvSpPr>
          <p:cNvPr id="14" name="object 14"/>
          <p:cNvSpPr/>
          <p:nvPr/>
        </p:nvSpPr>
        <p:spPr>
          <a:xfrm>
            <a:off x="7500061" y="4182131"/>
            <a:ext cx="433705" cy="241300"/>
          </a:xfrm>
          <a:custGeom>
            <a:avLst/>
            <a:gdLst/>
            <a:ahLst/>
            <a:cxnLst/>
            <a:rect l="l" t="t" r="r" b="b"/>
            <a:pathLst>
              <a:path w="433704" h="241300">
                <a:moveTo>
                  <a:pt x="0" y="60246"/>
                </a:moveTo>
                <a:lnTo>
                  <a:pt x="312791" y="60246"/>
                </a:lnTo>
                <a:lnTo>
                  <a:pt x="312791" y="0"/>
                </a:lnTo>
                <a:lnTo>
                  <a:pt x="433283" y="120493"/>
                </a:lnTo>
                <a:lnTo>
                  <a:pt x="312791" y="240985"/>
                </a:lnTo>
                <a:lnTo>
                  <a:pt x="312791" y="180739"/>
                </a:lnTo>
                <a:lnTo>
                  <a:pt x="0" y="180739"/>
                </a:lnTo>
                <a:lnTo>
                  <a:pt x="0" y="60246"/>
                </a:lnTo>
                <a:close/>
              </a:path>
            </a:pathLst>
          </a:custGeom>
          <a:ln w="52916">
            <a:solidFill>
              <a:srgbClr val="292934"/>
            </a:solidFill>
          </a:ln>
        </p:spPr>
        <p:txBody>
          <a:bodyPr wrap="square" lIns="0" tIns="0" rIns="0" bIns="0" rtlCol="0"/>
          <a:lstStyle/>
          <a:p/>
        </p:txBody>
      </p:sp>
      <p:sp>
        <p:nvSpPr>
          <p:cNvPr id="15" name="object 15"/>
          <p:cNvSpPr/>
          <p:nvPr/>
        </p:nvSpPr>
        <p:spPr>
          <a:xfrm>
            <a:off x="4982933" y="1301352"/>
            <a:ext cx="2340610" cy="1044575"/>
          </a:xfrm>
          <a:custGeom>
            <a:avLst/>
            <a:gdLst/>
            <a:ahLst/>
            <a:cxnLst/>
            <a:rect l="l" t="t" r="r" b="b"/>
            <a:pathLst>
              <a:path w="2340609" h="1044575">
                <a:moveTo>
                  <a:pt x="2166239" y="0"/>
                </a:moveTo>
                <a:lnTo>
                  <a:pt x="174028" y="0"/>
                </a:lnTo>
                <a:lnTo>
                  <a:pt x="127764" y="6216"/>
                </a:lnTo>
                <a:lnTo>
                  <a:pt x="86192" y="23759"/>
                </a:lnTo>
                <a:lnTo>
                  <a:pt x="50971" y="50971"/>
                </a:lnTo>
                <a:lnTo>
                  <a:pt x="23759" y="86192"/>
                </a:lnTo>
                <a:lnTo>
                  <a:pt x="6216" y="127764"/>
                </a:lnTo>
                <a:lnTo>
                  <a:pt x="0" y="174028"/>
                </a:lnTo>
                <a:lnTo>
                  <a:pt x="0" y="870089"/>
                </a:lnTo>
                <a:lnTo>
                  <a:pt x="6216" y="916353"/>
                </a:lnTo>
                <a:lnTo>
                  <a:pt x="23759" y="957925"/>
                </a:lnTo>
                <a:lnTo>
                  <a:pt x="50971" y="993146"/>
                </a:lnTo>
                <a:lnTo>
                  <a:pt x="86192" y="1020357"/>
                </a:lnTo>
                <a:lnTo>
                  <a:pt x="127764" y="1037901"/>
                </a:lnTo>
                <a:lnTo>
                  <a:pt x="174028" y="1044117"/>
                </a:lnTo>
                <a:lnTo>
                  <a:pt x="2166239" y="1044117"/>
                </a:lnTo>
                <a:lnTo>
                  <a:pt x="2212502" y="1037901"/>
                </a:lnTo>
                <a:lnTo>
                  <a:pt x="2254074" y="1020357"/>
                </a:lnTo>
                <a:lnTo>
                  <a:pt x="2289295" y="993146"/>
                </a:lnTo>
                <a:lnTo>
                  <a:pt x="2316507" y="957925"/>
                </a:lnTo>
                <a:lnTo>
                  <a:pt x="2334050" y="916353"/>
                </a:lnTo>
                <a:lnTo>
                  <a:pt x="2340267" y="870089"/>
                </a:lnTo>
                <a:lnTo>
                  <a:pt x="2340267" y="174028"/>
                </a:lnTo>
                <a:lnTo>
                  <a:pt x="2334050" y="127764"/>
                </a:lnTo>
                <a:lnTo>
                  <a:pt x="2316507" y="86192"/>
                </a:lnTo>
                <a:lnTo>
                  <a:pt x="2289295" y="50971"/>
                </a:lnTo>
                <a:lnTo>
                  <a:pt x="2254074" y="23759"/>
                </a:lnTo>
                <a:lnTo>
                  <a:pt x="2212502" y="6216"/>
                </a:lnTo>
                <a:lnTo>
                  <a:pt x="2166239" y="0"/>
                </a:lnTo>
                <a:close/>
              </a:path>
            </a:pathLst>
          </a:custGeom>
          <a:solidFill>
            <a:srgbClr val="F3F2DC"/>
          </a:solidFill>
        </p:spPr>
        <p:txBody>
          <a:bodyPr wrap="square" lIns="0" tIns="0" rIns="0" bIns="0" rtlCol="0"/>
          <a:lstStyle/>
          <a:p/>
        </p:txBody>
      </p:sp>
      <p:sp>
        <p:nvSpPr>
          <p:cNvPr id="16" name="object 16"/>
          <p:cNvSpPr/>
          <p:nvPr/>
        </p:nvSpPr>
        <p:spPr>
          <a:xfrm>
            <a:off x="4982933" y="1301352"/>
            <a:ext cx="2340610" cy="1044575"/>
          </a:xfrm>
          <a:custGeom>
            <a:avLst/>
            <a:gdLst/>
            <a:ahLst/>
            <a:cxnLst/>
            <a:rect l="l" t="t" r="r" b="b"/>
            <a:pathLst>
              <a:path w="2340609" h="1044575">
                <a:moveTo>
                  <a:pt x="0" y="174022"/>
                </a:moveTo>
                <a:lnTo>
                  <a:pt x="6216" y="127760"/>
                </a:lnTo>
                <a:lnTo>
                  <a:pt x="23759" y="86189"/>
                </a:lnTo>
                <a:lnTo>
                  <a:pt x="50969" y="50969"/>
                </a:lnTo>
                <a:lnTo>
                  <a:pt x="86189" y="23759"/>
                </a:lnTo>
                <a:lnTo>
                  <a:pt x="127760" y="6216"/>
                </a:lnTo>
                <a:lnTo>
                  <a:pt x="174022" y="0"/>
                </a:lnTo>
                <a:lnTo>
                  <a:pt x="2166241" y="0"/>
                </a:lnTo>
                <a:lnTo>
                  <a:pt x="2212503" y="6216"/>
                </a:lnTo>
                <a:lnTo>
                  <a:pt x="2254073" y="23759"/>
                </a:lnTo>
                <a:lnTo>
                  <a:pt x="2289292" y="50969"/>
                </a:lnTo>
                <a:lnTo>
                  <a:pt x="2316502" y="86189"/>
                </a:lnTo>
                <a:lnTo>
                  <a:pt x="2334045" y="127760"/>
                </a:lnTo>
                <a:lnTo>
                  <a:pt x="2340261" y="174022"/>
                </a:lnTo>
                <a:lnTo>
                  <a:pt x="2340261" y="870094"/>
                </a:lnTo>
                <a:lnTo>
                  <a:pt x="2334045" y="916356"/>
                </a:lnTo>
                <a:lnTo>
                  <a:pt x="2316502" y="957927"/>
                </a:lnTo>
                <a:lnTo>
                  <a:pt x="2289292" y="993148"/>
                </a:lnTo>
                <a:lnTo>
                  <a:pt x="2254073" y="1020360"/>
                </a:lnTo>
                <a:lnTo>
                  <a:pt x="2212503" y="1037904"/>
                </a:lnTo>
                <a:lnTo>
                  <a:pt x="2166241" y="1044120"/>
                </a:lnTo>
                <a:lnTo>
                  <a:pt x="174022" y="1044120"/>
                </a:lnTo>
                <a:lnTo>
                  <a:pt x="127760" y="1037904"/>
                </a:lnTo>
                <a:lnTo>
                  <a:pt x="86189" y="1020360"/>
                </a:lnTo>
                <a:lnTo>
                  <a:pt x="50969" y="993148"/>
                </a:lnTo>
                <a:lnTo>
                  <a:pt x="23759" y="957927"/>
                </a:lnTo>
                <a:lnTo>
                  <a:pt x="6216" y="916356"/>
                </a:lnTo>
                <a:lnTo>
                  <a:pt x="0" y="870094"/>
                </a:lnTo>
                <a:lnTo>
                  <a:pt x="0" y="174022"/>
                </a:lnTo>
                <a:close/>
              </a:path>
            </a:pathLst>
          </a:custGeom>
          <a:ln w="52916">
            <a:solidFill>
              <a:srgbClr val="292934"/>
            </a:solidFill>
          </a:ln>
        </p:spPr>
        <p:txBody>
          <a:bodyPr wrap="square" lIns="0" tIns="0" rIns="0" bIns="0" rtlCol="0"/>
          <a:lstStyle/>
          <a:p/>
        </p:txBody>
      </p:sp>
      <p:sp>
        <p:nvSpPr>
          <p:cNvPr id="17" name="object 17"/>
          <p:cNvSpPr txBox="1"/>
          <p:nvPr/>
        </p:nvSpPr>
        <p:spPr>
          <a:xfrm>
            <a:off x="5381040" y="1672297"/>
            <a:ext cx="1515110" cy="279400"/>
          </a:xfrm>
          <a:prstGeom prst="rect">
            <a:avLst/>
          </a:prstGeom>
        </p:spPr>
        <p:txBody>
          <a:bodyPr vert="horz" wrap="square" lIns="0" tIns="14604" rIns="0" bIns="0" rtlCol="0">
            <a:spAutoFit/>
          </a:bodyPr>
          <a:lstStyle/>
          <a:p>
            <a:pPr marL="12700">
              <a:lnSpc>
                <a:spcPct val="100000"/>
              </a:lnSpc>
              <a:spcBef>
                <a:spcPts val="115"/>
              </a:spcBef>
            </a:pPr>
            <a:r>
              <a:rPr sz="1650" spc="65" dirty="0">
                <a:solidFill>
                  <a:srgbClr val="292934"/>
                </a:solidFill>
                <a:latin typeface="Arial" panose="020B0604020202020204"/>
                <a:cs typeface="Arial" panose="020B0604020202020204"/>
              </a:rPr>
              <a:t>Deep</a:t>
            </a:r>
            <a:r>
              <a:rPr sz="1650" spc="45" dirty="0">
                <a:solidFill>
                  <a:srgbClr val="292934"/>
                </a:solidFill>
                <a:latin typeface="Arial" panose="020B0604020202020204"/>
                <a:cs typeface="Arial" panose="020B0604020202020204"/>
              </a:rPr>
              <a:t> </a:t>
            </a:r>
            <a:r>
              <a:rPr sz="1650" spc="60" dirty="0">
                <a:solidFill>
                  <a:srgbClr val="292934"/>
                </a:solidFill>
                <a:latin typeface="Arial" panose="020B0604020202020204"/>
                <a:cs typeface="Arial" panose="020B0604020202020204"/>
              </a:rPr>
              <a:t>Learning</a:t>
            </a:r>
            <a:endParaRPr sz="1650">
              <a:latin typeface="Arial" panose="020B0604020202020204"/>
              <a:cs typeface="Arial" panose="020B0604020202020204"/>
            </a:endParaRPr>
          </a:p>
        </p:txBody>
      </p:sp>
      <p:sp>
        <p:nvSpPr>
          <p:cNvPr id="18" name="object 18"/>
          <p:cNvSpPr/>
          <p:nvPr/>
        </p:nvSpPr>
        <p:spPr>
          <a:xfrm>
            <a:off x="4982933" y="3780570"/>
            <a:ext cx="2340610" cy="1044575"/>
          </a:xfrm>
          <a:custGeom>
            <a:avLst/>
            <a:gdLst/>
            <a:ahLst/>
            <a:cxnLst/>
            <a:rect l="l" t="t" r="r" b="b"/>
            <a:pathLst>
              <a:path w="2340609" h="1044575">
                <a:moveTo>
                  <a:pt x="2166239" y="0"/>
                </a:moveTo>
                <a:lnTo>
                  <a:pt x="174028" y="0"/>
                </a:lnTo>
                <a:lnTo>
                  <a:pt x="127764" y="6216"/>
                </a:lnTo>
                <a:lnTo>
                  <a:pt x="86192" y="23759"/>
                </a:lnTo>
                <a:lnTo>
                  <a:pt x="50971" y="50971"/>
                </a:lnTo>
                <a:lnTo>
                  <a:pt x="23759" y="86192"/>
                </a:lnTo>
                <a:lnTo>
                  <a:pt x="6216" y="127764"/>
                </a:lnTo>
                <a:lnTo>
                  <a:pt x="0" y="174028"/>
                </a:lnTo>
                <a:lnTo>
                  <a:pt x="0" y="870089"/>
                </a:lnTo>
                <a:lnTo>
                  <a:pt x="6216" y="916353"/>
                </a:lnTo>
                <a:lnTo>
                  <a:pt x="23759" y="957925"/>
                </a:lnTo>
                <a:lnTo>
                  <a:pt x="50971" y="993146"/>
                </a:lnTo>
                <a:lnTo>
                  <a:pt x="86192" y="1020357"/>
                </a:lnTo>
                <a:lnTo>
                  <a:pt x="127764" y="1037901"/>
                </a:lnTo>
                <a:lnTo>
                  <a:pt x="174028" y="1044117"/>
                </a:lnTo>
                <a:lnTo>
                  <a:pt x="2166239" y="1044117"/>
                </a:lnTo>
                <a:lnTo>
                  <a:pt x="2212502" y="1037901"/>
                </a:lnTo>
                <a:lnTo>
                  <a:pt x="2254074" y="1020357"/>
                </a:lnTo>
                <a:lnTo>
                  <a:pt x="2289295" y="993146"/>
                </a:lnTo>
                <a:lnTo>
                  <a:pt x="2316507" y="957925"/>
                </a:lnTo>
                <a:lnTo>
                  <a:pt x="2334050" y="916353"/>
                </a:lnTo>
                <a:lnTo>
                  <a:pt x="2340267" y="870089"/>
                </a:lnTo>
                <a:lnTo>
                  <a:pt x="2340267" y="174028"/>
                </a:lnTo>
                <a:lnTo>
                  <a:pt x="2334050" y="127764"/>
                </a:lnTo>
                <a:lnTo>
                  <a:pt x="2316507" y="86192"/>
                </a:lnTo>
                <a:lnTo>
                  <a:pt x="2289295" y="50971"/>
                </a:lnTo>
                <a:lnTo>
                  <a:pt x="2254074" y="23759"/>
                </a:lnTo>
                <a:lnTo>
                  <a:pt x="2212502" y="6216"/>
                </a:lnTo>
                <a:lnTo>
                  <a:pt x="2166239" y="0"/>
                </a:lnTo>
                <a:close/>
              </a:path>
            </a:pathLst>
          </a:custGeom>
          <a:solidFill>
            <a:srgbClr val="DED2C2"/>
          </a:solidFill>
        </p:spPr>
        <p:txBody>
          <a:bodyPr wrap="square" lIns="0" tIns="0" rIns="0" bIns="0" rtlCol="0"/>
          <a:lstStyle/>
          <a:p/>
        </p:txBody>
      </p:sp>
      <p:sp>
        <p:nvSpPr>
          <p:cNvPr id="19" name="object 19"/>
          <p:cNvSpPr/>
          <p:nvPr/>
        </p:nvSpPr>
        <p:spPr>
          <a:xfrm>
            <a:off x="4982933" y="3780570"/>
            <a:ext cx="2340610" cy="1044575"/>
          </a:xfrm>
          <a:custGeom>
            <a:avLst/>
            <a:gdLst/>
            <a:ahLst/>
            <a:cxnLst/>
            <a:rect l="l" t="t" r="r" b="b"/>
            <a:pathLst>
              <a:path w="2340609" h="1044575">
                <a:moveTo>
                  <a:pt x="0" y="174022"/>
                </a:moveTo>
                <a:lnTo>
                  <a:pt x="6216" y="127760"/>
                </a:lnTo>
                <a:lnTo>
                  <a:pt x="23759" y="86189"/>
                </a:lnTo>
                <a:lnTo>
                  <a:pt x="50969" y="50969"/>
                </a:lnTo>
                <a:lnTo>
                  <a:pt x="86189" y="23759"/>
                </a:lnTo>
                <a:lnTo>
                  <a:pt x="127760" y="6216"/>
                </a:lnTo>
                <a:lnTo>
                  <a:pt x="174022" y="0"/>
                </a:lnTo>
                <a:lnTo>
                  <a:pt x="2166241" y="0"/>
                </a:lnTo>
                <a:lnTo>
                  <a:pt x="2212503" y="6216"/>
                </a:lnTo>
                <a:lnTo>
                  <a:pt x="2254073" y="23759"/>
                </a:lnTo>
                <a:lnTo>
                  <a:pt x="2289292" y="50969"/>
                </a:lnTo>
                <a:lnTo>
                  <a:pt x="2316502" y="86189"/>
                </a:lnTo>
                <a:lnTo>
                  <a:pt x="2334045" y="127760"/>
                </a:lnTo>
                <a:lnTo>
                  <a:pt x="2340261" y="174022"/>
                </a:lnTo>
                <a:lnTo>
                  <a:pt x="2340261" y="870094"/>
                </a:lnTo>
                <a:lnTo>
                  <a:pt x="2334045" y="916356"/>
                </a:lnTo>
                <a:lnTo>
                  <a:pt x="2316502" y="957927"/>
                </a:lnTo>
                <a:lnTo>
                  <a:pt x="2289292" y="993148"/>
                </a:lnTo>
                <a:lnTo>
                  <a:pt x="2254073" y="1020360"/>
                </a:lnTo>
                <a:lnTo>
                  <a:pt x="2212503" y="1037904"/>
                </a:lnTo>
                <a:lnTo>
                  <a:pt x="2166241" y="1044120"/>
                </a:lnTo>
                <a:lnTo>
                  <a:pt x="174022" y="1044120"/>
                </a:lnTo>
                <a:lnTo>
                  <a:pt x="127760" y="1037904"/>
                </a:lnTo>
                <a:lnTo>
                  <a:pt x="86189" y="1020360"/>
                </a:lnTo>
                <a:lnTo>
                  <a:pt x="50969" y="993148"/>
                </a:lnTo>
                <a:lnTo>
                  <a:pt x="23759" y="957927"/>
                </a:lnTo>
                <a:lnTo>
                  <a:pt x="6216" y="916356"/>
                </a:lnTo>
                <a:lnTo>
                  <a:pt x="0" y="870094"/>
                </a:lnTo>
                <a:lnTo>
                  <a:pt x="0" y="174022"/>
                </a:lnTo>
                <a:close/>
              </a:path>
            </a:pathLst>
          </a:custGeom>
          <a:ln w="52916">
            <a:solidFill>
              <a:srgbClr val="292934"/>
            </a:solidFill>
          </a:ln>
        </p:spPr>
        <p:txBody>
          <a:bodyPr wrap="square" lIns="0" tIns="0" rIns="0" bIns="0" rtlCol="0"/>
          <a:lstStyle/>
          <a:p/>
        </p:txBody>
      </p:sp>
      <p:sp>
        <p:nvSpPr>
          <p:cNvPr id="20" name="object 20"/>
          <p:cNvSpPr txBox="1"/>
          <p:nvPr/>
        </p:nvSpPr>
        <p:spPr>
          <a:xfrm>
            <a:off x="5266740" y="4021798"/>
            <a:ext cx="1680210" cy="546100"/>
          </a:xfrm>
          <a:prstGeom prst="rect">
            <a:avLst/>
          </a:prstGeom>
        </p:spPr>
        <p:txBody>
          <a:bodyPr vert="horz" wrap="square" lIns="0" tIns="10795" rIns="0" bIns="0" rtlCol="0">
            <a:spAutoFit/>
          </a:bodyPr>
          <a:lstStyle/>
          <a:p>
            <a:pPr marL="400050" marR="5080" indent="-387350">
              <a:lnSpc>
                <a:spcPts val="2100"/>
              </a:lnSpc>
              <a:spcBef>
                <a:spcPts val="85"/>
              </a:spcBef>
            </a:pPr>
            <a:r>
              <a:rPr sz="1650" spc="65" dirty="0">
                <a:solidFill>
                  <a:srgbClr val="292934"/>
                </a:solidFill>
                <a:latin typeface="Arial" panose="020B0604020202020204"/>
                <a:cs typeface="Arial" panose="020B0604020202020204"/>
              </a:rPr>
              <a:t>Geometric Deep  Learning</a:t>
            </a:r>
            <a:endParaRPr sz="1650" dirty="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64632"/>
            <a:ext cx="6664325" cy="660400"/>
          </a:xfrm>
          <a:prstGeom prst="rect">
            <a:avLst/>
          </a:prstGeom>
        </p:spPr>
        <p:txBody>
          <a:bodyPr vert="horz" wrap="square" lIns="0" tIns="14604" rIns="0" bIns="0" rtlCol="0">
            <a:spAutoFit/>
          </a:bodyPr>
          <a:lstStyle/>
          <a:p>
            <a:pPr marL="12700">
              <a:lnSpc>
                <a:spcPct val="100000"/>
              </a:lnSpc>
              <a:spcBef>
                <a:spcPts val="115"/>
              </a:spcBef>
            </a:pPr>
            <a:r>
              <a:rPr sz="4150" spc="-254" dirty="0"/>
              <a:t>What</a:t>
            </a:r>
            <a:r>
              <a:rPr sz="4150" spc="-615" dirty="0"/>
              <a:t> </a:t>
            </a:r>
            <a:r>
              <a:rPr sz="4150" spc="-215" dirty="0"/>
              <a:t>is</a:t>
            </a:r>
            <a:r>
              <a:rPr sz="4150" spc="-625" dirty="0"/>
              <a:t> </a:t>
            </a:r>
            <a:r>
              <a:rPr sz="4150" spc="-325" dirty="0"/>
              <a:t>required</a:t>
            </a:r>
            <a:r>
              <a:rPr sz="4150" spc="-645" dirty="0"/>
              <a:t> </a:t>
            </a:r>
            <a:r>
              <a:rPr sz="4150" spc="-240" dirty="0"/>
              <a:t>to</a:t>
            </a:r>
            <a:r>
              <a:rPr sz="4150" spc="-640" dirty="0"/>
              <a:t> </a:t>
            </a:r>
            <a:r>
              <a:rPr sz="4150" spc="-330" dirty="0"/>
              <a:t>define</a:t>
            </a:r>
            <a:r>
              <a:rPr sz="4150" spc="-640" dirty="0"/>
              <a:t> </a:t>
            </a:r>
            <a:r>
              <a:rPr sz="4150" spc="-185" dirty="0"/>
              <a:t>a</a:t>
            </a:r>
            <a:r>
              <a:rPr sz="4150" spc="-640" dirty="0"/>
              <a:t> </a:t>
            </a:r>
            <a:r>
              <a:rPr sz="4150" spc="-95" dirty="0"/>
              <a:t>CNN?</a:t>
            </a:r>
            <a:endParaRPr sz="4150"/>
          </a:p>
        </p:txBody>
      </p:sp>
      <p:sp>
        <p:nvSpPr>
          <p:cNvPr id="4" name="object 4"/>
          <p:cNvSpPr/>
          <p:nvPr/>
        </p:nvSpPr>
        <p:spPr>
          <a:xfrm>
            <a:off x="4861369" y="3480246"/>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5" name="object 5"/>
          <p:cNvSpPr/>
          <p:nvPr/>
        </p:nvSpPr>
        <p:spPr>
          <a:xfrm>
            <a:off x="5297258" y="3041103"/>
            <a:ext cx="439420" cy="1459230"/>
          </a:xfrm>
          <a:custGeom>
            <a:avLst/>
            <a:gdLst/>
            <a:ahLst/>
            <a:cxnLst/>
            <a:rect l="l" t="t" r="r" b="b"/>
            <a:pathLst>
              <a:path w="439420" h="1459229">
                <a:moveTo>
                  <a:pt x="439127" y="0"/>
                </a:moveTo>
                <a:lnTo>
                  <a:pt x="0" y="439140"/>
                </a:lnTo>
                <a:lnTo>
                  <a:pt x="0" y="1458937"/>
                </a:lnTo>
                <a:lnTo>
                  <a:pt x="439127" y="1019797"/>
                </a:lnTo>
                <a:lnTo>
                  <a:pt x="439127" y="0"/>
                </a:lnTo>
                <a:close/>
              </a:path>
            </a:pathLst>
          </a:custGeom>
          <a:solidFill>
            <a:srgbClr val="986C64"/>
          </a:solidFill>
        </p:spPr>
        <p:txBody>
          <a:bodyPr wrap="square" lIns="0" tIns="0" rIns="0" bIns="0" rtlCol="0"/>
          <a:lstStyle/>
          <a:p/>
        </p:txBody>
      </p:sp>
      <p:sp>
        <p:nvSpPr>
          <p:cNvPr id="6" name="object 6"/>
          <p:cNvSpPr/>
          <p:nvPr/>
        </p:nvSpPr>
        <p:spPr>
          <a:xfrm>
            <a:off x="4861369" y="3041103"/>
            <a:ext cx="875030" cy="439420"/>
          </a:xfrm>
          <a:custGeom>
            <a:avLst/>
            <a:gdLst/>
            <a:ahLst/>
            <a:cxnLst/>
            <a:rect l="l" t="t" r="r" b="b"/>
            <a:pathLst>
              <a:path w="875029" h="439420">
                <a:moveTo>
                  <a:pt x="875017" y="0"/>
                </a:moveTo>
                <a:lnTo>
                  <a:pt x="439140" y="0"/>
                </a:lnTo>
                <a:lnTo>
                  <a:pt x="0" y="439140"/>
                </a:lnTo>
                <a:lnTo>
                  <a:pt x="435889" y="439140"/>
                </a:lnTo>
                <a:lnTo>
                  <a:pt x="875017" y="0"/>
                </a:lnTo>
                <a:close/>
              </a:path>
            </a:pathLst>
          </a:custGeom>
          <a:solidFill>
            <a:srgbClr val="CA9E96"/>
          </a:solidFill>
        </p:spPr>
        <p:txBody>
          <a:bodyPr wrap="square" lIns="0" tIns="0" rIns="0" bIns="0" rtlCol="0"/>
          <a:lstStyle/>
          <a:p/>
        </p:txBody>
      </p:sp>
      <p:sp>
        <p:nvSpPr>
          <p:cNvPr id="7" name="object 7"/>
          <p:cNvSpPr/>
          <p:nvPr/>
        </p:nvSpPr>
        <p:spPr>
          <a:xfrm>
            <a:off x="4861369" y="3041103"/>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8" name="object 8"/>
          <p:cNvSpPr/>
          <p:nvPr/>
        </p:nvSpPr>
        <p:spPr>
          <a:xfrm>
            <a:off x="4861369" y="3041103"/>
            <a:ext cx="875030" cy="439420"/>
          </a:xfrm>
          <a:custGeom>
            <a:avLst/>
            <a:gdLst/>
            <a:ahLst/>
            <a:cxnLst/>
            <a:rect l="l" t="t" r="r" b="b"/>
            <a:pathLst>
              <a:path w="875029" h="439420">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9" name="object 9"/>
          <p:cNvSpPr/>
          <p:nvPr/>
        </p:nvSpPr>
        <p:spPr>
          <a:xfrm>
            <a:off x="5297249" y="3480240"/>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10" name="object 10"/>
          <p:cNvSpPr/>
          <p:nvPr/>
        </p:nvSpPr>
        <p:spPr>
          <a:xfrm>
            <a:off x="6980055" y="3637466"/>
            <a:ext cx="461717" cy="15350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7662456" y="3472093"/>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12" name="object 12"/>
          <p:cNvSpPr/>
          <p:nvPr/>
        </p:nvSpPr>
        <p:spPr>
          <a:xfrm>
            <a:off x="8098332" y="3032963"/>
            <a:ext cx="439420" cy="1459230"/>
          </a:xfrm>
          <a:custGeom>
            <a:avLst/>
            <a:gdLst/>
            <a:ahLst/>
            <a:cxnLst/>
            <a:rect l="l" t="t" r="r" b="b"/>
            <a:pathLst>
              <a:path w="439420" h="1459229">
                <a:moveTo>
                  <a:pt x="439127" y="0"/>
                </a:moveTo>
                <a:lnTo>
                  <a:pt x="0" y="439127"/>
                </a:lnTo>
                <a:lnTo>
                  <a:pt x="0" y="1458925"/>
                </a:lnTo>
                <a:lnTo>
                  <a:pt x="439127" y="1019784"/>
                </a:lnTo>
                <a:lnTo>
                  <a:pt x="439127" y="0"/>
                </a:lnTo>
                <a:close/>
              </a:path>
            </a:pathLst>
          </a:custGeom>
          <a:solidFill>
            <a:srgbClr val="986C64"/>
          </a:solidFill>
        </p:spPr>
        <p:txBody>
          <a:bodyPr wrap="square" lIns="0" tIns="0" rIns="0" bIns="0" rtlCol="0"/>
          <a:lstStyle/>
          <a:p/>
        </p:txBody>
      </p:sp>
      <p:sp>
        <p:nvSpPr>
          <p:cNvPr id="13" name="object 13"/>
          <p:cNvSpPr/>
          <p:nvPr/>
        </p:nvSpPr>
        <p:spPr>
          <a:xfrm>
            <a:off x="7662456" y="3032963"/>
            <a:ext cx="875030" cy="439420"/>
          </a:xfrm>
          <a:custGeom>
            <a:avLst/>
            <a:gdLst/>
            <a:ahLst/>
            <a:cxnLst/>
            <a:rect l="l" t="t" r="r" b="b"/>
            <a:pathLst>
              <a:path w="875029" h="439420">
                <a:moveTo>
                  <a:pt x="875004" y="0"/>
                </a:moveTo>
                <a:lnTo>
                  <a:pt x="439127" y="0"/>
                </a:lnTo>
                <a:lnTo>
                  <a:pt x="0" y="439127"/>
                </a:lnTo>
                <a:lnTo>
                  <a:pt x="435876" y="439127"/>
                </a:lnTo>
                <a:lnTo>
                  <a:pt x="875004" y="0"/>
                </a:lnTo>
                <a:close/>
              </a:path>
            </a:pathLst>
          </a:custGeom>
          <a:solidFill>
            <a:srgbClr val="CA9E96"/>
          </a:solidFill>
        </p:spPr>
        <p:txBody>
          <a:bodyPr wrap="square" lIns="0" tIns="0" rIns="0" bIns="0" rtlCol="0"/>
          <a:lstStyle/>
          <a:p/>
        </p:txBody>
      </p:sp>
      <p:sp>
        <p:nvSpPr>
          <p:cNvPr id="14" name="object 14"/>
          <p:cNvSpPr/>
          <p:nvPr/>
        </p:nvSpPr>
        <p:spPr>
          <a:xfrm>
            <a:off x="7662456" y="3032963"/>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15" name="object 15"/>
          <p:cNvSpPr/>
          <p:nvPr/>
        </p:nvSpPr>
        <p:spPr>
          <a:xfrm>
            <a:off x="7662456" y="3032963"/>
            <a:ext cx="875030" cy="439420"/>
          </a:xfrm>
          <a:custGeom>
            <a:avLst/>
            <a:gdLst/>
            <a:ahLst/>
            <a:cxnLst/>
            <a:rect l="l" t="t" r="r" b="b"/>
            <a:pathLst>
              <a:path w="875029" h="439420">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16" name="object 16"/>
          <p:cNvSpPr/>
          <p:nvPr/>
        </p:nvSpPr>
        <p:spPr>
          <a:xfrm>
            <a:off x="8098336" y="3472099"/>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17" name="object 17"/>
          <p:cNvSpPr/>
          <p:nvPr/>
        </p:nvSpPr>
        <p:spPr>
          <a:xfrm>
            <a:off x="2757677" y="3479612"/>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18" name="object 18"/>
          <p:cNvSpPr/>
          <p:nvPr/>
        </p:nvSpPr>
        <p:spPr>
          <a:xfrm>
            <a:off x="3193554" y="3040481"/>
            <a:ext cx="439420" cy="1459230"/>
          </a:xfrm>
          <a:custGeom>
            <a:avLst/>
            <a:gdLst/>
            <a:ahLst/>
            <a:cxnLst/>
            <a:rect l="l" t="t" r="r" b="b"/>
            <a:pathLst>
              <a:path w="439420" h="1459229">
                <a:moveTo>
                  <a:pt x="439140" y="0"/>
                </a:moveTo>
                <a:lnTo>
                  <a:pt x="0" y="439127"/>
                </a:lnTo>
                <a:lnTo>
                  <a:pt x="0" y="1458925"/>
                </a:lnTo>
                <a:lnTo>
                  <a:pt x="439140" y="1019784"/>
                </a:lnTo>
                <a:lnTo>
                  <a:pt x="439140" y="0"/>
                </a:lnTo>
                <a:close/>
              </a:path>
            </a:pathLst>
          </a:custGeom>
          <a:solidFill>
            <a:srgbClr val="986C64"/>
          </a:solidFill>
        </p:spPr>
        <p:txBody>
          <a:bodyPr wrap="square" lIns="0" tIns="0" rIns="0" bIns="0" rtlCol="0"/>
          <a:lstStyle/>
          <a:p/>
        </p:txBody>
      </p:sp>
      <p:sp>
        <p:nvSpPr>
          <p:cNvPr id="19" name="object 19"/>
          <p:cNvSpPr/>
          <p:nvPr/>
        </p:nvSpPr>
        <p:spPr>
          <a:xfrm>
            <a:off x="2757677" y="3040481"/>
            <a:ext cx="875030" cy="439420"/>
          </a:xfrm>
          <a:custGeom>
            <a:avLst/>
            <a:gdLst/>
            <a:ahLst/>
            <a:cxnLst/>
            <a:rect l="l" t="t" r="r" b="b"/>
            <a:pathLst>
              <a:path w="875029" h="439420">
                <a:moveTo>
                  <a:pt x="875017" y="0"/>
                </a:moveTo>
                <a:lnTo>
                  <a:pt x="439140" y="0"/>
                </a:lnTo>
                <a:lnTo>
                  <a:pt x="0" y="439127"/>
                </a:lnTo>
                <a:lnTo>
                  <a:pt x="435876" y="439127"/>
                </a:lnTo>
                <a:lnTo>
                  <a:pt x="875017" y="0"/>
                </a:lnTo>
                <a:close/>
              </a:path>
            </a:pathLst>
          </a:custGeom>
          <a:solidFill>
            <a:srgbClr val="CA9E96"/>
          </a:solidFill>
        </p:spPr>
        <p:txBody>
          <a:bodyPr wrap="square" lIns="0" tIns="0" rIns="0" bIns="0" rtlCol="0"/>
          <a:lstStyle/>
          <a:p/>
        </p:txBody>
      </p:sp>
      <p:sp>
        <p:nvSpPr>
          <p:cNvPr id="20" name="object 20"/>
          <p:cNvSpPr/>
          <p:nvPr/>
        </p:nvSpPr>
        <p:spPr>
          <a:xfrm>
            <a:off x="2757677" y="3040481"/>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21" name="object 21"/>
          <p:cNvSpPr/>
          <p:nvPr/>
        </p:nvSpPr>
        <p:spPr>
          <a:xfrm>
            <a:off x="2757677" y="3040481"/>
            <a:ext cx="875030" cy="439420"/>
          </a:xfrm>
          <a:custGeom>
            <a:avLst/>
            <a:gdLst/>
            <a:ahLst/>
            <a:cxnLst/>
            <a:rect l="l" t="t" r="r" b="b"/>
            <a:pathLst>
              <a:path w="875029" h="439420">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22" name="object 22"/>
          <p:cNvSpPr/>
          <p:nvPr/>
        </p:nvSpPr>
        <p:spPr>
          <a:xfrm>
            <a:off x="3193558" y="3479617"/>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
        <p:nvSpPr>
          <p:cNvPr id="23" name="object 23"/>
          <p:cNvSpPr/>
          <p:nvPr/>
        </p:nvSpPr>
        <p:spPr>
          <a:xfrm>
            <a:off x="5824372" y="3588111"/>
            <a:ext cx="581660" cy="623570"/>
          </a:xfrm>
          <a:custGeom>
            <a:avLst/>
            <a:gdLst/>
            <a:ahLst/>
            <a:cxnLst/>
            <a:rect l="l" t="t" r="r" b="b"/>
            <a:pathLst>
              <a:path w="581660" h="623570">
                <a:moveTo>
                  <a:pt x="0" y="623360"/>
                </a:moveTo>
                <a:lnTo>
                  <a:pt x="581205" y="623360"/>
                </a:lnTo>
                <a:lnTo>
                  <a:pt x="581205" y="0"/>
                </a:lnTo>
                <a:lnTo>
                  <a:pt x="0" y="0"/>
                </a:lnTo>
                <a:lnTo>
                  <a:pt x="0" y="623360"/>
                </a:lnTo>
                <a:close/>
              </a:path>
            </a:pathLst>
          </a:custGeom>
          <a:solidFill>
            <a:srgbClr val="BD867C"/>
          </a:solidFill>
        </p:spPr>
        <p:txBody>
          <a:bodyPr wrap="square" lIns="0" tIns="0" rIns="0" bIns="0" rtlCol="0"/>
          <a:lstStyle/>
          <a:p/>
        </p:txBody>
      </p:sp>
      <p:sp>
        <p:nvSpPr>
          <p:cNvPr id="24" name="object 24"/>
          <p:cNvSpPr/>
          <p:nvPr/>
        </p:nvSpPr>
        <p:spPr>
          <a:xfrm>
            <a:off x="6432041" y="3261080"/>
            <a:ext cx="327025" cy="950594"/>
          </a:xfrm>
          <a:custGeom>
            <a:avLst/>
            <a:gdLst/>
            <a:ahLst/>
            <a:cxnLst/>
            <a:rect l="l" t="t" r="r" b="b"/>
            <a:pathLst>
              <a:path w="327025" h="950595">
                <a:moveTo>
                  <a:pt x="327025" y="0"/>
                </a:moveTo>
                <a:lnTo>
                  <a:pt x="0" y="327037"/>
                </a:lnTo>
                <a:lnTo>
                  <a:pt x="0" y="950391"/>
                </a:lnTo>
                <a:lnTo>
                  <a:pt x="327025" y="623366"/>
                </a:lnTo>
                <a:lnTo>
                  <a:pt x="327025" y="0"/>
                </a:lnTo>
                <a:close/>
              </a:path>
            </a:pathLst>
          </a:custGeom>
          <a:solidFill>
            <a:srgbClr val="986C64"/>
          </a:solidFill>
        </p:spPr>
        <p:txBody>
          <a:bodyPr wrap="square" lIns="0" tIns="0" rIns="0" bIns="0" rtlCol="0"/>
          <a:lstStyle/>
          <a:p/>
        </p:txBody>
      </p:sp>
      <p:sp>
        <p:nvSpPr>
          <p:cNvPr id="25" name="object 25"/>
          <p:cNvSpPr/>
          <p:nvPr/>
        </p:nvSpPr>
        <p:spPr>
          <a:xfrm>
            <a:off x="5824372" y="3261080"/>
            <a:ext cx="934719" cy="327660"/>
          </a:xfrm>
          <a:custGeom>
            <a:avLst/>
            <a:gdLst/>
            <a:ahLst/>
            <a:cxnLst/>
            <a:rect l="l" t="t" r="r" b="b"/>
            <a:pathLst>
              <a:path w="934720" h="327660">
                <a:moveTo>
                  <a:pt x="934694" y="0"/>
                </a:moveTo>
                <a:lnTo>
                  <a:pt x="327037" y="0"/>
                </a:lnTo>
                <a:lnTo>
                  <a:pt x="0" y="327037"/>
                </a:lnTo>
                <a:lnTo>
                  <a:pt x="607669" y="327037"/>
                </a:lnTo>
                <a:lnTo>
                  <a:pt x="934694" y="0"/>
                </a:lnTo>
                <a:close/>
              </a:path>
            </a:pathLst>
          </a:custGeom>
          <a:solidFill>
            <a:srgbClr val="CA9E96"/>
          </a:solidFill>
        </p:spPr>
        <p:txBody>
          <a:bodyPr wrap="square" lIns="0" tIns="0" rIns="0" bIns="0" rtlCol="0"/>
          <a:lstStyle/>
          <a:p/>
        </p:txBody>
      </p:sp>
      <p:sp>
        <p:nvSpPr>
          <p:cNvPr id="26" name="object 26"/>
          <p:cNvSpPr/>
          <p:nvPr/>
        </p:nvSpPr>
        <p:spPr>
          <a:xfrm>
            <a:off x="5824372" y="3261080"/>
            <a:ext cx="934719" cy="950594"/>
          </a:xfrm>
          <a:custGeom>
            <a:avLst/>
            <a:gdLst/>
            <a:ahLst/>
            <a:cxnLst/>
            <a:rect l="l" t="t" r="r" b="b"/>
            <a:pathLst>
              <a:path w="934720" h="950595">
                <a:moveTo>
                  <a:pt x="0" y="327031"/>
                </a:moveTo>
                <a:lnTo>
                  <a:pt x="327031" y="0"/>
                </a:lnTo>
                <a:lnTo>
                  <a:pt x="934695" y="0"/>
                </a:lnTo>
                <a:lnTo>
                  <a:pt x="934695" y="623360"/>
                </a:lnTo>
                <a:lnTo>
                  <a:pt x="607664" y="950391"/>
                </a:lnTo>
                <a:lnTo>
                  <a:pt x="0" y="950391"/>
                </a:lnTo>
                <a:lnTo>
                  <a:pt x="0" y="327031"/>
                </a:lnTo>
                <a:close/>
              </a:path>
            </a:pathLst>
          </a:custGeom>
          <a:ln w="52916">
            <a:solidFill>
              <a:srgbClr val="5B352E"/>
            </a:solidFill>
          </a:ln>
        </p:spPr>
        <p:txBody>
          <a:bodyPr wrap="square" lIns="0" tIns="0" rIns="0" bIns="0" rtlCol="0"/>
          <a:lstStyle/>
          <a:p/>
        </p:txBody>
      </p:sp>
      <p:sp>
        <p:nvSpPr>
          <p:cNvPr id="27" name="object 27"/>
          <p:cNvSpPr/>
          <p:nvPr/>
        </p:nvSpPr>
        <p:spPr>
          <a:xfrm>
            <a:off x="5824372" y="3261080"/>
            <a:ext cx="934719" cy="327025"/>
          </a:xfrm>
          <a:custGeom>
            <a:avLst/>
            <a:gdLst/>
            <a:ahLst/>
            <a:cxnLst/>
            <a:rect l="l" t="t" r="r" b="b"/>
            <a:pathLst>
              <a:path w="934720" h="327025">
                <a:moveTo>
                  <a:pt x="0" y="327031"/>
                </a:moveTo>
                <a:lnTo>
                  <a:pt x="607664" y="327031"/>
                </a:lnTo>
                <a:lnTo>
                  <a:pt x="934695" y="0"/>
                </a:lnTo>
              </a:path>
            </a:pathLst>
          </a:custGeom>
          <a:ln w="52916">
            <a:solidFill>
              <a:srgbClr val="5B352E"/>
            </a:solidFill>
          </a:ln>
        </p:spPr>
        <p:txBody>
          <a:bodyPr wrap="square" lIns="0" tIns="0" rIns="0" bIns="0" rtlCol="0"/>
          <a:lstStyle/>
          <a:p/>
        </p:txBody>
      </p:sp>
      <p:sp>
        <p:nvSpPr>
          <p:cNvPr id="28" name="object 28"/>
          <p:cNvSpPr/>
          <p:nvPr/>
        </p:nvSpPr>
        <p:spPr>
          <a:xfrm>
            <a:off x="6432036" y="3588111"/>
            <a:ext cx="0" cy="623570"/>
          </a:xfrm>
          <a:custGeom>
            <a:avLst/>
            <a:gdLst/>
            <a:ahLst/>
            <a:cxnLst/>
            <a:rect l="l" t="t" r="r" b="b"/>
            <a:pathLst>
              <a:path h="623570">
                <a:moveTo>
                  <a:pt x="0" y="0"/>
                </a:moveTo>
                <a:lnTo>
                  <a:pt x="0" y="623360"/>
                </a:lnTo>
              </a:path>
            </a:pathLst>
          </a:custGeom>
          <a:ln w="52916">
            <a:solidFill>
              <a:srgbClr val="5B352E"/>
            </a:solidFill>
          </a:ln>
        </p:spPr>
        <p:txBody>
          <a:bodyPr wrap="square" lIns="0" tIns="0" rIns="0" bIns="0" rtlCol="0"/>
          <a:lstStyle/>
          <a:p/>
        </p:txBody>
      </p:sp>
      <p:sp>
        <p:nvSpPr>
          <p:cNvPr id="29" name="object 29"/>
          <p:cNvSpPr/>
          <p:nvPr/>
        </p:nvSpPr>
        <p:spPr>
          <a:xfrm>
            <a:off x="2137778" y="3062757"/>
            <a:ext cx="295275" cy="1459230"/>
          </a:xfrm>
          <a:custGeom>
            <a:avLst/>
            <a:gdLst/>
            <a:ahLst/>
            <a:cxnLst/>
            <a:rect l="l" t="t" r="r" b="b"/>
            <a:pathLst>
              <a:path w="295275" h="1459229">
                <a:moveTo>
                  <a:pt x="294805" y="0"/>
                </a:moveTo>
                <a:lnTo>
                  <a:pt x="0" y="294805"/>
                </a:lnTo>
                <a:lnTo>
                  <a:pt x="0" y="1458925"/>
                </a:lnTo>
                <a:lnTo>
                  <a:pt x="294805" y="1164132"/>
                </a:lnTo>
                <a:lnTo>
                  <a:pt x="294805" y="0"/>
                </a:lnTo>
                <a:close/>
              </a:path>
            </a:pathLst>
          </a:custGeom>
          <a:solidFill>
            <a:srgbClr val="CDCDCD"/>
          </a:solidFill>
        </p:spPr>
        <p:txBody>
          <a:bodyPr wrap="square" lIns="0" tIns="0" rIns="0" bIns="0" rtlCol="0"/>
          <a:lstStyle/>
          <a:p/>
        </p:txBody>
      </p:sp>
      <p:sp>
        <p:nvSpPr>
          <p:cNvPr id="30" name="object 30"/>
          <p:cNvSpPr/>
          <p:nvPr/>
        </p:nvSpPr>
        <p:spPr>
          <a:xfrm>
            <a:off x="2063546" y="3062757"/>
            <a:ext cx="369570" cy="295275"/>
          </a:xfrm>
          <a:custGeom>
            <a:avLst/>
            <a:gdLst/>
            <a:ahLst/>
            <a:cxnLst/>
            <a:rect l="l" t="t" r="r" b="b"/>
            <a:pathLst>
              <a:path w="369569" h="295275">
                <a:moveTo>
                  <a:pt x="369036" y="0"/>
                </a:moveTo>
                <a:lnTo>
                  <a:pt x="294805" y="0"/>
                </a:lnTo>
                <a:lnTo>
                  <a:pt x="0" y="294805"/>
                </a:lnTo>
                <a:lnTo>
                  <a:pt x="74231" y="294805"/>
                </a:lnTo>
                <a:lnTo>
                  <a:pt x="369036" y="0"/>
                </a:lnTo>
                <a:close/>
              </a:path>
            </a:pathLst>
          </a:custGeom>
          <a:solidFill>
            <a:srgbClr val="FFFFFF"/>
          </a:solidFill>
        </p:spPr>
        <p:txBody>
          <a:bodyPr wrap="square" lIns="0" tIns="0" rIns="0" bIns="0" rtlCol="0"/>
          <a:lstStyle/>
          <a:p/>
        </p:txBody>
      </p:sp>
      <p:sp>
        <p:nvSpPr>
          <p:cNvPr id="31" name="object 31"/>
          <p:cNvSpPr/>
          <p:nvPr/>
        </p:nvSpPr>
        <p:spPr>
          <a:xfrm>
            <a:off x="2063546" y="3062757"/>
            <a:ext cx="369570" cy="1459230"/>
          </a:xfrm>
          <a:custGeom>
            <a:avLst/>
            <a:gdLst/>
            <a:ahLst/>
            <a:cxnLst/>
            <a:rect l="l" t="t" r="r" b="b"/>
            <a:pathLst>
              <a:path w="369569" h="1459229">
                <a:moveTo>
                  <a:pt x="0" y="294805"/>
                </a:moveTo>
                <a:lnTo>
                  <a:pt x="294805" y="0"/>
                </a:lnTo>
                <a:lnTo>
                  <a:pt x="369033" y="0"/>
                </a:lnTo>
                <a:lnTo>
                  <a:pt x="369033" y="1164130"/>
                </a:lnTo>
                <a:lnTo>
                  <a:pt x="74227" y="1458930"/>
                </a:lnTo>
                <a:lnTo>
                  <a:pt x="0" y="1458930"/>
                </a:lnTo>
                <a:lnTo>
                  <a:pt x="0" y="294805"/>
                </a:lnTo>
                <a:close/>
              </a:path>
            </a:pathLst>
          </a:custGeom>
          <a:ln w="52916">
            <a:solidFill>
              <a:srgbClr val="292934"/>
            </a:solidFill>
          </a:ln>
        </p:spPr>
        <p:txBody>
          <a:bodyPr wrap="square" lIns="0" tIns="0" rIns="0" bIns="0" rtlCol="0"/>
          <a:lstStyle/>
          <a:p/>
        </p:txBody>
      </p:sp>
      <p:sp>
        <p:nvSpPr>
          <p:cNvPr id="32" name="object 32"/>
          <p:cNvSpPr/>
          <p:nvPr/>
        </p:nvSpPr>
        <p:spPr>
          <a:xfrm>
            <a:off x="2063546" y="3062757"/>
            <a:ext cx="369570" cy="295275"/>
          </a:xfrm>
          <a:custGeom>
            <a:avLst/>
            <a:gdLst/>
            <a:ahLst/>
            <a:cxnLst/>
            <a:rect l="l" t="t" r="r" b="b"/>
            <a:pathLst>
              <a:path w="369569" h="295275">
                <a:moveTo>
                  <a:pt x="0" y="294805"/>
                </a:moveTo>
                <a:lnTo>
                  <a:pt x="74227" y="294805"/>
                </a:lnTo>
                <a:lnTo>
                  <a:pt x="369033" y="0"/>
                </a:lnTo>
              </a:path>
            </a:pathLst>
          </a:custGeom>
          <a:ln w="52916">
            <a:solidFill>
              <a:srgbClr val="292934"/>
            </a:solidFill>
          </a:ln>
        </p:spPr>
        <p:txBody>
          <a:bodyPr wrap="square" lIns="0" tIns="0" rIns="0" bIns="0" rtlCol="0"/>
          <a:lstStyle/>
          <a:p/>
        </p:txBody>
      </p:sp>
      <p:sp>
        <p:nvSpPr>
          <p:cNvPr id="33" name="object 33"/>
          <p:cNvSpPr/>
          <p:nvPr/>
        </p:nvSpPr>
        <p:spPr>
          <a:xfrm>
            <a:off x="2137774" y="3357562"/>
            <a:ext cx="0" cy="1164590"/>
          </a:xfrm>
          <a:custGeom>
            <a:avLst/>
            <a:gdLst/>
            <a:ahLst/>
            <a:cxnLst/>
            <a:rect l="l" t="t" r="r" b="b"/>
            <a:pathLst>
              <a:path h="1164589">
                <a:moveTo>
                  <a:pt x="0" y="0"/>
                </a:moveTo>
                <a:lnTo>
                  <a:pt x="0" y="1164125"/>
                </a:lnTo>
              </a:path>
            </a:pathLst>
          </a:custGeom>
          <a:ln w="52916">
            <a:solidFill>
              <a:srgbClr val="292934"/>
            </a:solidFill>
          </a:ln>
        </p:spPr>
        <p:txBody>
          <a:bodyPr wrap="square" lIns="0" tIns="0" rIns="0" bIns="0" rtlCol="0"/>
          <a:lstStyle/>
          <a:p/>
        </p:txBody>
      </p:sp>
      <p:sp>
        <p:nvSpPr>
          <p:cNvPr id="34" name="object 34"/>
          <p:cNvSpPr/>
          <p:nvPr/>
        </p:nvSpPr>
        <p:spPr>
          <a:xfrm>
            <a:off x="8771733" y="3327761"/>
            <a:ext cx="0" cy="1164590"/>
          </a:xfrm>
          <a:custGeom>
            <a:avLst/>
            <a:gdLst/>
            <a:ahLst/>
            <a:cxnLst/>
            <a:rect l="l" t="t" r="r" b="b"/>
            <a:pathLst>
              <a:path h="1164589">
                <a:moveTo>
                  <a:pt x="0" y="0"/>
                </a:moveTo>
                <a:lnTo>
                  <a:pt x="0" y="1164126"/>
                </a:lnTo>
              </a:path>
            </a:pathLst>
          </a:custGeom>
          <a:ln w="47769">
            <a:solidFill>
              <a:srgbClr val="B3BDC8"/>
            </a:solidFill>
          </a:ln>
        </p:spPr>
        <p:txBody>
          <a:bodyPr wrap="square" lIns="0" tIns="0" rIns="0" bIns="0" rtlCol="0"/>
          <a:lstStyle/>
          <a:p/>
        </p:txBody>
      </p:sp>
      <p:sp>
        <p:nvSpPr>
          <p:cNvPr id="35" name="object 35"/>
          <p:cNvSpPr/>
          <p:nvPr/>
        </p:nvSpPr>
        <p:spPr>
          <a:xfrm>
            <a:off x="8822080" y="3032950"/>
            <a:ext cx="295275" cy="1459230"/>
          </a:xfrm>
          <a:custGeom>
            <a:avLst/>
            <a:gdLst/>
            <a:ahLst/>
            <a:cxnLst/>
            <a:rect l="l" t="t" r="r" b="b"/>
            <a:pathLst>
              <a:path w="295275" h="1459229">
                <a:moveTo>
                  <a:pt x="294805" y="0"/>
                </a:moveTo>
                <a:lnTo>
                  <a:pt x="0" y="294805"/>
                </a:lnTo>
                <a:lnTo>
                  <a:pt x="0" y="1458937"/>
                </a:lnTo>
                <a:lnTo>
                  <a:pt x="294805" y="1164132"/>
                </a:lnTo>
                <a:lnTo>
                  <a:pt x="294805" y="0"/>
                </a:lnTo>
                <a:close/>
              </a:path>
            </a:pathLst>
          </a:custGeom>
          <a:solidFill>
            <a:srgbClr val="9098A1"/>
          </a:solidFill>
        </p:spPr>
        <p:txBody>
          <a:bodyPr wrap="square" lIns="0" tIns="0" rIns="0" bIns="0" rtlCol="0"/>
          <a:lstStyle/>
          <a:p/>
        </p:txBody>
      </p:sp>
      <p:sp>
        <p:nvSpPr>
          <p:cNvPr id="36" name="object 36"/>
          <p:cNvSpPr/>
          <p:nvPr/>
        </p:nvSpPr>
        <p:spPr>
          <a:xfrm>
            <a:off x="8747848" y="3032950"/>
            <a:ext cx="369570" cy="295275"/>
          </a:xfrm>
          <a:custGeom>
            <a:avLst/>
            <a:gdLst/>
            <a:ahLst/>
            <a:cxnLst/>
            <a:rect l="l" t="t" r="r" b="b"/>
            <a:pathLst>
              <a:path w="369570" h="295275">
                <a:moveTo>
                  <a:pt x="369036" y="0"/>
                </a:moveTo>
                <a:lnTo>
                  <a:pt x="294805" y="0"/>
                </a:lnTo>
                <a:lnTo>
                  <a:pt x="0" y="294805"/>
                </a:lnTo>
                <a:lnTo>
                  <a:pt x="74231" y="294805"/>
                </a:lnTo>
                <a:lnTo>
                  <a:pt x="369036" y="0"/>
                </a:lnTo>
                <a:close/>
              </a:path>
            </a:pathLst>
          </a:custGeom>
          <a:solidFill>
            <a:srgbClr val="C2CAD3"/>
          </a:solidFill>
        </p:spPr>
        <p:txBody>
          <a:bodyPr wrap="square" lIns="0" tIns="0" rIns="0" bIns="0" rtlCol="0"/>
          <a:lstStyle/>
          <a:p/>
        </p:txBody>
      </p:sp>
      <p:sp>
        <p:nvSpPr>
          <p:cNvPr id="37" name="object 37"/>
          <p:cNvSpPr/>
          <p:nvPr/>
        </p:nvSpPr>
        <p:spPr>
          <a:xfrm>
            <a:off x="8747848" y="3032950"/>
            <a:ext cx="369570" cy="1459230"/>
          </a:xfrm>
          <a:custGeom>
            <a:avLst/>
            <a:gdLst/>
            <a:ahLst/>
            <a:cxnLst/>
            <a:rect l="l" t="t" r="r" b="b"/>
            <a:pathLst>
              <a:path w="369570" h="1459229">
                <a:moveTo>
                  <a:pt x="0" y="294805"/>
                </a:moveTo>
                <a:lnTo>
                  <a:pt x="294805" y="0"/>
                </a:lnTo>
                <a:lnTo>
                  <a:pt x="369033" y="0"/>
                </a:lnTo>
                <a:lnTo>
                  <a:pt x="369033" y="1164130"/>
                </a:lnTo>
                <a:lnTo>
                  <a:pt x="74227" y="1458930"/>
                </a:lnTo>
                <a:lnTo>
                  <a:pt x="0" y="1458930"/>
                </a:lnTo>
                <a:lnTo>
                  <a:pt x="0" y="294805"/>
                </a:lnTo>
                <a:close/>
              </a:path>
            </a:pathLst>
          </a:custGeom>
          <a:ln w="52916">
            <a:solidFill>
              <a:srgbClr val="292934"/>
            </a:solidFill>
          </a:ln>
        </p:spPr>
        <p:txBody>
          <a:bodyPr wrap="square" lIns="0" tIns="0" rIns="0" bIns="0" rtlCol="0"/>
          <a:lstStyle/>
          <a:p/>
        </p:txBody>
      </p:sp>
      <p:sp>
        <p:nvSpPr>
          <p:cNvPr id="38" name="object 38"/>
          <p:cNvSpPr/>
          <p:nvPr/>
        </p:nvSpPr>
        <p:spPr>
          <a:xfrm>
            <a:off x="8747848" y="3032950"/>
            <a:ext cx="369570" cy="295275"/>
          </a:xfrm>
          <a:custGeom>
            <a:avLst/>
            <a:gdLst/>
            <a:ahLst/>
            <a:cxnLst/>
            <a:rect l="l" t="t" r="r" b="b"/>
            <a:pathLst>
              <a:path w="369570" h="295275">
                <a:moveTo>
                  <a:pt x="0" y="294805"/>
                </a:moveTo>
                <a:lnTo>
                  <a:pt x="74227" y="294805"/>
                </a:lnTo>
                <a:lnTo>
                  <a:pt x="369033" y="0"/>
                </a:lnTo>
              </a:path>
            </a:pathLst>
          </a:custGeom>
          <a:ln w="52916">
            <a:solidFill>
              <a:srgbClr val="292934"/>
            </a:solidFill>
          </a:ln>
        </p:spPr>
        <p:txBody>
          <a:bodyPr wrap="square" lIns="0" tIns="0" rIns="0" bIns="0" rtlCol="0"/>
          <a:lstStyle/>
          <a:p/>
        </p:txBody>
      </p:sp>
      <p:sp>
        <p:nvSpPr>
          <p:cNvPr id="39" name="object 39"/>
          <p:cNvSpPr/>
          <p:nvPr/>
        </p:nvSpPr>
        <p:spPr>
          <a:xfrm>
            <a:off x="8822077" y="3327755"/>
            <a:ext cx="0" cy="1164590"/>
          </a:xfrm>
          <a:custGeom>
            <a:avLst/>
            <a:gdLst/>
            <a:ahLst/>
            <a:cxnLst/>
            <a:rect l="l" t="t" r="r" b="b"/>
            <a:pathLst>
              <a:path h="1164589">
                <a:moveTo>
                  <a:pt x="0" y="0"/>
                </a:moveTo>
                <a:lnTo>
                  <a:pt x="0" y="1164125"/>
                </a:lnTo>
              </a:path>
            </a:pathLst>
          </a:custGeom>
          <a:ln w="52916">
            <a:solidFill>
              <a:srgbClr val="292934"/>
            </a:solidFill>
          </a:ln>
        </p:spPr>
        <p:txBody>
          <a:bodyPr wrap="square" lIns="0" tIns="0" rIns="0" bIns="0" rtlCol="0"/>
          <a:lstStyle/>
          <a:p/>
        </p:txBody>
      </p:sp>
      <p:sp>
        <p:nvSpPr>
          <p:cNvPr id="40" name="object 40"/>
          <p:cNvSpPr/>
          <p:nvPr/>
        </p:nvSpPr>
        <p:spPr>
          <a:xfrm>
            <a:off x="3808082" y="3479612"/>
            <a:ext cx="409575" cy="1019810"/>
          </a:xfrm>
          <a:custGeom>
            <a:avLst/>
            <a:gdLst/>
            <a:ahLst/>
            <a:cxnLst/>
            <a:rect l="l" t="t" r="r" b="b"/>
            <a:pathLst>
              <a:path w="409575" h="1019810">
                <a:moveTo>
                  <a:pt x="0" y="1019794"/>
                </a:moveTo>
                <a:lnTo>
                  <a:pt x="409421" y="1019794"/>
                </a:lnTo>
                <a:lnTo>
                  <a:pt x="409421" y="0"/>
                </a:lnTo>
                <a:lnTo>
                  <a:pt x="0" y="0"/>
                </a:lnTo>
                <a:lnTo>
                  <a:pt x="0" y="1019794"/>
                </a:lnTo>
                <a:close/>
              </a:path>
            </a:pathLst>
          </a:custGeom>
          <a:solidFill>
            <a:srgbClr val="BD867C"/>
          </a:solidFill>
        </p:spPr>
        <p:txBody>
          <a:bodyPr wrap="square" lIns="0" tIns="0" rIns="0" bIns="0" rtlCol="0"/>
          <a:lstStyle/>
          <a:p/>
        </p:txBody>
      </p:sp>
      <p:sp>
        <p:nvSpPr>
          <p:cNvPr id="41" name="object 41"/>
          <p:cNvSpPr/>
          <p:nvPr/>
        </p:nvSpPr>
        <p:spPr>
          <a:xfrm>
            <a:off x="4243959" y="3040481"/>
            <a:ext cx="439420" cy="1459230"/>
          </a:xfrm>
          <a:custGeom>
            <a:avLst/>
            <a:gdLst/>
            <a:ahLst/>
            <a:cxnLst/>
            <a:rect l="l" t="t" r="r" b="b"/>
            <a:pathLst>
              <a:path w="439420" h="1459229">
                <a:moveTo>
                  <a:pt x="439140" y="0"/>
                </a:moveTo>
                <a:lnTo>
                  <a:pt x="0" y="439127"/>
                </a:lnTo>
                <a:lnTo>
                  <a:pt x="0" y="1458925"/>
                </a:lnTo>
                <a:lnTo>
                  <a:pt x="439140" y="1019784"/>
                </a:lnTo>
                <a:lnTo>
                  <a:pt x="439140" y="0"/>
                </a:lnTo>
                <a:close/>
              </a:path>
            </a:pathLst>
          </a:custGeom>
          <a:solidFill>
            <a:srgbClr val="986C64"/>
          </a:solidFill>
        </p:spPr>
        <p:txBody>
          <a:bodyPr wrap="square" lIns="0" tIns="0" rIns="0" bIns="0" rtlCol="0"/>
          <a:lstStyle/>
          <a:p/>
        </p:txBody>
      </p:sp>
      <p:sp>
        <p:nvSpPr>
          <p:cNvPr id="42" name="object 42"/>
          <p:cNvSpPr/>
          <p:nvPr/>
        </p:nvSpPr>
        <p:spPr>
          <a:xfrm>
            <a:off x="3808082" y="3040481"/>
            <a:ext cx="875030" cy="439420"/>
          </a:xfrm>
          <a:custGeom>
            <a:avLst/>
            <a:gdLst/>
            <a:ahLst/>
            <a:cxnLst/>
            <a:rect l="l" t="t" r="r" b="b"/>
            <a:pathLst>
              <a:path w="875029" h="439420">
                <a:moveTo>
                  <a:pt x="875017" y="0"/>
                </a:moveTo>
                <a:lnTo>
                  <a:pt x="439140" y="0"/>
                </a:lnTo>
                <a:lnTo>
                  <a:pt x="0" y="439127"/>
                </a:lnTo>
                <a:lnTo>
                  <a:pt x="435876" y="439127"/>
                </a:lnTo>
                <a:lnTo>
                  <a:pt x="875017" y="0"/>
                </a:lnTo>
                <a:close/>
              </a:path>
            </a:pathLst>
          </a:custGeom>
          <a:solidFill>
            <a:srgbClr val="CA9E96"/>
          </a:solidFill>
        </p:spPr>
        <p:txBody>
          <a:bodyPr wrap="square" lIns="0" tIns="0" rIns="0" bIns="0" rtlCol="0"/>
          <a:lstStyle/>
          <a:p/>
        </p:txBody>
      </p:sp>
      <p:sp>
        <p:nvSpPr>
          <p:cNvPr id="43" name="object 43"/>
          <p:cNvSpPr/>
          <p:nvPr/>
        </p:nvSpPr>
        <p:spPr>
          <a:xfrm>
            <a:off x="3808082" y="3040481"/>
            <a:ext cx="875030" cy="1459230"/>
          </a:xfrm>
          <a:custGeom>
            <a:avLst/>
            <a:gdLst/>
            <a:ahLst/>
            <a:cxnLst/>
            <a:rect l="l" t="t" r="r" b="b"/>
            <a:pathLst>
              <a:path w="875029" h="1459229">
                <a:moveTo>
                  <a:pt x="0" y="439136"/>
                </a:moveTo>
                <a:lnTo>
                  <a:pt x="439136" y="0"/>
                </a:lnTo>
                <a:lnTo>
                  <a:pt x="875016" y="0"/>
                </a:lnTo>
                <a:lnTo>
                  <a:pt x="875016" y="1019800"/>
                </a:lnTo>
                <a:lnTo>
                  <a:pt x="435880" y="1458930"/>
                </a:lnTo>
                <a:lnTo>
                  <a:pt x="0" y="1458930"/>
                </a:lnTo>
                <a:lnTo>
                  <a:pt x="0" y="439136"/>
                </a:lnTo>
                <a:close/>
              </a:path>
            </a:pathLst>
          </a:custGeom>
          <a:ln w="52916">
            <a:solidFill>
              <a:srgbClr val="5B352E"/>
            </a:solidFill>
          </a:ln>
        </p:spPr>
        <p:txBody>
          <a:bodyPr wrap="square" lIns="0" tIns="0" rIns="0" bIns="0" rtlCol="0"/>
          <a:lstStyle/>
          <a:p/>
        </p:txBody>
      </p:sp>
      <p:sp>
        <p:nvSpPr>
          <p:cNvPr id="44" name="object 44"/>
          <p:cNvSpPr/>
          <p:nvPr/>
        </p:nvSpPr>
        <p:spPr>
          <a:xfrm>
            <a:off x="3808082" y="3040481"/>
            <a:ext cx="875030" cy="439420"/>
          </a:xfrm>
          <a:custGeom>
            <a:avLst/>
            <a:gdLst/>
            <a:ahLst/>
            <a:cxnLst/>
            <a:rect l="l" t="t" r="r" b="b"/>
            <a:pathLst>
              <a:path w="875029" h="439420">
                <a:moveTo>
                  <a:pt x="0" y="439136"/>
                </a:moveTo>
                <a:lnTo>
                  <a:pt x="435880" y="439136"/>
                </a:lnTo>
                <a:lnTo>
                  <a:pt x="875016" y="0"/>
                </a:lnTo>
              </a:path>
            </a:pathLst>
          </a:custGeom>
          <a:ln w="52916">
            <a:solidFill>
              <a:srgbClr val="5B352E"/>
            </a:solidFill>
          </a:ln>
        </p:spPr>
        <p:txBody>
          <a:bodyPr wrap="square" lIns="0" tIns="0" rIns="0" bIns="0" rtlCol="0"/>
          <a:lstStyle/>
          <a:p/>
        </p:txBody>
      </p:sp>
      <p:sp>
        <p:nvSpPr>
          <p:cNvPr id="45" name="object 45"/>
          <p:cNvSpPr/>
          <p:nvPr/>
        </p:nvSpPr>
        <p:spPr>
          <a:xfrm>
            <a:off x="4243962" y="3479617"/>
            <a:ext cx="0" cy="1019810"/>
          </a:xfrm>
          <a:custGeom>
            <a:avLst/>
            <a:gdLst/>
            <a:ahLst/>
            <a:cxnLst/>
            <a:rect l="l" t="t" r="r" b="b"/>
            <a:pathLst>
              <a:path h="1019810">
                <a:moveTo>
                  <a:pt x="0" y="0"/>
                </a:moveTo>
                <a:lnTo>
                  <a:pt x="0" y="1019794"/>
                </a:lnTo>
              </a:path>
            </a:pathLst>
          </a:custGeom>
          <a:ln w="52916">
            <a:solidFill>
              <a:srgbClr val="5B352E"/>
            </a:solidFill>
          </a:ln>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23774" y="-41700"/>
            <a:ext cx="1510398" cy="1969506"/>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7583499" y="804712"/>
            <a:ext cx="238125" cy="238125"/>
          </a:xfrm>
          <a:custGeom>
            <a:avLst/>
            <a:gdLst/>
            <a:ahLst/>
            <a:cxnLst/>
            <a:rect l="l" t="t" r="r" b="b"/>
            <a:pathLst>
              <a:path w="238125" h="238125">
                <a:moveTo>
                  <a:pt x="0" y="237883"/>
                </a:moveTo>
                <a:lnTo>
                  <a:pt x="237883" y="237883"/>
                </a:lnTo>
                <a:lnTo>
                  <a:pt x="237883" y="0"/>
                </a:lnTo>
                <a:lnTo>
                  <a:pt x="0" y="0"/>
                </a:lnTo>
                <a:lnTo>
                  <a:pt x="0" y="237883"/>
                </a:lnTo>
                <a:close/>
              </a:path>
            </a:pathLst>
          </a:custGeom>
          <a:solidFill>
            <a:srgbClr val="FFFFFF">
              <a:alpha val="50199"/>
            </a:srgbClr>
          </a:solidFill>
        </p:spPr>
        <p:txBody>
          <a:bodyPr wrap="square" lIns="0" tIns="0" rIns="0" bIns="0" rtlCol="0"/>
          <a:lstStyle/>
          <a:p/>
        </p:txBody>
      </p:sp>
      <p:sp>
        <p:nvSpPr>
          <p:cNvPr id="4" name="object 4"/>
          <p:cNvSpPr/>
          <p:nvPr/>
        </p:nvSpPr>
        <p:spPr>
          <a:xfrm>
            <a:off x="7583499" y="804712"/>
            <a:ext cx="238125" cy="238125"/>
          </a:xfrm>
          <a:custGeom>
            <a:avLst/>
            <a:gdLst/>
            <a:ahLst/>
            <a:cxnLst/>
            <a:rect l="l" t="t" r="r" b="b"/>
            <a:pathLst>
              <a:path w="238125" h="238125">
                <a:moveTo>
                  <a:pt x="0" y="0"/>
                </a:moveTo>
                <a:lnTo>
                  <a:pt x="237883" y="0"/>
                </a:lnTo>
                <a:lnTo>
                  <a:pt x="237883" y="237883"/>
                </a:lnTo>
                <a:lnTo>
                  <a:pt x="0" y="237883"/>
                </a:lnTo>
                <a:lnTo>
                  <a:pt x="0" y="0"/>
                </a:lnTo>
                <a:close/>
              </a:path>
            </a:pathLst>
          </a:custGeom>
          <a:ln w="52916">
            <a:solidFill>
              <a:srgbClr val="292934"/>
            </a:solidFill>
          </a:ln>
        </p:spPr>
        <p:txBody>
          <a:bodyPr wrap="square" lIns="0" tIns="0" rIns="0" bIns="0" rtlCol="0"/>
          <a:lstStyle/>
          <a:p/>
        </p:txBody>
      </p:sp>
      <p:sp>
        <p:nvSpPr>
          <p:cNvPr id="5" name="object 5"/>
          <p:cNvSpPr txBox="1"/>
          <p:nvPr/>
        </p:nvSpPr>
        <p:spPr>
          <a:xfrm>
            <a:off x="1779714" y="240908"/>
            <a:ext cx="3532504" cy="1214755"/>
          </a:xfrm>
          <a:prstGeom prst="rect">
            <a:avLst/>
          </a:prstGeom>
        </p:spPr>
        <p:txBody>
          <a:bodyPr vert="horz" wrap="square" lIns="0" tIns="60960" rIns="0" bIns="0" rtlCol="0">
            <a:spAutoFit/>
          </a:bodyPr>
          <a:lstStyle/>
          <a:p>
            <a:pPr marL="195580" indent="-182880">
              <a:lnSpc>
                <a:spcPct val="100000"/>
              </a:lnSpc>
              <a:spcBef>
                <a:spcPts val="480"/>
              </a:spcBef>
              <a:buClr>
                <a:srgbClr val="93A299"/>
              </a:buClr>
              <a:buSzPct val="82000"/>
              <a:buFont typeface="Arial" panose="020B0604020202020204"/>
              <a:buChar char="•"/>
              <a:tabLst>
                <a:tab pos="195580" algn="l"/>
              </a:tabLst>
            </a:pPr>
            <a:r>
              <a:rPr sz="2500" b="1" spc="-190" dirty="0">
                <a:solidFill>
                  <a:srgbClr val="79463D"/>
                </a:solidFill>
                <a:latin typeface="Trebuchet MS" panose="020B0603020202020204"/>
                <a:cs typeface="Trebuchet MS" panose="020B0603020202020204"/>
              </a:rPr>
              <a:t>Translations</a:t>
            </a:r>
            <a:endParaRPr sz="2500" dirty="0">
              <a:latin typeface="Trebuchet MS" panose="020B0603020202020204"/>
              <a:cs typeface="Trebuchet MS" panose="020B0603020202020204"/>
            </a:endParaRPr>
          </a:p>
          <a:p>
            <a:pPr marL="287020" marR="5080">
              <a:lnSpc>
                <a:spcPts val="3000"/>
              </a:lnSpc>
            </a:pPr>
            <a:r>
              <a:rPr sz="2050" spc="-145" dirty="0">
                <a:solidFill>
                  <a:srgbClr val="292934"/>
                </a:solidFill>
                <a:latin typeface="Trebuchet MS" panose="020B0603020202020204"/>
                <a:cs typeface="Trebuchet MS" panose="020B0603020202020204"/>
              </a:rPr>
              <a:t>Two </a:t>
            </a:r>
            <a:r>
              <a:rPr sz="2050" spc="-110" dirty="0">
                <a:solidFill>
                  <a:srgbClr val="292934"/>
                </a:solidFill>
                <a:latin typeface="Trebuchet MS" panose="020B0603020202020204"/>
                <a:cs typeface="Trebuchet MS" panose="020B0603020202020204"/>
              </a:rPr>
              <a:t>dimensional,</a:t>
            </a:r>
            <a:r>
              <a:rPr sz="2050" spc="-320" dirty="0">
                <a:solidFill>
                  <a:srgbClr val="292934"/>
                </a:solidFill>
                <a:latin typeface="Trebuchet MS" panose="020B0603020202020204"/>
                <a:cs typeface="Trebuchet MS" panose="020B0603020202020204"/>
              </a:rPr>
              <a:t> </a:t>
            </a:r>
            <a:r>
              <a:rPr sz="2050" spc="-120" dirty="0">
                <a:solidFill>
                  <a:srgbClr val="292934"/>
                </a:solidFill>
                <a:latin typeface="Trebuchet MS" panose="020B0603020202020204"/>
                <a:cs typeface="Trebuchet MS" panose="020B0603020202020204"/>
              </a:rPr>
              <a:t>commutative  </a:t>
            </a:r>
            <a:r>
              <a:rPr sz="2050" spc="-95" dirty="0">
                <a:solidFill>
                  <a:srgbClr val="292934"/>
                </a:solidFill>
                <a:latin typeface="Trebuchet MS" panose="020B0603020202020204"/>
                <a:cs typeface="Trebuchet MS" panose="020B0603020202020204"/>
              </a:rPr>
              <a:t>Isometries </a:t>
            </a:r>
            <a:r>
              <a:rPr sz="2050" spc="-90" dirty="0">
                <a:solidFill>
                  <a:srgbClr val="292934"/>
                </a:solidFill>
                <a:latin typeface="Trebuchet MS" panose="020B0603020202020204"/>
                <a:cs typeface="Trebuchet MS" panose="020B0603020202020204"/>
              </a:rPr>
              <a:t>of</a:t>
            </a:r>
            <a:r>
              <a:rPr sz="2050" spc="-300" dirty="0">
                <a:solidFill>
                  <a:srgbClr val="292934"/>
                </a:solidFill>
                <a:latin typeface="Trebuchet MS" panose="020B0603020202020204"/>
                <a:cs typeface="Trebuchet MS" panose="020B0603020202020204"/>
              </a:rPr>
              <a:t>  </a:t>
            </a:r>
            <a:r>
              <a:rPr lang="en-US" sz="2050" spc="-300" dirty="0">
                <a:solidFill>
                  <a:srgbClr val="292934"/>
                </a:solidFill>
                <a:latin typeface="Trebuchet MS" panose="020B0603020202020204"/>
                <a:cs typeface="Trebuchet MS" panose="020B0603020202020204"/>
              </a:rPr>
              <a:t>R^2</a:t>
            </a:r>
            <a:endParaRPr lang="en-US" sz="2050" spc="-300" baseline="27000" dirty="0">
              <a:solidFill>
                <a:srgbClr val="292934"/>
              </a:solidFill>
              <a:latin typeface="Trebuchet MS" panose="020B0603020202020204"/>
              <a:cs typeface="Trebuchet MS" panose="020B0603020202020204"/>
            </a:endParaRPr>
          </a:p>
        </p:txBody>
      </p:sp>
      <p:sp>
        <p:nvSpPr>
          <p:cNvPr id="6" name="object 6"/>
          <p:cNvSpPr txBox="1"/>
          <p:nvPr/>
        </p:nvSpPr>
        <p:spPr>
          <a:xfrm>
            <a:off x="2054034" y="2562469"/>
            <a:ext cx="2181860" cy="1083945"/>
          </a:xfrm>
          <a:prstGeom prst="rect">
            <a:avLst/>
          </a:prstGeom>
        </p:spPr>
        <p:txBody>
          <a:bodyPr vert="horz" wrap="square" lIns="0" tIns="76200" rIns="0" bIns="0" rtlCol="0">
            <a:spAutoFit/>
          </a:bodyPr>
          <a:lstStyle/>
          <a:p>
            <a:pPr marL="195580" indent="-182880">
              <a:lnSpc>
                <a:spcPct val="100000"/>
              </a:lnSpc>
              <a:spcBef>
                <a:spcPts val="600"/>
              </a:spcBef>
              <a:buClr>
                <a:srgbClr val="93A299"/>
              </a:buClr>
              <a:buSzPct val="82000"/>
              <a:buFont typeface="Arial" panose="020B0604020202020204"/>
              <a:buChar char="•"/>
              <a:tabLst>
                <a:tab pos="195580" algn="l"/>
              </a:tabLst>
            </a:pPr>
            <a:r>
              <a:rPr sz="2500" b="1" spc="-175" dirty="0">
                <a:solidFill>
                  <a:srgbClr val="C00000"/>
                </a:solidFill>
                <a:latin typeface="Trebuchet MS" panose="020B0603020202020204"/>
                <a:cs typeface="Trebuchet MS" panose="020B0603020202020204"/>
              </a:rPr>
              <a:t>Convolution</a:t>
            </a:r>
            <a:endParaRPr sz="2500">
              <a:latin typeface="Trebuchet MS" panose="020B0603020202020204"/>
              <a:cs typeface="Trebuchet MS" panose="020B0603020202020204"/>
            </a:endParaRPr>
          </a:p>
          <a:p>
            <a:pPr marL="286385">
              <a:lnSpc>
                <a:spcPct val="100000"/>
              </a:lnSpc>
              <a:spcBef>
                <a:spcPts val="350"/>
              </a:spcBef>
            </a:pPr>
            <a:r>
              <a:rPr sz="1650" spc="-30" dirty="0">
                <a:solidFill>
                  <a:srgbClr val="292934"/>
                </a:solidFill>
                <a:latin typeface="Trebuchet MS" panose="020B0603020202020204"/>
                <a:cs typeface="Trebuchet MS" panose="020B0603020202020204"/>
              </a:rPr>
              <a:t>Linear</a:t>
            </a:r>
            <a:endParaRPr sz="1650">
              <a:latin typeface="Trebuchet MS" panose="020B0603020202020204"/>
              <a:cs typeface="Trebuchet MS" panose="020B0603020202020204"/>
            </a:endParaRPr>
          </a:p>
          <a:p>
            <a:pPr marL="286385">
              <a:lnSpc>
                <a:spcPct val="100000"/>
              </a:lnSpc>
              <a:spcBef>
                <a:spcPts val="520"/>
              </a:spcBef>
            </a:pPr>
            <a:r>
              <a:rPr sz="1650" spc="-35" dirty="0">
                <a:solidFill>
                  <a:srgbClr val="292934"/>
                </a:solidFill>
                <a:latin typeface="Trebuchet MS" panose="020B0603020202020204"/>
                <a:cs typeface="Trebuchet MS" panose="020B0603020202020204"/>
              </a:rPr>
              <a:t>Translation</a:t>
            </a:r>
            <a:r>
              <a:rPr sz="1650" spc="-60" dirty="0">
                <a:solidFill>
                  <a:srgbClr val="292934"/>
                </a:solidFill>
                <a:latin typeface="Trebuchet MS" panose="020B0603020202020204"/>
                <a:cs typeface="Trebuchet MS" panose="020B0603020202020204"/>
              </a:rPr>
              <a:t> </a:t>
            </a:r>
            <a:r>
              <a:rPr sz="1650" spc="-30" dirty="0">
                <a:solidFill>
                  <a:srgbClr val="292934"/>
                </a:solidFill>
                <a:latin typeface="Trebuchet MS" panose="020B0603020202020204"/>
                <a:cs typeface="Trebuchet MS" panose="020B0603020202020204"/>
              </a:rPr>
              <a:t>invariant</a:t>
            </a:r>
            <a:endParaRPr sz="1650">
              <a:latin typeface="Trebuchet MS" panose="020B0603020202020204"/>
              <a:cs typeface="Trebuchet MS" panose="020B0603020202020204"/>
            </a:endParaRPr>
          </a:p>
        </p:txBody>
      </p:sp>
      <p:sp>
        <p:nvSpPr>
          <p:cNvPr id="7" name="object 7"/>
          <p:cNvSpPr txBox="1"/>
          <p:nvPr/>
        </p:nvSpPr>
        <p:spPr>
          <a:xfrm>
            <a:off x="2054034" y="4518269"/>
            <a:ext cx="2577465" cy="1083945"/>
          </a:xfrm>
          <a:prstGeom prst="rect">
            <a:avLst/>
          </a:prstGeom>
        </p:spPr>
        <p:txBody>
          <a:bodyPr vert="horz" wrap="square" lIns="0" tIns="76200" rIns="0" bIns="0" rtlCol="0">
            <a:spAutoFit/>
          </a:bodyPr>
          <a:lstStyle/>
          <a:p>
            <a:pPr marL="195580" indent="-182880">
              <a:lnSpc>
                <a:spcPct val="100000"/>
              </a:lnSpc>
              <a:spcBef>
                <a:spcPts val="600"/>
              </a:spcBef>
              <a:buClr>
                <a:srgbClr val="93A299"/>
              </a:buClr>
              <a:buSzPct val="82000"/>
              <a:buFont typeface="Arial" panose="020B0604020202020204"/>
              <a:buChar char="•"/>
              <a:tabLst>
                <a:tab pos="195580" algn="l"/>
              </a:tabLst>
            </a:pPr>
            <a:r>
              <a:rPr sz="2500" b="1" spc="-155" dirty="0">
                <a:solidFill>
                  <a:srgbClr val="C00000"/>
                </a:solidFill>
                <a:latin typeface="Trebuchet MS" panose="020B0603020202020204"/>
                <a:cs typeface="Trebuchet MS" panose="020B0603020202020204"/>
              </a:rPr>
              <a:t>Pooling</a:t>
            </a:r>
            <a:endParaRPr sz="2500">
              <a:latin typeface="Trebuchet MS" panose="020B0603020202020204"/>
              <a:cs typeface="Trebuchet MS" panose="020B0603020202020204"/>
            </a:endParaRPr>
          </a:p>
          <a:p>
            <a:pPr marL="286385">
              <a:lnSpc>
                <a:spcPct val="100000"/>
              </a:lnSpc>
              <a:spcBef>
                <a:spcPts val="350"/>
              </a:spcBef>
            </a:pPr>
            <a:r>
              <a:rPr sz="1650" dirty="0">
                <a:solidFill>
                  <a:srgbClr val="292934"/>
                </a:solidFill>
                <a:latin typeface="Trebuchet MS" panose="020B0603020202020204"/>
                <a:cs typeface="Trebuchet MS" panose="020B0603020202020204"/>
              </a:rPr>
              <a:t>Non-linear</a:t>
            </a:r>
            <a:r>
              <a:rPr sz="1650" spc="-50" dirty="0">
                <a:solidFill>
                  <a:srgbClr val="292934"/>
                </a:solidFill>
                <a:latin typeface="Trebuchet MS" panose="020B0603020202020204"/>
                <a:cs typeface="Trebuchet MS" panose="020B0603020202020204"/>
              </a:rPr>
              <a:t> </a:t>
            </a:r>
            <a:r>
              <a:rPr sz="1650" spc="-35" dirty="0">
                <a:solidFill>
                  <a:srgbClr val="292934"/>
                </a:solidFill>
                <a:latin typeface="Trebuchet MS" panose="020B0603020202020204"/>
                <a:cs typeface="Trebuchet MS" panose="020B0603020202020204"/>
              </a:rPr>
              <a:t>(max)</a:t>
            </a:r>
            <a:endParaRPr sz="1650">
              <a:latin typeface="Trebuchet MS" panose="020B0603020202020204"/>
              <a:cs typeface="Trebuchet MS" panose="020B0603020202020204"/>
            </a:endParaRPr>
          </a:p>
          <a:p>
            <a:pPr marL="286385">
              <a:lnSpc>
                <a:spcPct val="100000"/>
              </a:lnSpc>
              <a:spcBef>
                <a:spcPts val="520"/>
              </a:spcBef>
            </a:pPr>
            <a:r>
              <a:rPr sz="1650" spc="-15" dirty="0">
                <a:solidFill>
                  <a:srgbClr val="292934"/>
                </a:solidFill>
                <a:latin typeface="Trebuchet MS" panose="020B0603020202020204"/>
                <a:cs typeface="Trebuchet MS" panose="020B0603020202020204"/>
              </a:rPr>
              <a:t>Sub-translation</a:t>
            </a:r>
            <a:r>
              <a:rPr sz="1650" spc="-30" dirty="0">
                <a:solidFill>
                  <a:srgbClr val="292934"/>
                </a:solidFill>
                <a:latin typeface="Trebuchet MS" panose="020B0603020202020204"/>
                <a:cs typeface="Trebuchet MS" panose="020B0603020202020204"/>
              </a:rPr>
              <a:t> invariant</a:t>
            </a:r>
            <a:endParaRPr sz="1650">
              <a:latin typeface="Trebuchet MS" panose="020B0603020202020204"/>
              <a:cs typeface="Trebuchet MS" panose="020B0603020202020204"/>
            </a:endParaRPr>
          </a:p>
        </p:txBody>
      </p:sp>
      <p:sp>
        <p:nvSpPr>
          <p:cNvPr id="9" name="object 9"/>
          <p:cNvSpPr/>
          <p:nvPr/>
        </p:nvSpPr>
        <p:spPr>
          <a:xfrm>
            <a:off x="7249426" y="765177"/>
            <a:ext cx="317500" cy="317500"/>
          </a:xfrm>
          <a:custGeom>
            <a:avLst/>
            <a:gdLst/>
            <a:ahLst/>
            <a:cxnLst/>
            <a:rect l="l" t="t" r="r" b="b"/>
            <a:pathLst>
              <a:path w="317500" h="317500">
                <a:moveTo>
                  <a:pt x="317500" y="0"/>
                </a:moveTo>
                <a:lnTo>
                  <a:pt x="0" y="158750"/>
                </a:lnTo>
                <a:lnTo>
                  <a:pt x="317500" y="317500"/>
                </a:lnTo>
                <a:lnTo>
                  <a:pt x="317500" y="0"/>
                </a:lnTo>
                <a:close/>
              </a:path>
            </a:pathLst>
          </a:custGeom>
          <a:solidFill>
            <a:srgbClr val="FFFFFF"/>
          </a:solidFill>
        </p:spPr>
        <p:txBody>
          <a:bodyPr wrap="square" lIns="0" tIns="0" rIns="0" bIns="0" rtlCol="0"/>
          <a:lstStyle/>
          <a:p/>
        </p:txBody>
      </p:sp>
      <p:sp>
        <p:nvSpPr>
          <p:cNvPr id="10" name="object 10"/>
          <p:cNvSpPr/>
          <p:nvPr/>
        </p:nvSpPr>
        <p:spPr>
          <a:xfrm>
            <a:off x="7543686" y="1059627"/>
            <a:ext cx="317500" cy="317500"/>
          </a:xfrm>
          <a:custGeom>
            <a:avLst/>
            <a:gdLst/>
            <a:ahLst/>
            <a:cxnLst/>
            <a:rect l="l" t="t" r="r" b="b"/>
            <a:pathLst>
              <a:path w="317500" h="317500">
                <a:moveTo>
                  <a:pt x="317500" y="0"/>
                </a:moveTo>
                <a:lnTo>
                  <a:pt x="0" y="0"/>
                </a:lnTo>
                <a:lnTo>
                  <a:pt x="158750" y="317500"/>
                </a:lnTo>
                <a:lnTo>
                  <a:pt x="317500" y="0"/>
                </a:lnTo>
                <a:close/>
              </a:path>
            </a:pathLst>
          </a:custGeom>
          <a:solidFill>
            <a:srgbClr val="FFFFFF"/>
          </a:solidFill>
        </p:spPr>
        <p:txBody>
          <a:bodyPr wrap="square" lIns="0" tIns="0" rIns="0" bIns="0" rtlCol="0"/>
          <a:lstStyle/>
          <a:p/>
        </p:txBody>
      </p:sp>
      <p:sp>
        <p:nvSpPr>
          <p:cNvPr id="11" name="object 11"/>
          <p:cNvSpPr/>
          <p:nvPr/>
        </p:nvSpPr>
        <p:spPr>
          <a:xfrm>
            <a:off x="7836598" y="780163"/>
            <a:ext cx="317500" cy="317500"/>
          </a:xfrm>
          <a:custGeom>
            <a:avLst/>
            <a:gdLst/>
            <a:ahLst/>
            <a:cxnLst/>
            <a:rect l="l" t="t" r="r" b="b"/>
            <a:pathLst>
              <a:path w="317500" h="317500">
                <a:moveTo>
                  <a:pt x="0" y="0"/>
                </a:moveTo>
                <a:lnTo>
                  <a:pt x="0" y="317500"/>
                </a:lnTo>
                <a:lnTo>
                  <a:pt x="317500" y="158750"/>
                </a:lnTo>
                <a:lnTo>
                  <a:pt x="0" y="0"/>
                </a:lnTo>
                <a:close/>
              </a:path>
            </a:pathLst>
          </a:custGeom>
          <a:solidFill>
            <a:srgbClr val="FFFFFF"/>
          </a:solidFill>
        </p:spPr>
        <p:txBody>
          <a:bodyPr wrap="square" lIns="0" tIns="0" rIns="0" bIns="0" rtlCol="0"/>
          <a:lstStyle/>
          <a:p/>
        </p:txBody>
      </p:sp>
      <p:sp>
        <p:nvSpPr>
          <p:cNvPr id="12" name="object 12"/>
          <p:cNvSpPr/>
          <p:nvPr/>
        </p:nvSpPr>
        <p:spPr>
          <a:xfrm>
            <a:off x="7543686" y="472696"/>
            <a:ext cx="317500" cy="317500"/>
          </a:xfrm>
          <a:custGeom>
            <a:avLst/>
            <a:gdLst/>
            <a:ahLst/>
            <a:cxnLst/>
            <a:rect l="l" t="t" r="r" b="b"/>
            <a:pathLst>
              <a:path w="317500" h="317500">
                <a:moveTo>
                  <a:pt x="158750" y="0"/>
                </a:moveTo>
                <a:lnTo>
                  <a:pt x="0" y="317500"/>
                </a:lnTo>
                <a:lnTo>
                  <a:pt x="317500" y="317500"/>
                </a:lnTo>
                <a:lnTo>
                  <a:pt x="158750" y="0"/>
                </a:lnTo>
                <a:close/>
              </a:path>
            </a:pathLst>
          </a:custGeom>
          <a:solidFill>
            <a:srgbClr val="FFFFFF"/>
          </a:solidFill>
        </p:spPr>
        <p:txBody>
          <a:bodyPr wrap="square" lIns="0" tIns="0" rIns="0" bIns="0" rtlCol="0"/>
          <a:lstStyle/>
          <a:p/>
        </p:txBody>
      </p:sp>
      <p:sp>
        <p:nvSpPr>
          <p:cNvPr id="13" name="object 13"/>
          <p:cNvSpPr/>
          <p:nvPr/>
        </p:nvSpPr>
        <p:spPr>
          <a:xfrm>
            <a:off x="9054868" y="2269606"/>
            <a:ext cx="1520282" cy="1981436"/>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6723774" y="2270690"/>
            <a:ext cx="1510398" cy="1969506"/>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7702440" y="2872239"/>
            <a:ext cx="186055" cy="601345"/>
          </a:xfrm>
          <a:custGeom>
            <a:avLst/>
            <a:gdLst/>
            <a:ahLst/>
            <a:cxnLst/>
            <a:rect l="l" t="t" r="r" b="b"/>
            <a:pathLst>
              <a:path w="186054" h="601345">
                <a:moveTo>
                  <a:pt x="0" y="601060"/>
                </a:moveTo>
                <a:lnTo>
                  <a:pt x="185460" y="601060"/>
                </a:lnTo>
                <a:lnTo>
                  <a:pt x="185460" y="0"/>
                </a:lnTo>
                <a:lnTo>
                  <a:pt x="0" y="0"/>
                </a:lnTo>
                <a:lnTo>
                  <a:pt x="0" y="601060"/>
                </a:lnTo>
                <a:close/>
              </a:path>
            </a:pathLst>
          </a:custGeom>
          <a:solidFill>
            <a:srgbClr val="FFFFFF">
              <a:alpha val="50199"/>
            </a:srgbClr>
          </a:solidFill>
        </p:spPr>
        <p:txBody>
          <a:bodyPr wrap="square" lIns="0" tIns="0" rIns="0" bIns="0" rtlCol="0"/>
          <a:lstStyle/>
          <a:p/>
        </p:txBody>
      </p:sp>
      <p:sp>
        <p:nvSpPr>
          <p:cNvPr id="16" name="object 16"/>
          <p:cNvSpPr/>
          <p:nvPr/>
        </p:nvSpPr>
        <p:spPr>
          <a:xfrm>
            <a:off x="7514607" y="2872239"/>
            <a:ext cx="135255" cy="601345"/>
          </a:xfrm>
          <a:custGeom>
            <a:avLst/>
            <a:gdLst/>
            <a:ahLst/>
            <a:cxnLst/>
            <a:rect l="l" t="t" r="r" b="b"/>
            <a:pathLst>
              <a:path w="135254" h="601345">
                <a:moveTo>
                  <a:pt x="0" y="601060"/>
                </a:moveTo>
                <a:lnTo>
                  <a:pt x="134915" y="601060"/>
                </a:lnTo>
                <a:lnTo>
                  <a:pt x="134915" y="0"/>
                </a:lnTo>
                <a:lnTo>
                  <a:pt x="0" y="0"/>
                </a:lnTo>
                <a:lnTo>
                  <a:pt x="0" y="601060"/>
                </a:lnTo>
                <a:close/>
              </a:path>
            </a:pathLst>
          </a:custGeom>
          <a:solidFill>
            <a:srgbClr val="FFFFFF">
              <a:alpha val="50199"/>
            </a:srgbClr>
          </a:solidFill>
        </p:spPr>
        <p:txBody>
          <a:bodyPr wrap="square" lIns="0" tIns="0" rIns="0" bIns="0" rtlCol="0"/>
          <a:lstStyle/>
          <a:p/>
        </p:txBody>
      </p:sp>
      <p:sp>
        <p:nvSpPr>
          <p:cNvPr id="17" name="object 17"/>
          <p:cNvSpPr/>
          <p:nvPr/>
        </p:nvSpPr>
        <p:spPr>
          <a:xfrm>
            <a:off x="7286841" y="2872239"/>
            <a:ext cx="175260" cy="601345"/>
          </a:xfrm>
          <a:custGeom>
            <a:avLst/>
            <a:gdLst/>
            <a:ahLst/>
            <a:cxnLst/>
            <a:rect l="l" t="t" r="r" b="b"/>
            <a:pathLst>
              <a:path w="175259" h="601345">
                <a:moveTo>
                  <a:pt x="0" y="601060"/>
                </a:moveTo>
                <a:lnTo>
                  <a:pt x="174849" y="601060"/>
                </a:lnTo>
                <a:lnTo>
                  <a:pt x="174849" y="0"/>
                </a:lnTo>
                <a:lnTo>
                  <a:pt x="0" y="0"/>
                </a:lnTo>
                <a:lnTo>
                  <a:pt x="0" y="601060"/>
                </a:lnTo>
                <a:close/>
              </a:path>
            </a:pathLst>
          </a:custGeom>
          <a:solidFill>
            <a:srgbClr val="FFFFFF">
              <a:alpha val="50199"/>
            </a:srgbClr>
          </a:solidFill>
        </p:spPr>
        <p:txBody>
          <a:bodyPr wrap="square" lIns="0" tIns="0" rIns="0" bIns="0" rtlCol="0"/>
          <a:lstStyle/>
          <a:p/>
        </p:txBody>
      </p:sp>
      <p:sp>
        <p:nvSpPr>
          <p:cNvPr id="18" name="object 18"/>
          <p:cNvSpPr/>
          <p:nvPr/>
        </p:nvSpPr>
        <p:spPr>
          <a:xfrm>
            <a:off x="7286841" y="2872247"/>
            <a:ext cx="601345" cy="601345"/>
          </a:xfrm>
          <a:custGeom>
            <a:avLst/>
            <a:gdLst/>
            <a:ahLst/>
            <a:cxnLst/>
            <a:rect l="l" t="t" r="r" b="b"/>
            <a:pathLst>
              <a:path w="601345" h="601345">
                <a:moveTo>
                  <a:pt x="0" y="0"/>
                </a:moveTo>
                <a:lnTo>
                  <a:pt x="601061" y="0"/>
                </a:lnTo>
                <a:lnTo>
                  <a:pt x="601061" y="601061"/>
                </a:lnTo>
                <a:lnTo>
                  <a:pt x="0" y="601061"/>
                </a:lnTo>
                <a:lnTo>
                  <a:pt x="0" y="0"/>
                </a:lnTo>
                <a:close/>
              </a:path>
            </a:pathLst>
          </a:custGeom>
          <a:ln w="52916">
            <a:solidFill>
              <a:srgbClr val="292934"/>
            </a:solidFill>
          </a:ln>
        </p:spPr>
        <p:txBody>
          <a:bodyPr wrap="square" lIns="0" tIns="0" rIns="0" bIns="0" rtlCol="0"/>
          <a:lstStyle/>
          <a:p/>
        </p:txBody>
      </p:sp>
      <p:sp>
        <p:nvSpPr>
          <p:cNvPr id="19" name="object 19"/>
          <p:cNvSpPr/>
          <p:nvPr/>
        </p:nvSpPr>
        <p:spPr>
          <a:xfrm>
            <a:off x="7887906" y="3008137"/>
            <a:ext cx="2032000" cy="52069"/>
          </a:xfrm>
          <a:custGeom>
            <a:avLst/>
            <a:gdLst/>
            <a:ahLst/>
            <a:cxnLst/>
            <a:rect l="l" t="t" r="r" b="b"/>
            <a:pathLst>
              <a:path w="2032000" h="52070">
                <a:moveTo>
                  <a:pt x="0" y="0"/>
                </a:moveTo>
                <a:lnTo>
                  <a:pt x="2031421" y="51551"/>
                </a:lnTo>
              </a:path>
            </a:pathLst>
          </a:custGeom>
          <a:ln w="52916">
            <a:solidFill>
              <a:srgbClr val="292934"/>
            </a:solidFill>
          </a:ln>
        </p:spPr>
        <p:txBody>
          <a:bodyPr wrap="square" lIns="0" tIns="0" rIns="0" bIns="0" rtlCol="0"/>
          <a:lstStyle/>
          <a:p/>
        </p:txBody>
      </p:sp>
      <p:sp>
        <p:nvSpPr>
          <p:cNvPr id="20" name="object 20"/>
          <p:cNvSpPr/>
          <p:nvPr/>
        </p:nvSpPr>
        <p:spPr>
          <a:xfrm>
            <a:off x="7887906" y="3231954"/>
            <a:ext cx="2033905" cy="241935"/>
          </a:xfrm>
          <a:custGeom>
            <a:avLst/>
            <a:gdLst/>
            <a:ahLst/>
            <a:cxnLst/>
            <a:rect l="l" t="t" r="r" b="b"/>
            <a:pathLst>
              <a:path w="2033904" h="241935">
                <a:moveTo>
                  <a:pt x="0" y="241346"/>
                </a:moveTo>
                <a:lnTo>
                  <a:pt x="2033821" y="0"/>
                </a:lnTo>
              </a:path>
            </a:pathLst>
          </a:custGeom>
          <a:ln w="52916">
            <a:solidFill>
              <a:srgbClr val="292934"/>
            </a:solidFill>
          </a:ln>
        </p:spPr>
        <p:txBody>
          <a:bodyPr wrap="square" lIns="0" tIns="0" rIns="0" bIns="0" rtlCol="0"/>
          <a:lstStyle/>
          <a:p/>
        </p:txBody>
      </p:sp>
      <p:sp>
        <p:nvSpPr>
          <p:cNvPr id="21" name="object 21"/>
          <p:cNvSpPr/>
          <p:nvPr/>
        </p:nvSpPr>
        <p:spPr>
          <a:xfrm>
            <a:off x="9925062" y="3056641"/>
            <a:ext cx="184150" cy="184150"/>
          </a:xfrm>
          <a:custGeom>
            <a:avLst/>
            <a:gdLst/>
            <a:ahLst/>
            <a:cxnLst/>
            <a:rect l="l" t="t" r="r" b="b"/>
            <a:pathLst>
              <a:path w="184150" h="184150">
                <a:moveTo>
                  <a:pt x="0" y="184083"/>
                </a:moveTo>
                <a:lnTo>
                  <a:pt x="184083" y="184083"/>
                </a:lnTo>
                <a:lnTo>
                  <a:pt x="184083" y="0"/>
                </a:lnTo>
                <a:lnTo>
                  <a:pt x="0" y="0"/>
                </a:lnTo>
                <a:lnTo>
                  <a:pt x="0" y="184083"/>
                </a:lnTo>
                <a:close/>
              </a:path>
            </a:pathLst>
          </a:custGeom>
          <a:solidFill>
            <a:srgbClr val="F2F2F2">
              <a:alpha val="59999"/>
            </a:srgbClr>
          </a:solidFill>
        </p:spPr>
        <p:txBody>
          <a:bodyPr wrap="square" lIns="0" tIns="0" rIns="0" bIns="0" rtlCol="0"/>
          <a:lstStyle/>
          <a:p/>
        </p:txBody>
      </p:sp>
      <p:sp>
        <p:nvSpPr>
          <p:cNvPr id="22" name="object 22"/>
          <p:cNvSpPr/>
          <p:nvPr/>
        </p:nvSpPr>
        <p:spPr>
          <a:xfrm>
            <a:off x="9925062" y="3056638"/>
            <a:ext cx="184150" cy="184150"/>
          </a:xfrm>
          <a:custGeom>
            <a:avLst/>
            <a:gdLst/>
            <a:ahLst/>
            <a:cxnLst/>
            <a:rect l="l" t="t" r="r" b="b"/>
            <a:pathLst>
              <a:path w="184150" h="184150">
                <a:moveTo>
                  <a:pt x="0" y="0"/>
                </a:moveTo>
                <a:lnTo>
                  <a:pt x="184084" y="0"/>
                </a:lnTo>
                <a:lnTo>
                  <a:pt x="184084" y="184084"/>
                </a:lnTo>
                <a:lnTo>
                  <a:pt x="0" y="184084"/>
                </a:lnTo>
                <a:lnTo>
                  <a:pt x="0" y="0"/>
                </a:lnTo>
                <a:close/>
              </a:path>
            </a:pathLst>
          </a:custGeom>
          <a:ln w="52916">
            <a:solidFill>
              <a:srgbClr val="292934"/>
            </a:solidFill>
          </a:ln>
        </p:spPr>
        <p:txBody>
          <a:bodyPr wrap="square" lIns="0" tIns="0" rIns="0" bIns="0" rtlCol="0"/>
          <a:lstStyle/>
          <a:p/>
        </p:txBody>
      </p:sp>
      <p:sp>
        <p:nvSpPr>
          <p:cNvPr id="23" name="object 23"/>
          <p:cNvSpPr/>
          <p:nvPr/>
        </p:nvSpPr>
        <p:spPr>
          <a:xfrm>
            <a:off x="7488148" y="2872247"/>
            <a:ext cx="0" cy="601345"/>
          </a:xfrm>
          <a:custGeom>
            <a:avLst/>
            <a:gdLst/>
            <a:ahLst/>
            <a:cxnLst/>
            <a:rect l="l" t="t" r="r" b="b"/>
            <a:pathLst>
              <a:path h="601345">
                <a:moveTo>
                  <a:pt x="0" y="0"/>
                </a:moveTo>
                <a:lnTo>
                  <a:pt x="1" y="601061"/>
                </a:lnTo>
              </a:path>
            </a:pathLst>
          </a:custGeom>
          <a:ln w="52916">
            <a:solidFill>
              <a:srgbClr val="292934"/>
            </a:solidFill>
          </a:ln>
        </p:spPr>
        <p:txBody>
          <a:bodyPr wrap="square" lIns="0" tIns="0" rIns="0" bIns="0" rtlCol="0"/>
          <a:lstStyle/>
          <a:p/>
        </p:txBody>
      </p:sp>
      <p:sp>
        <p:nvSpPr>
          <p:cNvPr id="24" name="object 24"/>
          <p:cNvSpPr/>
          <p:nvPr/>
        </p:nvSpPr>
        <p:spPr>
          <a:xfrm>
            <a:off x="7283501" y="3277821"/>
            <a:ext cx="598805" cy="8255"/>
          </a:xfrm>
          <a:custGeom>
            <a:avLst/>
            <a:gdLst/>
            <a:ahLst/>
            <a:cxnLst/>
            <a:rect l="l" t="t" r="r" b="b"/>
            <a:pathLst>
              <a:path w="598804" h="8254">
                <a:moveTo>
                  <a:pt x="0" y="0"/>
                </a:moveTo>
                <a:lnTo>
                  <a:pt x="598206" y="7636"/>
                </a:lnTo>
              </a:path>
            </a:pathLst>
          </a:custGeom>
          <a:ln w="52916">
            <a:solidFill>
              <a:srgbClr val="292934"/>
            </a:solidFill>
          </a:ln>
        </p:spPr>
        <p:txBody>
          <a:bodyPr wrap="square" lIns="0" tIns="0" rIns="0" bIns="0" rtlCol="0"/>
          <a:lstStyle/>
          <a:p/>
        </p:txBody>
      </p:sp>
      <p:sp>
        <p:nvSpPr>
          <p:cNvPr id="25" name="object 25"/>
          <p:cNvSpPr/>
          <p:nvPr/>
        </p:nvSpPr>
        <p:spPr>
          <a:xfrm>
            <a:off x="6956412" y="3009077"/>
            <a:ext cx="317500" cy="317500"/>
          </a:xfrm>
          <a:custGeom>
            <a:avLst/>
            <a:gdLst/>
            <a:ahLst/>
            <a:cxnLst/>
            <a:rect l="l" t="t" r="r" b="b"/>
            <a:pathLst>
              <a:path w="317500" h="317500">
                <a:moveTo>
                  <a:pt x="317500" y="0"/>
                </a:moveTo>
                <a:lnTo>
                  <a:pt x="0" y="158750"/>
                </a:lnTo>
                <a:lnTo>
                  <a:pt x="317500" y="317500"/>
                </a:lnTo>
                <a:lnTo>
                  <a:pt x="317500" y="0"/>
                </a:lnTo>
                <a:close/>
              </a:path>
            </a:pathLst>
          </a:custGeom>
          <a:solidFill>
            <a:srgbClr val="FFFFFF"/>
          </a:solidFill>
        </p:spPr>
        <p:txBody>
          <a:bodyPr wrap="square" lIns="0" tIns="0" rIns="0" bIns="0" rtlCol="0"/>
          <a:lstStyle/>
          <a:p/>
        </p:txBody>
      </p:sp>
      <p:sp>
        <p:nvSpPr>
          <p:cNvPr id="26" name="object 26"/>
          <p:cNvSpPr/>
          <p:nvPr/>
        </p:nvSpPr>
        <p:spPr>
          <a:xfrm>
            <a:off x="7418603" y="3482406"/>
            <a:ext cx="317500" cy="317500"/>
          </a:xfrm>
          <a:custGeom>
            <a:avLst/>
            <a:gdLst/>
            <a:ahLst/>
            <a:cxnLst/>
            <a:rect l="l" t="t" r="r" b="b"/>
            <a:pathLst>
              <a:path w="317500" h="317500">
                <a:moveTo>
                  <a:pt x="317500" y="0"/>
                </a:moveTo>
                <a:lnTo>
                  <a:pt x="0" y="0"/>
                </a:lnTo>
                <a:lnTo>
                  <a:pt x="158750" y="317499"/>
                </a:lnTo>
                <a:lnTo>
                  <a:pt x="317500" y="0"/>
                </a:lnTo>
                <a:close/>
              </a:path>
            </a:pathLst>
          </a:custGeom>
          <a:solidFill>
            <a:srgbClr val="FFFFFF"/>
          </a:solidFill>
        </p:spPr>
        <p:txBody>
          <a:bodyPr wrap="square" lIns="0" tIns="0" rIns="0" bIns="0" rtlCol="0"/>
          <a:lstStyle/>
          <a:p/>
        </p:txBody>
      </p:sp>
      <p:sp>
        <p:nvSpPr>
          <p:cNvPr id="27" name="object 27"/>
          <p:cNvSpPr/>
          <p:nvPr/>
        </p:nvSpPr>
        <p:spPr>
          <a:xfrm>
            <a:off x="7899272" y="3025269"/>
            <a:ext cx="317500" cy="317500"/>
          </a:xfrm>
          <a:custGeom>
            <a:avLst/>
            <a:gdLst/>
            <a:ahLst/>
            <a:cxnLst/>
            <a:rect l="l" t="t" r="r" b="b"/>
            <a:pathLst>
              <a:path w="317500" h="317500">
                <a:moveTo>
                  <a:pt x="0" y="0"/>
                </a:moveTo>
                <a:lnTo>
                  <a:pt x="0" y="317500"/>
                </a:lnTo>
                <a:lnTo>
                  <a:pt x="317500" y="158750"/>
                </a:lnTo>
                <a:lnTo>
                  <a:pt x="0" y="0"/>
                </a:lnTo>
                <a:close/>
              </a:path>
            </a:pathLst>
          </a:custGeom>
          <a:solidFill>
            <a:srgbClr val="FFFFFF"/>
          </a:solidFill>
        </p:spPr>
        <p:txBody>
          <a:bodyPr wrap="square" lIns="0" tIns="0" rIns="0" bIns="0" rtlCol="0"/>
          <a:lstStyle/>
          <a:p/>
        </p:txBody>
      </p:sp>
      <p:sp>
        <p:nvSpPr>
          <p:cNvPr id="28" name="object 28"/>
          <p:cNvSpPr/>
          <p:nvPr/>
        </p:nvSpPr>
        <p:spPr>
          <a:xfrm>
            <a:off x="7432788" y="2537513"/>
            <a:ext cx="317500" cy="317500"/>
          </a:xfrm>
          <a:custGeom>
            <a:avLst/>
            <a:gdLst/>
            <a:ahLst/>
            <a:cxnLst/>
            <a:rect l="l" t="t" r="r" b="b"/>
            <a:pathLst>
              <a:path w="317500" h="317500">
                <a:moveTo>
                  <a:pt x="158750" y="0"/>
                </a:moveTo>
                <a:lnTo>
                  <a:pt x="0" y="317500"/>
                </a:lnTo>
                <a:lnTo>
                  <a:pt x="317500" y="317500"/>
                </a:lnTo>
                <a:lnTo>
                  <a:pt x="158750" y="0"/>
                </a:lnTo>
                <a:close/>
              </a:path>
            </a:pathLst>
          </a:custGeom>
          <a:solidFill>
            <a:srgbClr val="FFFFFF"/>
          </a:solidFill>
        </p:spPr>
        <p:txBody>
          <a:bodyPr wrap="square" lIns="0" tIns="0" rIns="0" bIns="0" rtlCol="0"/>
          <a:lstStyle/>
          <a:p/>
        </p:txBody>
      </p:sp>
      <p:sp>
        <p:nvSpPr>
          <p:cNvPr id="29" name="object 29"/>
          <p:cNvSpPr/>
          <p:nvPr/>
        </p:nvSpPr>
        <p:spPr>
          <a:xfrm>
            <a:off x="7293038" y="3075752"/>
            <a:ext cx="598805" cy="8255"/>
          </a:xfrm>
          <a:custGeom>
            <a:avLst/>
            <a:gdLst/>
            <a:ahLst/>
            <a:cxnLst/>
            <a:rect l="l" t="t" r="r" b="b"/>
            <a:pathLst>
              <a:path w="598804" h="8254">
                <a:moveTo>
                  <a:pt x="0" y="0"/>
                </a:moveTo>
                <a:lnTo>
                  <a:pt x="598206" y="7636"/>
                </a:lnTo>
              </a:path>
            </a:pathLst>
          </a:custGeom>
          <a:ln w="52916">
            <a:solidFill>
              <a:srgbClr val="292934"/>
            </a:solidFill>
          </a:ln>
        </p:spPr>
        <p:txBody>
          <a:bodyPr wrap="square" lIns="0" tIns="0" rIns="0" bIns="0" rtlCol="0"/>
          <a:lstStyle/>
          <a:p/>
        </p:txBody>
      </p:sp>
      <p:sp>
        <p:nvSpPr>
          <p:cNvPr id="30" name="object 30"/>
          <p:cNvSpPr/>
          <p:nvPr/>
        </p:nvSpPr>
        <p:spPr>
          <a:xfrm>
            <a:off x="7675981" y="2875790"/>
            <a:ext cx="0" cy="601345"/>
          </a:xfrm>
          <a:custGeom>
            <a:avLst/>
            <a:gdLst/>
            <a:ahLst/>
            <a:cxnLst/>
            <a:rect l="l" t="t" r="r" b="b"/>
            <a:pathLst>
              <a:path h="601345">
                <a:moveTo>
                  <a:pt x="0" y="0"/>
                </a:moveTo>
                <a:lnTo>
                  <a:pt x="1" y="601061"/>
                </a:lnTo>
              </a:path>
            </a:pathLst>
          </a:custGeom>
          <a:ln w="52916">
            <a:solidFill>
              <a:srgbClr val="292934"/>
            </a:solidFill>
          </a:ln>
        </p:spPr>
        <p:txBody>
          <a:bodyPr wrap="square" lIns="0" tIns="0" rIns="0" bIns="0" rtlCol="0"/>
          <a:lstStyle/>
          <a:p/>
        </p:txBody>
      </p:sp>
      <p:sp>
        <p:nvSpPr>
          <p:cNvPr id="31" name="object 31"/>
          <p:cNvSpPr/>
          <p:nvPr/>
        </p:nvSpPr>
        <p:spPr>
          <a:xfrm>
            <a:off x="1794611" y="409107"/>
            <a:ext cx="400050" cy="2650490"/>
          </a:xfrm>
          <a:custGeom>
            <a:avLst/>
            <a:gdLst/>
            <a:ahLst/>
            <a:cxnLst/>
            <a:rect l="l" t="t" r="r" b="b"/>
            <a:pathLst>
              <a:path w="400050" h="2650490">
                <a:moveTo>
                  <a:pt x="105841" y="2344158"/>
                </a:moveTo>
                <a:lnTo>
                  <a:pt x="105841" y="2438400"/>
                </a:lnTo>
                <a:lnTo>
                  <a:pt x="135102" y="2438463"/>
                </a:lnTo>
                <a:lnTo>
                  <a:pt x="134861" y="2544292"/>
                </a:lnTo>
                <a:lnTo>
                  <a:pt x="81884" y="2544292"/>
                </a:lnTo>
                <a:lnTo>
                  <a:pt x="81521" y="2649943"/>
                </a:lnTo>
                <a:lnTo>
                  <a:pt x="294653" y="2544292"/>
                </a:lnTo>
                <a:lnTo>
                  <a:pt x="134861" y="2544292"/>
                </a:lnTo>
                <a:lnTo>
                  <a:pt x="294885" y="2544177"/>
                </a:lnTo>
                <a:lnTo>
                  <a:pt x="399567" y="2492286"/>
                </a:lnTo>
                <a:lnTo>
                  <a:pt x="105841" y="2344158"/>
                </a:lnTo>
                <a:close/>
              </a:path>
              <a:path w="400050" h="2650490">
                <a:moveTo>
                  <a:pt x="105841" y="2438400"/>
                </a:moveTo>
                <a:lnTo>
                  <a:pt x="105841" y="2491193"/>
                </a:lnTo>
                <a:lnTo>
                  <a:pt x="82067" y="2491193"/>
                </a:lnTo>
                <a:lnTo>
                  <a:pt x="81885" y="2544177"/>
                </a:lnTo>
                <a:lnTo>
                  <a:pt x="134861" y="2544292"/>
                </a:lnTo>
                <a:lnTo>
                  <a:pt x="134982" y="2491193"/>
                </a:lnTo>
                <a:lnTo>
                  <a:pt x="105841" y="2491193"/>
                </a:lnTo>
                <a:lnTo>
                  <a:pt x="82149" y="2467455"/>
                </a:lnTo>
                <a:lnTo>
                  <a:pt x="135036" y="2467455"/>
                </a:lnTo>
                <a:lnTo>
                  <a:pt x="135102" y="2438463"/>
                </a:lnTo>
                <a:lnTo>
                  <a:pt x="105841" y="2438400"/>
                </a:lnTo>
                <a:close/>
              </a:path>
              <a:path w="400050" h="2650490">
                <a:moveTo>
                  <a:pt x="105841" y="0"/>
                </a:moveTo>
                <a:lnTo>
                  <a:pt x="0" y="0"/>
                </a:lnTo>
                <a:lnTo>
                  <a:pt x="0" y="2491193"/>
                </a:lnTo>
                <a:lnTo>
                  <a:pt x="15459" y="2528574"/>
                </a:lnTo>
                <a:lnTo>
                  <a:pt x="52806" y="2544114"/>
                </a:lnTo>
                <a:lnTo>
                  <a:pt x="81885" y="2544177"/>
                </a:lnTo>
                <a:lnTo>
                  <a:pt x="82149" y="2467455"/>
                </a:lnTo>
                <a:lnTo>
                  <a:pt x="53035" y="2438285"/>
                </a:lnTo>
                <a:lnTo>
                  <a:pt x="82249" y="2438285"/>
                </a:lnTo>
                <a:lnTo>
                  <a:pt x="82613" y="2332443"/>
                </a:lnTo>
                <a:lnTo>
                  <a:pt x="105841" y="2332443"/>
                </a:lnTo>
                <a:lnTo>
                  <a:pt x="105841" y="0"/>
                </a:lnTo>
                <a:close/>
              </a:path>
              <a:path w="400050" h="2650490">
                <a:moveTo>
                  <a:pt x="82249" y="2438348"/>
                </a:moveTo>
                <a:lnTo>
                  <a:pt x="82149" y="2467455"/>
                </a:lnTo>
                <a:lnTo>
                  <a:pt x="105841" y="2491193"/>
                </a:lnTo>
                <a:lnTo>
                  <a:pt x="105841" y="2438400"/>
                </a:lnTo>
                <a:lnTo>
                  <a:pt x="82249" y="2438348"/>
                </a:lnTo>
                <a:close/>
              </a:path>
              <a:path w="400050" h="2650490">
                <a:moveTo>
                  <a:pt x="53035" y="2438285"/>
                </a:moveTo>
                <a:lnTo>
                  <a:pt x="82149" y="2467455"/>
                </a:lnTo>
                <a:lnTo>
                  <a:pt x="82249" y="2438348"/>
                </a:lnTo>
                <a:lnTo>
                  <a:pt x="53035" y="2438285"/>
                </a:lnTo>
                <a:close/>
              </a:path>
              <a:path w="400050" h="2650490">
                <a:moveTo>
                  <a:pt x="82613" y="2332443"/>
                </a:moveTo>
                <a:lnTo>
                  <a:pt x="82249" y="2438348"/>
                </a:lnTo>
                <a:lnTo>
                  <a:pt x="105841" y="2438400"/>
                </a:lnTo>
                <a:lnTo>
                  <a:pt x="105841" y="2344158"/>
                </a:lnTo>
                <a:lnTo>
                  <a:pt x="82613" y="2332443"/>
                </a:lnTo>
                <a:close/>
              </a:path>
              <a:path w="400050" h="2650490">
                <a:moveTo>
                  <a:pt x="82249" y="2438285"/>
                </a:moveTo>
                <a:lnTo>
                  <a:pt x="53035" y="2438285"/>
                </a:lnTo>
                <a:lnTo>
                  <a:pt x="82249" y="2438348"/>
                </a:lnTo>
                <a:close/>
              </a:path>
              <a:path w="400050" h="2650490">
                <a:moveTo>
                  <a:pt x="105841" y="2332443"/>
                </a:moveTo>
                <a:lnTo>
                  <a:pt x="82613" y="2332443"/>
                </a:lnTo>
                <a:lnTo>
                  <a:pt x="105841" y="2344158"/>
                </a:lnTo>
                <a:lnTo>
                  <a:pt x="105841" y="2332443"/>
                </a:lnTo>
                <a:close/>
              </a:path>
            </a:pathLst>
          </a:custGeom>
          <a:solidFill>
            <a:srgbClr val="79463D"/>
          </a:solidFill>
        </p:spPr>
        <p:txBody>
          <a:bodyPr wrap="square" lIns="0" tIns="0" rIns="0" bIns="0" rtlCol="0"/>
          <a:lstStyle/>
          <a:p/>
        </p:txBody>
      </p:sp>
      <p:sp>
        <p:nvSpPr>
          <p:cNvPr id="32" name="object 32"/>
          <p:cNvSpPr/>
          <p:nvPr/>
        </p:nvSpPr>
        <p:spPr>
          <a:xfrm>
            <a:off x="1794611" y="438317"/>
            <a:ext cx="449580" cy="4560570"/>
          </a:xfrm>
          <a:custGeom>
            <a:avLst/>
            <a:gdLst/>
            <a:ahLst/>
            <a:cxnLst/>
            <a:rect l="l" t="t" r="r" b="b"/>
            <a:pathLst>
              <a:path w="449580" h="4560570">
                <a:moveTo>
                  <a:pt x="132232" y="4242473"/>
                </a:moveTo>
                <a:lnTo>
                  <a:pt x="131719" y="4348454"/>
                </a:lnTo>
                <a:lnTo>
                  <a:pt x="184480" y="4348556"/>
                </a:lnTo>
                <a:lnTo>
                  <a:pt x="184277" y="4454385"/>
                </a:lnTo>
                <a:lnTo>
                  <a:pt x="131206" y="4454385"/>
                </a:lnTo>
                <a:lnTo>
                  <a:pt x="130695" y="4559960"/>
                </a:lnTo>
                <a:lnTo>
                  <a:pt x="344438" y="4454385"/>
                </a:lnTo>
                <a:lnTo>
                  <a:pt x="184277" y="4454385"/>
                </a:lnTo>
                <a:lnTo>
                  <a:pt x="344646" y="4454282"/>
                </a:lnTo>
                <a:lnTo>
                  <a:pt x="448957" y="4402759"/>
                </a:lnTo>
                <a:lnTo>
                  <a:pt x="132232" y="4242473"/>
                </a:lnTo>
                <a:close/>
              </a:path>
              <a:path w="449580" h="4560570">
                <a:moveTo>
                  <a:pt x="131719" y="4348454"/>
                </a:moveTo>
                <a:lnTo>
                  <a:pt x="131207" y="4454282"/>
                </a:lnTo>
                <a:lnTo>
                  <a:pt x="184277" y="4454385"/>
                </a:lnTo>
                <a:lnTo>
                  <a:pt x="184480" y="4348556"/>
                </a:lnTo>
                <a:lnTo>
                  <a:pt x="131719" y="4348454"/>
                </a:lnTo>
                <a:close/>
              </a:path>
              <a:path w="449580" h="4560570">
                <a:moveTo>
                  <a:pt x="105829" y="0"/>
                </a:moveTo>
                <a:lnTo>
                  <a:pt x="0" y="0"/>
                </a:lnTo>
                <a:lnTo>
                  <a:pt x="0" y="4401223"/>
                </a:lnTo>
                <a:lnTo>
                  <a:pt x="15459" y="4438602"/>
                </a:lnTo>
                <a:lnTo>
                  <a:pt x="52806" y="4454131"/>
                </a:lnTo>
                <a:lnTo>
                  <a:pt x="131207" y="4454282"/>
                </a:lnTo>
                <a:lnTo>
                  <a:pt x="131464" y="4401223"/>
                </a:lnTo>
                <a:lnTo>
                  <a:pt x="105829" y="4401223"/>
                </a:lnTo>
                <a:lnTo>
                  <a:pt x="53022" y="4348302"/>
                </a:lnTo>
                <a:lnTo>
                  <a:pt x="105829" y="4348302"/>
                </a:lnTo>
                <a:lnTo>
                  <a:pt x="105829" y="0"/>
                </a:lnTo>
                <a:close/>
              </a:path>
              <a:path w="449580" h="4560570">
                <a:moveTo>
                  <a:pt x="53022" y="4348302"/>
                </a:moveTo>
                <a:lnTo>
                  <a:pt x="105829" y="4401223"/>
                </a:lnTo>
                <a:lnTo>
                  <a:pt x="105829" y="4348404"/>
                </a:lnTo>
                <a:lnTo>
                  <a:pt x="53022" y="4348302"/>
                </a:lnTo>
                <a:close/>
              </a:path>
              <a:path w="449580" h="4560570">
                <a:moveTo>
                  <a:pt x="105829" y="4348404"/>
                </a:moveTo>
                <a:lnTo>
                  <a:pt x="105829" y="4401223"/>
                </a:lnTo>
                <a:lnTo>
                  <a:pt x="131464" y="4401223"/>
                </a:lnTo>
                <a:lnTo>
                  <a:pt x="131719" y="4348454"/>
                </a:lnTo>
                <a:lnTo>
                  <a:pt x="105829" y="4348404"/>
                </a:lnTo>
                <a:close/>
              </a:path>
              <a:path w="449580" h="4560570">
                <a:moveTo>
                  <a:pt x="105829" y="4348302"/>
                </a:moveTo>
                <a:lnTo>
                  <a:pt x="53022" y="4348302"/>
                </a:lnTo>
                <a:lnTo>
                  <a:pt x="105829" y="4348404"/>
                </a:lnTo>
                <a:close/>
              </a:path>
            </a:pathLst>
          </a:custGeom>
          <a:solidFill>
            <a:srgbClr val="79463D"/>
          </a:solidFill>
        </p:spPr>
        <p:txBody>
          <a:bodyPr wrap="square" lIns="0" tIns="0" rIns="0" bIns="0" rtlCol="0"/>
          <a:lstStyle/>
          <a:p/>
        </p:txBody>
      </p:sp>
      <p:sp>
        <p:nvSpPr>
          <p:cNvPr id="33" name="object 33"/>
          <p:cNvSpPr/>
          <p:nvPr/>
        </p:nvSpPr>
        <p:spPr>
          <a:xfrm>
            <a:off x="9398525" y="4650023"/>
            <a:ext cx="910207" cy="1183756"/>
          </a:xfrm>
          <a:prstGeom prst="rect">
            <a:avLst/>
          </a:prstGeom>
          <a:blipFill>
            <a:blip r:embed="rId3" cstate="print"/>
            <a:stretch>
              <a:fillRect/>
            </a:stretch>
          </a:blipFill>
        </p:spPr>
        <p:txBody>
          <a:bodyPr wrap="square" lIns="0" tIns="0" rIns="0" bIns="0" rtlCol="0"/>
          <a:lstStyle/>
          <a:p/>
        </p:txBody>
      </p:sp>
      <p:sp>
        <p:nvSpPr>
          <p:cNvPr id="34" name="object 34"/>
          <p:cNvSpPr/>
          <p:nvPr/>
        </p:nvSpPr>
        <p:spPr>
          <a:xfrm>
            <a:off x="6723774" y="4355094"/>
            <a:ext cx="1510398" cy="1969506"/>
          </a:xfrm>
          <a:prstGeom prst="rect">
            <a:avLst/>
          </a:prstGeom>
          <a:blipFill>
            <a:blip r:embed="rId1" cstate="print"/>
            <a:stretch>
              <a:fillRect/>
            </a:stretch>
          </a:blipFill>
        </p:spPr>
        <p:txBody>
          <a:bodyPr wrap="square" lIns="0" tIns="0" rIns="0" bIns="0" rtlCol="0"/>
          <a:lstStyle/>
          <a:p/>
        </p:txBody>
      </p:sp>
      <p:sp>
        <p:nvSpPr>
          <p:cNvPr id="35" name="object 35"/>
          <p:cNvSpPr/>
          <p:nvPr/>
        </p:nvSpPr>
        <p:spPr>
          <a:xfrm>
            <a:off x="7515776" y="5141049"/>
            <a:ext cx="182245" cy="182245"/>
          </a:xfrm>
          <a:custGeom>
            <a:avLst/>
            <a:gdLst/>
            <a:ahLst/>
            <a:cxnLst/>
            <a:rect l="l" t="t" r="r" b="b"/>
            <a:pathLst>
              <a:path w="182245" h="182245">
                <a:moveTo>
                  <a:pt x="0" y="181872"/>
                </a:moveTo>
                <a:lnTo>
                  <a:pt x="181872" y="181872"/>
                </a:lnTo>
                <a:lnTo>
                  <a:pt x="181872" y="0"/>
                </a:lnTo>
                <a:lnTo>
                  <a:pt x="0" y="0"/>
                </a:lnTo>
                <a:lnTo>
                  <a:pt x="0" y="181872"/>
                </a:lnTo>
                <a:close/>
              </a:path>
            </a:pathLst>
          </a:custGeom>
          <a:solidFill>
            <a:srgbClr val="FFFFFF">
              <a:alpha val="50199"/>
            </a:srgbClr>
          </a:solidFill>
        </p:spPr>
        <p:txBody>
          <a:bodyPr wrap="square" lIns="0" tIns="0" rIns="0" bIns="0" rtlCol="0"/>
          <a:lstStyle/>
          <a:p/>
        </p:txBody>
      </p:sp>
      <p:sp>
        <p:nvSpPr>
          <p:cNvPr id="36" name="object 36"/>
          <p:cNvSpPr/>
          <p:nvPr/>
        </p:nvSpPr>
        <p:spPr>
          <a:xfrm>
            <a:off x="7515776" y="5375839"/>
            <a:ext cx="182245" cy="182245"/>
          </a:xfrm>
          <a:custGeom>
            <a:avLst/>
            <a:gdLst/>
            <a:ahLst/>
            <a:cxnLst/>
            <a:rect l="l" t="t" r="r" b="b"/>
            <a:pathLst>
              <a:path w="182245" h="182245">
                <a:moveTo>
                  <a:pt x="0" y="181872"/>
                </a:moveTo>
                <a:lnTo>
                  <a:pt x="181872" y="181872"/>
                </a:lnTo>
                <a:lnTo>
                  <a:pt x="181872" y="0"/>
                </a:lnTo>
                <a:lnTo>
                  <a:pt x="0" y="0"/>
                </a:lnTo>
                <a:lnTo>
                  <a:pt x="0" y="181872"/>
                </a:lnTo>
                <a:close/>
              </a:path>
            </a:pathLst>
          </a:custGeom>
          <a:solidFill>
            <a:srgbClr val="FFFFFF">
              <a:alpha val="50199"/>
            </a:srgbClr>
          </a:solidFill>
        </p:spPr>
        <p:txBody>
          <a:bodyPr wrap="square" lIns="0" tIns="0" rIns="0" bIns="0" rtlCol="0"/>
          <a:lstStyle/>
          <a:p/>
        </p:txBody>
      </p:sp>
      <p:sp>
        <p:nvSpPr>
          <p:cNvPr id="37" name="object 37"/>
          <p:cNvSpPr/>
          <p:nvPr/>
        </p:nvSpPr>
        <p:spPr>
          <a:xfrm>
            <a:off x="7280986" y="5141049"/>
            <a:ext cx="182245" cy="182245"/>
          </a:xfrm>
          <a:custGeom>
            <a:avLst/>
            <a:gdLst/>
            <a:ahLst/>
            <a:cxnLst/>
            <a:rect l="l" t="t" r="r" b="b"/>
            <a:pathLst>
              <a:path w="182245" h="182245">
                <a:moveTo>
                  <a:pt x="0" y="181872"/>
                </a:moveTo>
                <a:lnTo>
                  <a:pt x="181872" y="181872"/>
                </a:lnTo>
                <a:lnTo>
                  <a:pt x="181872" y="0"/>
                </a:lnTo>
                <a:lnTo>
                  <a:pt x="0" y="0"/>
                </a:lnTo>
                <a:lnTo>
                  <a:pt x="0" y="181872"/>
                </a:lnTo>
                <a:close/>
              </a:path>
            </a:pathLst>
          </a:custGeom>
          <a:solidFill>
            <a:srgbClr val="FFFFFF">
              <a:alpha val="50199"/>
            </a:srgbClr>
          </a:solidFill>
        </p:spPr>
        <p:txBody>
          <a:bodyPr wrap="square" lIns="0" tIns="0" rIns="0" bIns="0" rtlCol="0"/>
          <a:lstStyle/>
          <a:p/>
        </p:txBody>
      </p:sp>
      <p:sp>
        <p:nvSpPr>
          <p:cNvPr id="38" name="object 38"/>
          <p:cNvSpPr/>
          <p:nvPr/>
        </p:nvSpPr>
        <p:spPr>
          <a:xfrm>
            <a:off x="7280986" y="5375839"/>
            <a:ext cx="182245" cy="182245"/>
          </a:xfrm>
          <a:custGeom>
            <a:avLst/>
            <a:gdLst/>
            <a:ahLst/>
            <a:cxnLst/>
            <a:rect l="l" t="t" r="r" b="b"/>
            <a:pathLst>
              <a:path w="182245" h="182245">
                <a:moveTo>
                  <a:pt x="0" y="181872"/>
                </a:moveTo>
                <a:lnTo>
                  <a:pt x="181872" y="181872"/>
                </a:lnTo>
                <a:lnTo>
                  <a:pt x="181872" y="0"/>
                </a:lnTo>
                <a:lnTo>
                  <a:pt x="0" y="0"/>
                </a:lnTo>
                <a:lnTo>
                  <a:pt x="0" y="181872"/>
                </a:lnTo>
                <a:close/>
              </a:path>
            </a:pathLst>
          </a:custGeom>
          <a:solidFill>
            <a:srgbClr val="FFFFFF">
              <a:alpha val="50199"/>
            </a:srgbClr>
          </a:solidFill>
        </p:spPr>
        <p:txBody>
          <a:bodyPr wrap="square" lIns="0" tIns="0" rIns="0" bIns="0" rtlCol="0"/>
          <a:lstStyle/>
          <a:p/>
        </p:txBody>
      </p:sp>
      <p:sp>
        <p:nvSpPr>
          <p:cNvPr id="39" name="object 39"/>
          <p:cNvSpPr/>
          <p:nvPr/>
        </p:nvSpPr>
        <p:spPr>
          <a:xfrm>
            <a:off x="7280986" y="5141049"/>
            <a:ext cx="417195" cy="417195"/>
          </a:xfrm>
          <a:custGeom>
            <a:avLst/>
            <a:gdLst/>
            <a:ahLst/>
            <a:cxnLst/>
            <a:rect l="l" t="t" r="r" b="b"/>
            <a:pathLst>
              <a:path w="417195" h="417195">
                <a:moveTo>
                  <a:pt x="0" y="0"/>
                </a:moveTo>
                <a:lnTo>
                  <a:pt x="416663" y="0"/>
                </a:lnTo>
                <a:lnTo>
                  <a:pt x="416663" y="416663"/>
                </a:lnTo>
                <a:lnTo>
                  <a:pt x="0" y="416663"/>
                </a:lnTo>
                <a:lnTo>
                  <a:pt x="0" y="0"/>
                </a:lnTo>
                <a:close/>
              </a:path>
            </a:pathLst>
          </a:custGeom>
          <a:ln w="52916">
            <a:solidFill>
              <a:srgbClr val="292934"/>
            </a:solidFill>
          </a:ln>
        </p:spPr>
        <p:txBody>
          <a:bodyPr wrap="square" lIns="0" tIns="0" rIns="0" bIns="0" rtlCol="0"/>
          <a:lstStyle/>
          <a:p/>
        </p:txBody>
      </p:sp>
      <p:sp>
        <p:nvSpPr>
          <p:cNvPr id="40" name="object 40"/>
          <p:cNvSpPr/>
          <p:nvPr/>
        </p:nvSpPr>
        <p:spPr>
          <a:xfrm>
            <a:off x="7697647" y="5141047"/>
            <a:ext cx="2080260" cy="3175"/>
          </a:xfrm>
          <a:custGeom>
            <a:avLst/>
            <a:gdLst/>
            <a:ahLst/>
            <a:cxnLst/>
            <a:rect l="l" t="t" r="r" b="b"/>
            <a:pathLst>
              <a:path w="2080259" h="3175">
                <a:moveTo>
                  <a:pt x="0" y="0"/>
                </a:moveTo>
                <a:lnTo>
                  <a:pt x="2079921" y="3055"/>
                </a:lnTo>
              </a:path>
            </a:pathLst>
          </a:custGeom>
          <a:ln w="52916">
            <a:solidFill>
              <a:srgbClr val="292934"/>
            </a:solidFill>
          </a:ln>
        </p:spPr>
        <p:txBody>
          <a:bodyPr wrap="square" lIns="0" tIns="0" rIns="0" bIns="0" rtlCol="0"/>
          <a:lstStyle/>
          <a:p/>
        </p:txBody>
      </p:sp>
      <p:sp>
        <p:nvSpPr>
          <p:cNvPr id="41" name="object 41"/>
          <p:cNvSpPr/>
          <p:nvPr/>
        </p:nvSpPr>
        <p:spPr>
          <a:xfrm>
            <a:off x="7697647" y="5316367"/>
            <a:ext cx="2082800" cy="241300"/>
          </a:xfrm>
          <a:custGeom>
            <a:avLst/>
            <a:gdLst/>
            <a:ahLst/>
            <a:cxnLst/>
            <a:rect l="l" t="t" r="r" b="b"/>
            <a:pathLst>
              <a:path w="2082800" h="241300">
                <a:moveTo>
                  <a:pt x="0" y="241286"/>
                </a:moveTo>
                <a:lnTo>
                  <a:pt x="2082311" y="0"/>
                </a:lnTo>
              </a:path>
            </a:pathLst>
          </a:custGeom>
          <a:ln w="52916">
            <a:solidFill>
              <a:srgbClr val="292934"/>
            </a:solidFill>
          </a:ln>
        </p:spPr>
        <p:txBody>
          <a:bodyPr wrap="square" lIns="0" tIns="0" rIns="0" bIns="0" rtlCol="0"/>
          <a:lstStyle/>
          <a:p/>
        </p:txBody>
      </p:sp>
      <p:sp>
        <p:nvSpPr>
          <p:cNvPr id="42" name="object 42"/>
          <p:cNvSpPr/>
          <p:nvPr/>
        </p:nvSpPr>
        <p:spPr>
          <a:xfrm>
            <a:off x="9783305" y="5141049"/>
            <a:ext cx="184150" cy="184150"/>
          </a:xfrm>
          <a:custGeom>
            <a:avLst/>
            <a:gdLst/>
            <a:ahLst/>
            <a:cxnLst/>
            <a:rect l="l" t="t" r="r" b="b"/>
            <a:pathLst>
              <a:path w="184150" h="184150">
                <a:moveTo>
                  <a:pt x="0" y="184083"/>
                </a:moveTo>
                <a:lnTo>
                  <a:pt x="184083" y="184083"/>
                </a:lnTo>
                <a:lnTo>
                  <a:pt x="184083" y="0"/>
                </a:lnTo>
                <a:lnTo>
                  <a:pt x="0" y="0"/>
                </a:lnTo>
                <a:lnTo>
                  <a:pt x="0" y="184083"/>
                </a:lnTo>
                <a:close/>
              </a:path>
            </a:pathLst>
          </a:custGeom>
          <a:solidFill>
            <a:srgbClr val="F2F2F2">
              <a:alpha val="59999"/>
            </a:srgbClr>
          </a:solidFill>
        </p:spPr>
        <p:txBody>
          <a:bodyPr wrap="square" lIns="0" tIns="0" rIns="0" bIns="0" rtlCol="0"/>
          <a:lstStyle/>
          <a:p/>
        </p:txBody>
      </p:sp>
      <p:sp>
        <p:nvSpPr>
          <p:cNvPr id="43" name="object 43"/>
          <p:cNvSpPr/>
          <p:nvPr/>
        </p:nvSpPr>
        <p:spPr>
          <a:xfrm>
            <a:off x="9783305" y="5141049"/>
            <a:ext cx="184150" cy="184150"/>
          </a:xfrm>
          <a:custGeom>
            <a:avLst/>
            <a:gdLst/>
            <a:ahLst/>
            <a:cxnLst/>
            <a:rect l="l" t="t" r="r" b="b"/>
            <a:pathLst>
              <a:path w="184150" h="184150">
                <a:moveTo>
                  <a:pt x="0" y="0"/>
                </a:moveTo>
                <a:lnTo>
                  <a:pt x="184084" y="0"/>
                </a:lnTo>
                <a:lnTo>
                  <a:pt x="184084" y="184084"/>
                </a:lnTo>
                <a:lnTo>
                  <a:pt x="0" y="184084"/>
                </a:lnTo>
                <a:lnTo>
                  <a:pt x="0" y="0"/>
                </a:lnTo>
                <a:close/>
              </a:path>
            </a:pathLst>
          </a:custGeom>
          <a:ln w="52916">
            <a:solidFill>
              <a:srgbClr val="292934"/>
            </a:solidFill>
          </a:ln>
        </p:spPr>
        <p:txBody>
          <a:bodyPr wrap="square" lIns="0" tIns="0" rIns="0" bIns="0" rtlCol="0"/>
          <a:lstStyle/>
          <a:p/>
        </p:txBody>
      </p:sp>
      <p:sp>
        <p:nvSpPr>
          <p:cNvPr id="44" name="object 44"/>
          <p:cNvSpPr/>
          <p:nvPr/>
        </p:nvSpPr>
        <p:spPr>
          <a:xfrm>
            <a:off x="7489317" y="5141047"/>
            <a:ext cx="0" cy="182245"/>
          </a:xfrm>
          <a:custGeom>
            <a:avLst/>
            <a:gdLst/>
            <a:ahLst/>
            <a:cxnLst/>
            <a:rect l="l" t="t" r="r" b="b"/>
            <a:pathLst>
              <a:path h="182245">
                <a:moveTo>
                  <a:pt x="0" y="0"/>
                </a:moveTo>
                <a:lnTo>
                  <a:pt x="0" y="181873"/>
                </a:lnTo>
              </a:path>
            </a:pathLst>
          </a:custGeom>
          <a:ln w="52917">
            <a:solidFill>
              <a:srgbClr val="292934"/>
            </a:solidFill>
          </a:ln>
        </p:spPr>
        <p:txBody>
          <a:bodyPr wrap="square" lIns="0" tIns="0" rIns="0" bIns="0" rtlCol="0"/>
          <a:lstStyle/>
          <a:p/>
        </p:txBody>
      </p:sp>
      <p:sp>
        <p:nvSpPr>
          <p:cNvPr id="45" name="object 45"/>
          <p:cNvSpPr/>
          <p:nvPr/>
        </p:nvSpPr>
        <p:spPr>
          <a:xfrm>
            <a:off x="7489317" y="5375839"/>
            <a:ext cx="0" cy="182245"/>
          </a:xfrm>
          <a:custGeom>
            <a:avLst/>
            <a:gdLst/>
            <a:ahLst/>
            <a:cxnLst/>
            <a:rect l="l" t="t" r="r" b="b"/>
            <a:pathLst>
              <a:path h="182245">
                <a:moveTo>
                  <a:pt x="0" y="0"/>
                </a:moveTo>
                <a:lnTo>
                  <a:pt x="0" y="181871"/>
                </a:lnTo>
              </a:path>
            </a:pathLst>
          </a:custGeom>
          <a:ln w="52917">
            <a:solidFill>
              <a:srgbClr val="292934"/>
            </a:solidFill>
          </a:ln>
        </p:spPr>
        <p:txBody>
          <a:bodyPr wrap="square" lIns="0" tIns="0" rIns="0" bIns="0" rtlCol="0"/>
          <a:lstStyle/>
          <a:p/>
        </p:txBody>
      </p:sp>
      <p:sp>
        <p:nvSpPr>
          <p:cNvPr id="46" name="object 46"/>
          <p:cNvSpPr/>
          <p:nvPr/>
        </p:nvSpPr>
        <p:spPr>
          <a:xfrm>
            <a:off x="7280986" y="5349379"/>
            <a:ext cx="417195" cy="0"/>
          </a:xfrm>
          <a:custGeom>
            <a:avLst/>
            <a:gdLst/>
            <a:ahLst/>
            <a:cxnLst/>
            <a:rect l="l" t="t" r="r" b="b"/>
            <a:pathLst>
              <a:path w="417195">
                <a:moveTo>
                  <a:pt x="0" y="0"/>
                </a:moveTo>
                <a:lnTo>
                  <a:pt x="416663" y="1"/>
                </a:lnTo>
              </a:path>
            </a:pathLst>
          </a:custGeom>
          <a:ln w="52916">
            <a:solidFill>
              <a:srgbClr val="292934"/>
            </a:solidFill>
          </a:ln>
        </p:spPr>
        <p:txBody>
          <a:bodyPr wrap="square" lIns="0" tIns="0" rIns="0" bIns="0" rtlCol="0"/>
          <a:lstStyle/>
          <a:p/>
        </p:txBody>
      </p:sp>
      <p:sp>
        <p:nvSpPr>
          <p:cNvPr id="47" name="object 47"/>
          <p:cNvSpPr/>
          <p:nvPr/>
        </p:nvSpPr>
        <p:spPr>
          <a:xfrm>
            <a:off x="6755218" y="5195810"/>
            <a:ext cx="508000" cy="317500"/>
          </a:xfrm>
          <a:custGeom>
            <a:avLst/>
            <a:gdLst/>
            <a:ahLst/>
            <a:cxnLst/>
            <a:rect l="l" t="t" r="r" b="b"/>
            <a:pathLst>
              <a:path w="508000" h="317500">
                <a:moveTo>
                  <a:pt x="317500" y="0"/>
                </a:moveTo>
                <a:lnTo>
                  <a:pt x="0" y="158750"/>
                </a:lnTo>
                <a:lnTo>
                  <a:pt x="317500" y="317500"/>
                </a:lnTo>
                <a:lnTo>
                  <a:pt x="317500" y="211667"/>
                </a:lnTo>
                <a:lnTo>
                  <a:pt x="264579" y="211667"/>
                </a:lnTo>
                <a:lnTo>
                  <a:pt x="264579" y="105832"/>
                </a:lnTo>
                <a:lnTo>
                  <a:pt x="317500" y="105832"/>
                </a:lnTo>
                <a:lnTo>
                  <a:pt x="317500" y="0"/>
                </a:lnTo>
                <a:close/>
              </a:path>
              <a:path w="508000" h="317500">
                <a:moveTo>
                  <a:pt x="317500" y="105832"/>
                </a:moveTo>
                <a:lnTo>
                  <a:pt x="264579" y="105832"/>
                </a:lnTo>
                <a:lnTo>
                  <a:pt x="264579" y="211667"/>
                </a:lnTo>
                <a:lnTo>
                  <a:pt x="317500" y="211666"/>
                </a:lnTo>
                <a:lnTo>
                  <a:pt x="317500" y="105832"/>
                </a:lnTo>
                <a:close/>
              </a:path>
              <a:path w="508000" h="317500">
                <a:moveTo>
                  <a:pt x="317500" y="211666"/>
                </a:moveTo>
                <a:lnTo>
                  <a:pt x="264579" y="211667"/>
                </a:lnTo>
                <a:lnTo>
                  <a:pt x="317500" y="211667"/>
                </a:lnTo>
                <a:close/>
              </a:path>
              <a:path w="508000" h="317500">
                <a:moveTo>
                  <a:pt x="508000" y="105832"/>
                </a:moveTo>
                <a:lnTo>
                  <a:pt x="317500" y="105832"/>
                </a:lnTo>
                <a:lnTo>
                  <a:pt x="317500" y="211666"/>
                </a:lnTo>
                <a:lnTo>
                  <a:pt x="508000" y="211665"/>
                </a:lnTo>
                <a:lnTo>
                  <a:pt x="508000" y="105832"/>
                </a:lnTo>
                <a:close/>
              </a:path>
            </a:pathLst>
          </a:custGeom>
          <a:solidFill>
            <a:srgbClr val="FFFFFF"/>
          </a:solidFill>
        </p:spPr>
        <p:txBody>
          <a:bodyPr wrap="square" lIns="0" tIns="0" rIns="0" bIns="0" rtlCol="0"/>
          <a:lstStyle/>
          <a:p/>
        </p:txBody>
      </p:sp>
      <p:sp>
        <p:nvSpPr>
          <p:cNvPr id="48" name="object 48"/>
          <p:cNvSpPr/>
          <p:nvPr/>
        </p:nvSpPr>
        <p:spPr>
          <a:xfrm>
            <a:off x="7333907" y="5571829"/>
            <a:ext cx="317500" cy="508000"/>
          </a:xfrm>
          <a:custGeom>
            <a:avLst/>
            <a:gdLst/>
            <a:ahLst/>
            <a:cxnLst/>
            <a:rect l="l" t="t" r="r" b="b"/>
            <a:pathLst>
              <a:path w="317500" h="508000">
                <a:moveTo>
                  <a:pt x="105829" y="190506"/>
                </a:moveTo>
                <a:lnTo>
                  <a:pt x="0" y="190506"/>
                </a:lnTo>
                <a:lnTo>
                  <a:pt x="158750" y="508006"/>
                </a:lnTo>
                <a:lnTo>
                  <a:pt x="291041" y="243423"/>
                </a:lnTo>
                <a:lnTo>
                  <a:pt x="105829" y="243423"/>
                </a:lnTo>
                <a:lnTo>
                  <a:pt x="105829" y="190506"/>
                </a:lnTo>
                <a:close/>
              </a:path>
              <a:path w="317500" h="508000">
                <a:moveTo>
                  <a:pt x="211658" y="0"/>
                </a:moveTo>
                <a:lnTo>
                  <a:pt x="105829" y="1"/>
                </a:lnTo>
                <a:lnTo>
                  <a:pt x="105829" y="243423"/>
                </a:lnTo>
                <a:lnTo>
                  <a:pt x="211658" y="243423"/>
                </a:lnTo>
                <a:lnTo>
                  <a:pt x="211658" y="0"/>
                </a:lnTo>
                <a:close/>
              </a:path>
              <a:path w="317500" h="508000">
                <a:moveTo>
                  <a:pt x="317500" y="190506"/>
                </a:moveTo>
                <a:lnTo>
                  <a:pt x="211658" y="190506"/>
                </a:lnTo>
                <a:lnTo>
                  <a:pt x="211658" y="243423"/>
                </a:lnTo>
                <a:lnTo>
                  <a:pt x="291041" y="243423"/>
                </a:lnTo>
                <a:lnTo>
                  <a:pt x="317500" y="190506"/>
                </a:lnTo>
                <a:close/>
              </a:path>
            </a:pathLst>
          </a:custGeom>
          <a:solidFill>
            <a:srgbClr val="FFFFFF"/>
          </a:solidFill>
        </p:spPr>
        <p:txBody>
          <a:bodyPr wrap="square" lIns="0" tIns="0" rIns="0" bIns="0" rtlCol="0"/>
          <a:lstStyle/>
          <a:p/>
        </p:txBody>
      </p:sp>
      <p:sp>
        <p:nvSpPr>
          <p:cNvPr id="49" name="object 49"/>
          <p:cNvSpPr/>
          <p:nvPr/>
        </p:nvSpPr>
        <p:spPr>
          <a:xfrm>
            <a:off x="7711820" y="5190629"/>
            <a:ext cx="508634" cy="317500"/>
          </a:xfrm>
          <a:custGeom>
            <a:avLst/>
            <a:gdLst/>
            <a:ahLst/>
            <a:cxnLst/>
            <a:rect l="l" t="t" r="r" b="b"/>
            <a:pathLst>
              <a:path w="508634" h="317500">
                <a:moveTo>
                  <a:pt x="402175" y="105832"/>
                </a:moveTo>
                <a:lnTo>
                  <a:pt x="243420" y="105832"/>
                </a:lnTo>
                <a:lnTo>
                  <a:pt x="243420" y="211665"/>
                </a:lnTo>
                <a:lnTo>
                  <a:pt x="190508" y="211666"/>
                </a:lnTo>
                <a:lnTo>
                  <a:pt x="190512" y="317500"/>
                </a:lnTo>
                <a:lnTo>
                  <a:pt x="508012" y="158748"/>
                </a:lnTo>
                <a:lnTo>
                  <a:pt x="402175" y="105832"/>
                </a:lnTo>
                <a:close/>
              </a:path>
              <a:path w="508634" h="317500">
                <a:moveTo>
                  <a:pt x="190504" y="105832"/>
                </a:moveTo>
                <a:lnTo>
                  <a:pt x="0" y="105832"/>
                </a:lnTo>
                <a:lnTo>
                  <a:pt x="0" y="211667"/>
                </a:lnTo>
                <a:lnTo>
                  <a:pt x="190508" y="211666"/>
                </a:lnTo>
                <a:lnTo>
                  <a:pt x="190504" y="105832"/>
                </a:lnTo>
                <a:close/>
              </a:path>
              <a:path w="508634" h="317500">
                <a:moveTo>
                  <a:pt x="190500" y="0"/>
                </a:moveTo>
                <a:lnTo>
                  <a:pt x="190508" y="211666"/>
                </a:lnTo>
                <a:lnTo>
                  <a:pt x="243420" y="211665"/>
                </a:lnTo>
                <a:lnTo>
                  <a:pt x="243420" y="105832"/>
                </a:lnTo>
                <a:lnTo>
                  <a:pt x="402175" y="105832"/>
                </a:lnTo>
                <a:lnTo>
                  <a:pt x="190500" y="0"/>
                </a:lnTo>
                <a:close/>
              </a:path>
            </a:pathLst>
          </a:custGeom>
          <a:solidFill>
            <a:srgbClr val="FFFFFF"/>
          </a:solidFill>
        </p:spPr>
        <p:txBody>
          <a:bodyPr wrap="square" lIns="0" tIns="0" rIns="0" bIns="0" rtlCol="0"/>
          <a:lstStyle/>
          <a:p/>
        </p:txBody>
      </p:sp>
      <p:sp>
        <p:nvSpPr>
          <p:cNvPr id="50" name="object 50"/>
          <p:cNvSpPr/>
          <p:nvPr/>
        </p:nvSpPr>
        <p:spPr>
          <a:xfrm>
            <a:off x="7332929" y="4610928"/>
            <a:ext cx="317500" cy="508000"/>
          </a:xfrm>
          <a:custGeom>
            <a:avLst/>
            <a:gdLst/>
            <a:ahLst/>
            <a:cxnLst/>
            <a:rect l="l" t="t" r="r" b="b"/>
            <a:pathLst>
              <a:path w="317500" h="508000">
                <a:moveTo>
                  <a:pt x="211670" y="264579"/>
                </a:moveTo>
                <a:lnTo>
                  <a:pt x="105829" y="264579"/>
                </a:lnTo>
                <a:lnTo>
                  <a:pt x="105829" y="508000"/>
                </a:lnTo>
                <a:lnTo>
                  <a:pt x="211670" y="508000"/>
                </a:lnTo>
                <a:lnTo>
                  <a:pt x="211670" y="264579"/>
                </a:lnTo>
                <a:close/>
              </a:path>
              <a:path w="317500" h="508000">
                <a:moveTo>
                  <a:pt x="158750" y="0"/>
                </a:moveTo>
                <a:lnTo>
                  <a:pt x="0" y="317500"/>
                </a:lnTo>
                <a:lnTo>
                  <a:pt x="105829" y="317500"/>
                </a:lnTo>
                <a:lnTo>
                  <a:pt x="105829" y="264579"/>
                </a:lnTo>
                <a:lnTo>
                  <a:pt x="291039" y="264579"/>
                </a:lnTo>
                <a:lnTo>
                  <a:pt x="158750" y="0"/>
                </a:lnTo>
                <a:close/>
              </a:path>
              <a:path w="317500" h="508000">
                <a:moveTo>
                  <a:pt x="291039" y="264579"/>
                </a:moveTo>
                <a:lnTo>
                  <a:pt x="211670" y="264579"/>
                </a:lnTo>
                <a:lnTo>
                  <a:pt x="211670" y="317500"/>
                </a:lnTo>
                <a:lnTo>
                  <a:pt x="317500" y="317500"/>
                </a:lnTo>
                <a:lnTo>
                  <a:pt x="291039" y="264579"/>
                </a:lnTo>
                <a:close/>
              </a:path>
            </a:pathLst>
          </a:custGeom>
          <a:solidFill>
            <a:srgbClr val="FFFFFF"/>
          </a:solid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13782"/>
            <a:ext cx="5151755" cy="660400"/>
          </a:xfrm>
          <a:prstGeom prst="rect">
            <a:avLst/>
          </a:prstGeom>
        </p:spPr>
        <p:txBody>
          <a:bodyPr vert="horz" wrap="square" lIns="0" tIns="14604" rIns="0" bIns="0" rtlCol="0">
            <a:spAutoFit/>
          </a:bodyPr>
          <a:lstStyle/>
          <a:p>
            <a:pPr marL="12700">
              <a:lnSpc>
                <a:spcPct val="100000"/>
              </a:lnSpc>
              <a:spcBef>
                <a:spcPts val="115"/>
              </a:spcBef>
            </a:pPr>
            <a:r>
              <a:rPr sz="4150" spc="-305" dirty="0"/>
              <a:t>Defining</a:t>
            </a:r>
            <a:r>
              <a:rPr sz="4150" spc="-635" dirty="0"/>
              <a:t> </a:t>
            </a:r>
            <a:r>
              <a:rPr sz="4150" spc="-210" dirty="0"/>
              <a:t>CNNs</a:t>
            </a:r>
            <a:r>
              <a:rPr sz="4150" spc="-625" dirty="0"/>
              <a:t> </a:t>
            </a:r>
            <a:r>
              <a:rPr sz="4150" spc="-150" dirty="0"/>
              <a:t>on</a:t>
            </a:r>
            <a:r>
              <a:rPr sz="4150" spc="-645" dirty="0"/>
              <a:t> </a:t>
            </a:r>
            <a:r>
              <a:rPr sz="4150" spc="-325" dirty="0"/>
              <a:t>surfaces</a:t>
            </a:r>
            <a:endParaRPr sz="4150"/>
          </a:p>
        </p:txBody>
      </p:sp>
      <p:sp>
        <p:nvSpPr>
          <p:cNvPr id="4" name="object 4"/>
          <p:cNvSpPr/>
          <p:nvPr/>
        </p:nvSpPr>
        <p:spPr>
          <a:xfrm>
            <a:off x="3567074" y="889914"/>
            <a:ext cx="5051526" cy="538078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12027" y="1543534"/>
            <a:ext cx="5632259" cy="4781066"/>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title"/>
          </p:nvPr>
        </p:nvSpPr>
        <p:spPr>
          <a:xfrm>
            <a:off x="688340" y="283869"/>
            <a:ext cx="4896485" cy="660400"/>
          </a:xfrm>
          <a:prstGeom prst="rect">
            <a:avLst/>
          </a:prstGeom>
        </p:spPr>
        <p:txBody>
          <a:bodyPr vert="horz" wrap="square" lIns="0" tIns="14604" rIns="0" bIns="0" rtlCol="0">
            <a:spAutoFit/>
          </a:bodyPr>
          <a:lstStyle/>
          <a:p>
            <a:pPr marL="12700">
              <a:lnSpc>
                <a:spcPct val="100000"/>
              </a:lnSpc>
              <a:spcBef>
                <a:spcPts val="115"/>
              </a:spcBef>
            </a:pPr>
            <a:r>
              <a:rPr sz="4150" spc="-350" dirty="0"/>
              <a:t>Translations </a:t>
            </a:r>
            <a:r>
              <a:rPr sz="4150" spc="-150" dirty="0"/>
              <a:t>on</a:t>
            </a:r>
            <a:r>
              <a:rPr sz="4150" spc="-969" dirty="0"/>
              <a:t> </a:t>
            </a:r>
            <a:r>
              <a:rPr sz="4150" spc="-260" dirty="0"/>
              <a:t>surfaces?</a:t>
            </a:r>
            <a:endParaRPr sz="4150"/>
          </a:p>
        </p:txBody>
      </p:sp>
      <p:sp>
        <p:nvSpPr>
          <p:cNvPr id="4" name="object 4"/>
          <p:cNvSpPr txBox="1"/>
          <p:nvPr/>
        </p:nvSpPr>
        <p:spPr>
          <a:xfrm>
            <a:off x="688340" y="1206737"/>
            <a:ext cx="6771005" cy="1308100"/>
          </a:xfrm>
          <a:prstGeom prst="rect">
            <a:avLst/>
          </a:prstGeom>
        </p:spPr>
        <p:txBody>
          <a:bodyPr vert="horz" wrap="square" lIns="0" tIns="12700" rIns="0" bIns="0" rtlCol="0">
            <a:spAutoFit/>
          </a:bodyPr>
          <a:lstStyle/>
          <a:p>
            <a:pPr marL="195580" indent="-182880">
              <a:lnSpc>
                <a:spcPct val="100000"/>
              </a:lnSpc>
              <a:spcBef>
                <a:spcPts val="100"/>
              </a:spcBef>
              <a:buClr>
                <a:srgbClr val="93A299"/>
              </a:buClr>
              <a:buSzPct val="82000"/>
              <a:buFont typeface="Arial" panose="020B0604020202020204"/>
              <a:buChar char="•"/>
              <a:tabLst>
                <a:tab pos="195580" algn="l"/>
              </a:tabLst>
            </a:pPr>
            <a:r>
              <a:rPr sz="2500" spc="-170" dirty="0">
                <a:solidFill>
                  <a:srgbClr val="292934"/>
                </a:solidFill>
                <a:latin typeface="Trebuchet MS" panose="020B0603020202020204"/>
                <a:cs typeface="Trebuchet MS" panose="020B0603020202020204"/>
              </a:rPr>
              <a:t>Translation</a:t>
            </a:r>
            <a:r>
              <a:rPr sz="2500" spc="-254" dirty="0">
                <a:solidFill>
                  <a:srgbClr val="292934"/>
                </a:solidFill>
                <a:latin typeface="Trebuchet MS" panose="020B0603020202020204"/>
                <a:cs typeface="Trebuchet MS" panose="020B0603020202020204"/>
              </a:rPr>
              <a:t> </a:t>
            </a:r>
            <a:r>
              <a:rPr sz="2500" spc="-70" dirty="0">
                <a:solidFill>
                  <a:srgbClr val="292934"/>
                </a:solidFill>
                <a:latin typeface="Trebuchet MS" panose="020B0603020202020204"/>
                <a:cs typeface="Trebuchet MS" panose="020B0603020202020204"/>
              </a:rPr>
              <a:t>on</a:t>
            </a:r>
            <a:r>
              <a:rPr sz="2500" spc="-250" dirty="0">
                <a:solidFill>
                  <a:srgbClr val="292934"/>
                </a:solidFill>
                <a:latin typeface="Trebuchet MS" panose="020B0603020202020204"/>
                <a:cs typeface="Trebuchet MS" panose="020B0603020202020204"/>
              </a:rPr>
              <a:t> </a:t>
            </a:r>
            <a:r>
              <a:rPr sz="2500" spc="-155" dirty="0">
                <a:solidFill>
                  <a:srgbClr val="292934"/>
                </a:solidFill>
                <a:latin typeface="Trebuchet MS" panose="020B0603020202020204"/>
                <a:cs typeface="Trebuchet MS" panose="020B0603020202020204"/>
              </a:rPr>
              <a:t>surface</a:t>
            </a:r>
            <a:r>
              <a:rPr sz="2500" spc="-265" dirty="0">
                <a:solidFill>
                  <a:srgbClr val="292934"/>
                </a:solidFill>
                <a:latin typeface="Trebuchet MS" panose="020B0603020202020204"/>
                <a:cs typeface="Trebuchet MS" panose="020B0603020202020204"/>
              </a:rPr>
              <a:t> </a:t>
            </a:r>
            <a:r>
              <a:rPr sz="2500" dirty="0">
                <a:solidFill>
                  <a:srgbClr val="292934"/>
                </a:solidFill>
                <a:latin typeface="DejaVu Sans"/>
                <a:cs typeface="DejaVu Sans"/>
              </a:rPr>
              <a:t>≝</a:t>
            </a:r>
            <a:r>
              <a:rPr sz="2500" spc="-335" dirty="0">
                <a:solidFill>
                  <a:srgbClr val="292934"/>
                </a:solidFill>
                <a:latin typeface="DejaVu Sans"/>
                <a:cs typeface="DejaVu Sans"/>
              </a:rPr>
              <a:t> </a:t>
            </a:r>
            <a:r>
              <a:rPr sz="2500" spc="-170" dirty="0">
                <a:solidFill>
                  <a:srgbClr val="292934"/>
                </a:solidFill>
                <a:latin typeface="Trebuchet MS" panose="020B0603020202020204"/>
                <a:cs typeface="Trebuchet MS" panose="020B0603020202020204"/>
              </a:rPr>
              <a:t>locally</a:t>
            </a:r>
            <a:r>
              <a:rPr sz="2500" spc="-250" dirty="0">
                <a:solidFill>
                  <a:srgbClr val="292934"/>
                </a:solidFill>
                <a:latin typeface="Trebuchet MS" panose="020B0603020202020204"/>
                <a:cs typeface="Trebuchet MS" panose="020B0603020202020204"/>
              </a:rPr>
              <a:t> </a:t>
            </a:r>
            <a:r>
              <a:rPr sz="2500" spc="-155" dirty="0">
                <a:solidFill>
                  <a:srgbClr val="292934"/>
                </a:solidFill>
                <a:latin typeface="Trebuchet MS" panose="020B0603020202020204"/>
                <a:cs typeface="Trebuchet MS" panose="020B0603020202020204"/>
              </a:rPr>
              <a:t>Euclidean</a:t>
            </a:r>
            <a:r>
              <a:rPr sz="2500" spc="-260" dirty="0">
                <a:solidFill>
                  <a:srgbClr val="292934"/>
                </a:solidFill>
                <a:latin typeface="Trebuchet MS" panose="020B0603020202020204"/>
                <a:cs typeface="Trebuchet MS" panose="020B0603020202020204"/>
              </a:rPr>
              <a:t> </a:t>
            </a:r>
            <a:r>
              <a:rPr sz="2500" spc="-150" dirty="0">
                <a:solidFill>
                  <a:srgbClr val="292934"/>
                </a:solidFill>
                <a:latin typeface="Trebuchet MS" panose="020B0603020202020204"/>
                <a:cs typeface="Trebuchet MS" panose="020B0603020202020204"/>
              </a:rPr>
              <a:t>translation</a:t>
            </a:r>
            <a:endParaRPr sz="2500" dirty="0">
              <a:latin typeface="Trebuchet MS" panose="020B0603020202020204"/>
              <a:cs typeface="Trebuchet MS" panose="020B0603020202020204"/>
            </a:endParaRPr>
          </a:p>
          <a:p>
            <a:pPr>
              <a:lnSpc>
                <a:spcPct val="100000"/>
              </a:lnSpc>
              <a:spcBef>
                <a:spcPts val="15"/>
              </a:spcBef>
              <a:buClr>
                <a:srgbClr val="93A299"/>
              </a:buClr>
              <a:buFont typeface="Arial" panose="020B0604020202020204"/>
              <a:buChar char="•"/>
            </a:pPr>
            <a:endParaRPr sz="3550" dirty="0">
              <a:latin typeface="Times New Roman" panose="02020603050405020304"/>
              <a:cs typeface="Times New Roman" panose="02020603050405020304"/>
            </a:endParaRPr>
          </a:p>
          <a:p>
            <a:pPr marL="195580" indent="-182880">
              <a:lnSpc>
                <a:spcPct val="100000"/>
              </a:lnSpc>
              <a:buClr>
                <a:srgbClr val="93A299"/>
              </a:buClr>
              <a:buSzPct val="82000"/>
              <a:buFont typeface="Arial" panose="020B0604020202020204"/>
              <a:buChar char="•"/>
              <a:tabLst>
                <a:tab pos="195580" algn="l"/>
              </a:tabLst>
            </a:pPr>
            <a:r>
              <a:rPr sz="2500" spc="-145" dirty="0">
                <a:solidFill>
                  <a:srgbClr val="292934"/>
                </a:solidFill>
                <a:latin typeface="Trebuchet MS" panose="020B0603020202020204"/>
                <a:cs typeface="Trebuchet MS" panose="020B0603020202020204"/>
              </a:rPr>
              <a:t>Flow</a:t>
            </a:r>
            <a:r>
              <a:rPr sz="2500" spc="-300" dirty="0">
                <a:solidFill>
                  <a:srgbClr val="292934"/>
                </a:solidFill>
                <a:latin typeface="Trebuchet MS" panose="020B0603020202020204"/>
                <a:cs typeface="Trebuchet MS" panose="020B0603020202020204"/>
              </a:rPr>
              <a:t> </a:t>
            </a:r>
            <a:r>
              <a:rPr sz="2500" spc="-125" dirty="0">
                <a:solidFill>
                  <a:srgbClr val="292934"/>
                </a:solidFill>
                <a:latin typeface="Trebuchet MS" panose="020B0603020202020204"/>
                <a:cs typeface="Trebuchet MS" panose="020B0603020202020204"/>
              </a:rPr>
              <a:t>along</a:t>
            </a:r>
            <a:r>
              <a:rPr sz="2500" spc="-270" dirty="0">
                <a:solidFill>
                  <a:srgbClr val="292934"/>
                </a:solidFill>
                <a:latin typeface="Trebuchet MS" panose="020B0603020202020204"/>
                <a:cs typeface="Trebuchet MS" panose="020B0603020202020204"/>
              </a:rPr>
              <a:t> </a:t>
            </a:r>
            <a:r>
              <a:rPr sz="2500" spc="-130" dirty="0">
                <a:solidFill>
                  <a:srgbClr val="292934"/>
                </a:solidFill>
                <a:latin typeface="Trebuchet MS" panose="020B0603020202020204"/>
                <a:cs typeface="Trebuchet MS" panose="020B0603020202020204"/>
              </a:rPr>
              <a:t>non-vanishing</a:t>
            </a:r>
            <a:r>
              <a:rPr sz="2500" spc="-270" dirty="0">
                <a:solidFill>
                  <a:srgbClr val="292934"/>
                </a:solidFill>
                <a:latin typeface="Trebuchet MS" panose="020B0603020202020204"/>
                <a:cs typeface="Trebuchet MS" panose="020B0603020202020204"/>
              </a:rPr>
              <a:t> </a:t>
            </a:r>
            <a:r>
              <a:rPr sz="2500" spc="-160" dirty="0">
                <a:solidFill>
                  <a:srgbClr val="292934"/>
                </a:solidFill>
                <a:latin typeface="Trebuchet MS" panose="020B0603020202020204"/>
                <a:cs typeface="Trebuchet MS" panose="020B0603020202020204"/>
              </a:rPr>
              <a:t>vector</a:t>
            </a:r>
            <a:r>
              <a:rPr sz="2500" spc="-250" dirty="0">
                <a:solidFill>
                  <a:srgbClr val="292934"/>
                </a:solidFill>
                <a:latin typeface="Trebuchet MS" panose="020B0603020202020204"/>
                <a:cs typeface="Trebuchet MS" panose="020B0603020202020204"/>
              </a:rPr>
              <a:t> </a:t>
            </a:r>
            <a:r>
              <a:rPr sz="2500" spc="-150" dirty="0">
                <a:solidFill>
                  <a:srgbClr val="292934"/>
                </a:solidFill>
                <a:latin typeface="Trebuchet MS" panose="020B0603020202020204"/>
                <a:cs typeface="Trebuchet MS" panose="020B0603020202020204"/>
              </a:rPr>
              <a:t>fields</a:t>
            </a:r>
            <a:endParaRPr sz="2500" dirty="0">
              <a:latin typeface="Trebuchet MS" panose="020B0603020202020204"/>
              <a:cs typeface="Trebuchet MS" panose="020B0603020202020204"/>
            </a:endParaRPr>
          </a:p>
        </p:txBody>
      </p:sp>
      <p:sp>
        <p:nvSpPr>
          <p:cNvPr id="6" name="object 6"/>
          <p:cNvSpPr/>
          <p:nvPr/>
        </p:nvSpPr>
        <p:spPr>
          <a:xfrm>
            <a:off x="1271460" y="2594562"/>
            <a:ext cx="3420376" cy="3420376"/>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117600" y="2502137"/>
            <a:ext cx="3759200" cy="3759200"/>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89982"/>
            <a:ext cx="2303145" cy="660400"/>
          </a:xfrm>
          <a:prstGeom prst="rect">
            <a:avLst/>
          </a:prstGeom>
        </p:spPr>
        <p:txBody>
          <a:bodyPr vert="horz" wrap="square" lIns="0" tIns="14604" rIns="0" bIns="0" rtlCol="0">
            <a:spAutoFit/>
          </a:bodyPr>
          <a:lstStyle/>
          <a:p>
            <a:pPr marL="12700">
              <a:lnSpc>
                <a:spcPct val="100000"/>
              </a:lnSpc>
              <a:spcBef>
                <a:spcPts val="115"/>
              </a:spcBef>
            </a:pPr>
            <a:r>
              <a:rPr sz="4150" spc="-380" dirty="0"/>
              <a:t>Flat </a:t>
            </a:r>
            <a:r>
              <a:rPr sz="4150" spc="-260" dirty="0"/>
              <a:t>torus</a:t>
            </a:r>
            <a:r>
              <a:rPr sz="4150" spc="-935" dirty="0"/>
              <a:t> </a:t>
            </a:r>
            <a:r>
              <a:rPr sz="4150" spc="1130" dirty="0">
                <a:latin typeface="DejaVu Sans"/>
                <a:cs typeface="DejaVu Sans"/>
              </a:rPr>
              <a:t>!</a:t>
            </a:r>
            <a:endParaRPr sz="4150">
              <a:latin typeface="DejaVu Sans"/>
              <a:cs typeface="DejaVu Sans"/>
            </a:endParaRPr>
          </a:p>
        </p:txBody>
      </p:sp>
      <p:sp>
        <p:nvSpPr>
          <p:cNvPr id="3" name="object 3"/>
          <p:cNvSpPr txBox="1"/>
          <p:nvPr/>
        </p:nvSpPr>
        <p:spPr>
          <a:xfrm>
            <a:off x="378095" y="1047750"/>
            <a:ext cx="5891530" cy="965200"/>
          </a:xfrm>
          <a:prstGeom prst="rect">
            <a:avLst/>
          </a:prstGeom>
        </p:spPr>
        <p:txBody>
          <a:bodyPr vert="horz" wrap="square" lIns="0" tIns="101600" rIns="0" bIns="0" rtlCol="0">
            <a:spAutoFit/>
          </a:bodyPr>
          <a:lstStyle/>
          <a:p>
            <a:pPr marL="195580" indent="-182880">
              <a:lnSpc>
                <a:spcPct val="100000"/>
              </a:lnSpc>
              <a:spcBef>
                <a:spcPts val="800"/>
              </a:spcBef>
              <a:buClr>
                <a:srgbClr val="93A299"/>
              </a:buClr>
              <a:buSzPct val="82000"/>
              <a:buFont typeface="Arial" panose="020B0604020202020204"/>
              <a:buChar char="•"/>
              <a:tabLst>
                <a:tab pos="195580" algn="l"/>
              </a:tabLst>
            </a:pPr>
            <a:r>
              <a:rPr sz="2500" spc="-85" dirty="0">
                <a:solidFill>
                  <a:srgbClr val="292934"/>
                </a:solidFill>
                <a:latin typeface="Trebuchet MS" panose="020B0603020202020204"/>
                <a:cs typeface="Trebuchet MS" panose="020B0603020202020204"/>
              </a:rPr>
              <a:t>Translations </a:t>
            </a:r>
            <a:r>
              <a:rPr sz="2500" spc="-60" dirty="0">
                <a:solidFill>
                  <a:srgbClr val="292934"/>
                </a:solidFill>
                <a:latin typeface="Trebuchet MS" panose="020B0603020202020204"/>
                <a:cs typeface="Trebuchet MS" panose="020B0603020202020204"/>
              </a:rPr>
              <a:t>“modulo</a:t>
            </a:r>
            <a:r>
              <a:rPr sz="2500" spc="-170" dirty="0">
                <a:solidFill>
                  <a:srgbClr val="292934"/>
                </a:solidFill>
                <a:latin typeface="Trebuchet MS" panose="020B0603020202020204"/>
                <a:cs typeface="Trebuchet MS" panose="020B0603020202020204"/>
              </a:rPr>
              <a:t> </a:t>
            </a:r>
            <a:r>
              <a:rPr sz="2500" spc="-135" dirty="0">
                <a:solidFill>
                  <a:srgbClr val="292934"/>
                </a:solidFill>
                <a:latin typeface="Trebuchet MS" panose="020B0603020202020204"/>
                <a:cs typeface="Trebuchet MS" panose="020B0603020202020204"/>
              </a:rPr>
              <a:t>1”</a:t>
            </a:r>
            <a:endParaRPr sz="2500">
              <a:latin typeface="Trebuchet MS" panose="020B0603020202020204"/>
              <a:cs typeface="Trebuchet MS" panose="020B0603020202020204"/>
            </a:endParaRPr>
          </a:p>
          <a:p>
            <a:pPr marL="195580" indent="-182880">
              <a:lnSpc>
                <a:spcPct val="100000"/>
              </a:lnSpc>
              <a:spcBef>
                <a:spcPts val="700"/>
              </a:spcBef>
              <a:buClr>
                <a:srgbClr val="93A299"/>
              </a:buClr>
              <a:buSzPct val="82000"/>
              <a:buFont typeface="Arial" panose="020B0604020202020204"/>
              <a:buChar char="•"/>
              <a:tabLst>
                <a:tab pos="195580" algn="l"/>
              </a:tabLst>
            </a:pPr>
            <a:r>
              <a:rPr sz="2500" spc="-110" dirty="0">
                <a:solidFill>
                  <a:srgbClr val="292934"/>
                </a:solidFill>
                <a:latin typeface="Trebuchet MS" panose="020B0603020202020204"/>
                <a:cs typeface="Trebuchet MS" panose="020B0603020202020204"/>
              </a:rPr>
              <a:t>Full </a:t>
            </a:r>
            <a:r>
              <a:rPr sz="2500" spc="-75" dirty="0">
                <a:solidFill>
                  <a:srgbClr val="292934"/>
                </a:solidFill>
                <a:latin typeface="Trebuchet MS" panose="020B0603020202020204"/>
                <a:cs typeface="Trebuchet MS" panose="020B0603020202020204"/>
              </a:rPr>
              <a:t>translation </a:t>
            </a:r>
            <a:r>
              <a:rPr sz="2500" spc="-85" dirty="0">
                <a:solidFill>
                  <a:srgbClr val="292934"/>
                </a:solidFill>
                <a:latin typeface="Trebuchet MS" panose="020B0603020202020204"/>
                <a:cs typeface="Trebuchet MS" panose="020B0603020202020204"/>
              </a:rPr>
              <a:t>invariance </a:t>
            </a:r>
            <a:r>
              <a:rPr sz="2500" spc="-15" dirty="0">
                <a:solidFill>
                  <a:srgbClr val="292934"/>
                </a:solidFill>
                <a:latin typeface="Trebuchet MS" panose="020B0603020202020204"/>
                <a:cs typeface="Trebuchet MS" panose="020B0603020202020204"/>
              </a:rPr>
              <a:t>on </a:t>
            </a:r>
            <a:r>
              <a:rPr sz="2500" spc="-85" dirty="0">
                <a:solidFill>
                  <a:srgbClr val="292934"/>
                </a:solidFill>
                <a:latin typeface="Trebuchet MS" panose="020B0603020202020204"/>
                <a:cs typeface="Trebuchet MS" panose="020B0603020202020204"/>
              </a:rPr>
              <a:t>the </a:t>
            </a:r>
            <a:r>
              <a:rPr sz="2500" i="1" spc="-155" dirty="0">
                <a:solidFill>
                  <a:srgbClr val="292934"/>
                </a:solidFill>
                <a:latin typeface="Trebuchet MS" panose="020B0603020202020204"/>
                <a:cs typeface="Trebuchet MS" panose="020B0603020202020204"/>
              </a:rPr>
              <a:t>flat</a:t>
            </a:r>
            <a:r>
              <a:rPr sz="2500" i="1" spc="-375" dirty="0">
                <a:solidFill>
                  <a:srgbClr val="292934"/>
                </a:solidFill>
                <a:latin typeface="Trebuchet MS" panose="020B0603020202020204"/>
                <a:cs typeface="Trebuchet MS" panose="020B0603020202020204"/>
              </a:rPr>
              <a:t> </a:t>
            </a:r>
            <a:r>
              <a:rPr sz="2500" i="1" spc="-95" dirty="0">
                <a:solidFill>
                  <a:srgbClr val="292934"/>
                </a:solidFill>
                <a:latin typeface="Trebuchet MS" panose="020B0603020202020204"/>
                <a:cs typeface="Trebuchet MS" panose="020B0603020202020204"/>
              </a:rPr>
              <a:t>torus</a:t>
            </a:r>
            <a:endParaRPr sz="2500">
              <a:latin typeface="Trebuchet MS" panose="020B0603020202020204"/>
              <a:cs typeface="Trebuchet MS" panose="020B0603020202020204"/>
            </a:endParaRPr>
          </a:p>
        </p:txBody>
      </p:sp>
      <p:sp>
        <p:nvSpPr>
          <p:cNvPr id="5" name="object 5"/>
          <p:cNvSpPr/>
          <p:nvPr/>
        </p:nvSpPr>
        <p:spPr>
          <a:xfrm>
            <a:off x="1552359" y="2579165"/>
            <a:ext cx="3315970" cy="3315970"/>
          </a:xfrm>
          <a:custGeom>
            <a:avLst/>
            <a:gdLst/>
            <a:ahLst/>
            <a:cxnLst/>
            <a:rect l="l" t="t" r="r" b="b"/>
            <a:pathLst>
              <a:path w="3315970" h="3315970">
                <a:moveTo>
                  <a:pt x="0" y="3315970"/>
                </a:moveTo>
                <a:lnTo>
                  <a:pt x="3315970" y="3315970"/>
                </a:lnTo>
                <a:lnTo>
                  <a:pt x="3315970" y="0"/>
                </a:lnTo>
                <a:lnTo>
                  <a:pt x="0" y="0"/>
                </a:lnTo>
                <a:lnTo>
                  <a:pt x="0" y="3315970"/>
                </a:lnTo>
                <a:close/>
              </a:path>
            </a:pathLst>
          </a:custGeom>
          <a:solidFill>
            <a:srgbClr val="F2F2F2"/>
          </a:solidFill>
        </p:spPr>
        <p:txBody>
          <a:bodyPr wrap="square" lIns="0" tIns="0" rIns="0" bIns="0" rtlCol="0"/>
          <a:lstStyle/>
          <a:p/>
        </p:txBody>
      </p:sp>
      <p:sp>
        <p:nvSpPr>
          <p:cNvPr id="6" name="object 6"/>
          <p:cNvSpPr/>
          <p:nvPr/>
        </p:nvSpPr>
        <p:spPr>
          <a:xfrm>
            <a:off x="1552359" y="2579166"/>
            <a:ext cx="3315970" cy="3315970"/>
          </a:xfrm>
          <a:custGeom>
            <a:avLst/>
            <a:gdLst/>
            <a:ahLst/>
            <a:cxnLst/>
            <a:rect l="l" t="t" r="r" b="b"/>
            <a:pathLst>
              <a:path w="3315970" h="3315970">
                <a:moveTo>
                  <a:pt x="0" y="0"/>
                </a:moveTo>
                <a:lnTo>
                  <a:pt x="3315971" y="0"/>
                </a:lnTo>
                <a:lnTo>
                  <a:pt x="3315971" y="3315971"/>
                </a:lnTo>
                <a:lnTo>
                  <a:pt x="0" y="3315971"/>
                </a:lnTo>
                <a:lnTo>
                  <a:pt x="0" y="0"/>
                </a:lnTo>
                <a:close/>
              </a:path>
            </a:pathLst>
          </a:custGeom>
          <a:ln w="52916">
            <a:solidFill>
              <a:srgbClr val="7F7F7F"/>
            </a:solidFill>
          </a:ln>
        </p:spPr>
        <p:txBody>
          <a:bodyPr wrap="square" lIns="0" tIns="0" rIns="0" bIns="0" rtlCol="0"/>
          <a:lstStyle/>
          <a:p/>
        </p:txBody>
      </p:sp>
      <p:sp>
        <p:nvSpPr>
          <p:cNvPr id="7" name="object 7"/>
          <p:cNvSpPr txBox="1"/>
          <p:nvPr/>
        </p:nvSpPr>
        <p:spPr>
          <a:xfrm>
            <a:off x="219616" y="3577166"/>
            <a:ext cx="629285" cy="1104900"/>
          </a:xfrm>
          <a:prstGeom prst="rect">
            <a:avLst/>
          </a:prstGeom>
        </p:spPr>
        <p:txBody>
          <a:bodyPr vert="horz" wrap="square" lIns="0" tIns="16510" rIns="0" bIns="0" rtlCol="0">
            <a:spAutoFit/>
          </a:bodyPr>
          <a:lstStyle/>
          <a:p>
            <a:pPr marL="12700">
              <a:lnSpc>
                <a:spcPct val="100000"/>
              </a:lnSpc>
              <a:spcBef>
                <a:spcPts val="130"/>
              </a:spcBef>
            </a:pPr>
            <a:r>
              <a:rPr sz="7050" spc="1925" dirty="0">
                <a:solidFill>
                  <a:srgbClr val="7F7F7F"/>
                </a:solidFill>
                <a:latin typeface="DejaVu Sans"/>
                <a:cs typeface="DejaVu Sans"/>
              </a:rPr>
              <a:t>!</a:t>
            </a:r>
            <a:endParaRPr sz="7050">
              <a:latin typeface="DejaVu Sans"/>
              <a:cs typeface="DejaVu Sans"/>
            </a:endParaRPr>
          </a:p>
        </p:txBody>
      </p:sp>
      <p:sp>
        <p:nvSpPr>
          <p:cNvPr id="8" name="object 8"/>
          <p:cNvSpPr/>
          <p:nvPr/>
        </p:nvSpPr>
        <p:spPr>
          <a:xfrm>
            <a:off x="6268872" y="1434172"/>
            <a:ext cx="5580621" cy="4737225"/>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2237079" y="2937421"/>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58" y="0"/>
                </a:moveTo>
                <a:lnTo>
                  <a:pt x="105829" y="0"/>
                </a:lnTo>
                <a:lnTo>
                  <a:pt x="105829" y="203466"/>
                </a:lnTo>
                <a:lnTo>
                  <a:pt x="211658" y="203466"/>
                </a:lnTo>
                <a:lnTo>
                  <a:pt x="211658" y="0"/>
                </a:lnTo>
                <a:close/>
              </a:path>
              <a:path w="317500" h="468629">
                <a:moveTo>
                  <a:pt x="317500" y="150558"/>
                </a:moveTo>
                <a:lnTo>
                  <a:pt x="211658" y="150558"/>
                </a:lnTo>
                <a:lnTo>
                  <a:pt x="211658" y="203466"/>
                </a:lnTo>
                <a:lnTo>
                  <a:pt x="291045" y="203466"/>
                </a:lnTo>
                <a:lnTo>
                  <a:pt x="317500" y="150558"/>
                </a:lnTo>
                <a:close/>
              </a:path>
            </a:pathLst>
          </a:custGeom>
          <a:solidFill>
            <a:srgbClr val="292934"/>
          </a:solidFill>
        </p:spPr>
        <p:txBody>
          <a:bodyPr wrap="square" lIns="0" tIns="0" rIns="0" bIns="0" rtlCol="0"/>
          <a:lstStyle/>
          <a:p/>
        </p:txBody>
      </p:sp>
      <p:sp>
        <p:nvSpPr>
          <p:cNvPr id="10" name="object 10"/>
          <p:cNvSpPr/>
          <p:nvPr/>
        </p:nvSpPr>
        <p:spPr>
          <a:xfrm>
            <a:off x="2402827" y="2937421"/>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58" y="0"/>
                </a:moveTo>
                <a:lnTo>
                  <a:pt x="105829" y="0"/>
                </a:lnTo>
                <a:lnTo>
                  <a:pt x="105829" y="203466"/>
                </a:lnTo>
                <a:lnTo>
                  <a:pt x="211658" y="203466"/>
                </a:lnTo>
                <a:lnTo>
                  <a:pt x="211658" y="0"/>
                </a:lnTo>
                <a:close/>
              </a:path>
              <a:path w="317500" h="468629">
                <a:moveTo>
                  <a:pt x="317500" y="150558"/>
                </a:moveTo>
                <a:lnTo>
                  <a:pt x="211658" y="150558"/>
                </a:lnTo>
                <a:lnTo>
                  <a:pt x="211658" y="203466"/>
                </a:lnTo>
                <a:lnTo>
                  <a:pt x="291045" y="203466"/>
                </a:lnTo>
                <a:lnTo>
                  <a:pt x="317500" y="150558"/>
                </a:lnTo>
                <a:close/>
              </a:path>
            </a:pathLst>
          </a:custGeom>
          <a:solidFill>
            <a:srgbClr val="292934"/>
          </a:solidFill>
        </p:spPr>
        <p:txBody>
          <a:bodyPr wrap="square" lIns="0" tIns="0" rIns="0" bIns="0" rtlCol="0"/>
          <a:lstStyle/>
          <a:p/>
        </p:txBody>
      </p:sp>
      <p:sp>
        <p:nvSpPr>
          <p:cNvPr id="11" name="object 11"/>
          <p:cNvSpPr/>
          <p:nvPr/>
        </p:nvSpPr>
        <p:spPr>
          <a:xfrm>
            <a:off x="2577592" y="2937421"/>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58" y="0"/>
                </a:moveTo>
                <a:lnTo>
                  <a:pt x="105829" y="0"/>
                </a:lnTo>
                <a:lnTo>
                  <a:pt x="105829" y="203466"/>
                </a:lnTo>
                <a:lnTo>
                  <a:pt x="211658" y="203466"/>
                </a:lnTo>
                <a:lnTo>
                  <a:pt x="211658" y="0"/>
                </a:lnTo>
                <a:close/>
              </a:path>
              <a:path w="317500" h="468629">
                <a:moveTo>
                  <a:pt x="317500" y="150558"/>
                </a:moveTo>
                <a:lnTo>
                  <a:pt x="211658" y="150558"/>
                </a:lnTo>
                <a:lnTo>
                  <a:pt x="211658" y="203466"/>
                </a:lnTo>
                <a:lnTo>
                  <a:pt x="291045" y="203466"/>
                </a:lnTo>
                <a:lnTo>
                  <a:pt x="317500" y="150558"/>
                </a:lnTo>
                <a:close/>
              </a:path>
            </a:pathLst>
          </a:custGeom>
          <a:solidFill>
            <a:srgbClr val="292934"/>
          </a:solidFill>
        </p:spPr>
        <p:txBody>
          <a:bodyPr wrap="square" lIns="0" tIns="0" rIns="0" bIns="0" rtlCol="0"/>
          <a:lstStyle/>
          <a:p/>
        </p:txBody>
      </p:sp>
      <p:sp>
        <p:nvSpPr>
          <p:cNvPr id="12" name="object 12"/>
          <p:cNvSpPr/>
          <p:nvPr/>
        </p:nvSpPr>
        <p:spPr>
          <a:xfrm>
            <a:off x="2743339" y="2937421"/>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58" y="0"/>
                </a:moveTo>
                <a:lnTo>
                  <a:pt x="105829" y="0"/>
                </a:lnTo>
                <a:lnTo>
                  <a:pt x="105829" y="203466"/>
                </a:lnTo>
                <a:lnTo>
                  <a:pt x="211658" y="203466"/>
                </a:lnTo>
                <a:lnTo>
                  <a:pt x="211658" y="0"/>
                </a:lnTo>
                <a:close/>
              </a:path>
              <a:path w="317500" h="468629">
                <a:moveTo>
                  <a:pt x="317500" y="150558"/>
                </a:moveTo>
                <a:lnTo>
                  <a:pt x="211658" y="150558"/>
                </a:lnTo>
                <a:lnTo>
                  <a:pt x="211658" y="203466"/>
                </a:lnTo>
                <a:lnTo>
                  <a:pt x="291045" y="203466"/>
                </a:lnTo>
                <a:lnTo>
                  <a:pt x="317500" y="150558"/>
                </a:lnTo>
                <a:close/>
              </a:path>
            </a:pathLst>
          </a:custGeom>
          <a:solidFill>
            <a:srgbClr val="292934"/>
          </a:solidFill>
        </p:spPr>
        <p:txBody>
          <a:bodyPr wrap="square" lIns="0" tIns="0" rIns="0" bIns="0" rtlCol="0"/>
          <a:lstStyle/>
          <a:p/>
        </p:txBody>
      </p:sp>
      <p:sp>
        <p:nvSpPr>
          <p:cNvPr id="13" name="object 13"/>
          <p:cNvSpPr/>
          <p:nvPr/>
        </p:nvSpPr>
        <p:spPr>
          <a:xfrm>
            <a:off x="2912910" y="2941828"/>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14" name="object 14"/>
          <p:cNvSpPr/>
          <p:nvPr/>
        </p:nvSpPr>
        <p:spPr>
          <a:xfrm>
            <a:off x="3078657" y="2941828"/>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15" name="object 15"/>
          <p:cNvSpPr/>
          <p:nvPr/>
        </p:nvSpPr>
        <p:spPr>
          <a:xfrm>
            <a:off x="3253422" y="2941828"/>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16" name="object 16"/>
          <p:cNvSpPr/>
          <p:nvPr/>
        </p:nvSpPr>
        <p:spPr>
          <a:xfrm>
            <a:off x="3419170" y="2941828"/>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17" name="object 17"/>
          <p:cNvSpPr/>
          <p:nvPr/>
        </p:nvSpPr>
        <p:spPr>
          <a:xfrm>
            <a:off x="3588753" y="2941929"/>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70" y="0"/>
                </a:moveTo>
                <a:lnTo>
                  <a:pt x="105829" y="0"/>
                </a:lnTo>
                <a:lnTo>
                  <a:pt x="105829"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18" name="object 18"/>
          <p:cNvSpPr/>
          <p:nvPr/>
        </p:nvSpPr>
        <p:spPr>
          <a:xfrm>
            <a:off x="3754501" y="2941929"/>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70" y="0"/>
                </a:moveTo>
                <a:lnTo>
                  <a:pt x="105829" y="0"/>
                </a:lnTo>
                <a:lnTo>
                  <a:pt x="105829"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19" name="object 19"/>
          <p:cNvSpPr/>
          <p:nvPr/>
        </p:nvSpPr>
        <p:spPr>
          <a:xfrm>
            <a:off x="3929265" y="2941929"/>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70" y="0"/>
                </a:moveTo>
                <a:lnTo>
                  <a:pt x="105829" y="0"/>
                </a:lnTo>
                <a:lnTo>
                  <a:pt x="105829"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0" name="object 20"/>
          <p:cNvSpPr/>
          <p:nvPr/>
        </p:nvSpPr>
        <p:spPr>
          <a:xfrm>
            <a:off x="4095013" y="2941929"/>
            <a:ext cx="317500" cy="468630"/>
          </a:xfrm>
          <a:custGeom>
            <a:avLst/>
            <a:gdLst/>
            <a:ahLst/>
            <a:cxnLst/>
            <a:rect l="l" t="t" r="r" b="b"/>
            <a:pathLst>
              <a:path w="317500" h="468629">
                <a:moveTo>
                  <a:pt x="105829" y="150558"/>
                </a:moveTo>
                <a:lnTo>
                  <a:pt x="0" y="150558"/>
                </a:lnTo>
                <a:lnTo>
                  <a:pt x="158750" y="468058"/>
                </a:lnTo>
                <a:lnTo>
                  <a:pt x="291045" y="203466"/>
                </a:lnTo>
                <a:lnTo>
                  <a:pt x="105829" y="203466"/>
                </a:lnTo>
                <a:lnTo>
                  <a:pt x="105829" y="150558"/>
                </a:lnTo>
                <a:close/>
              </a:path>
              <a:path w="317500" h="468629">
                <a:moveTo>
                  <a:pt x="211670" y="0"/>
                </a:moveTo>
                <a:lnTo>
                  <a:pt x="105829" y="0"/>
                </a:lnTo>
                <a:lnTo>
                  <a:pt x="105829"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1" name="object 21"/>
          <p:cNvSpPr/>
          <p:nvPr/>
        </p:nvSpPr>
        <p:spPr>
          <a:xfrm>
            <a:off x="4264583" y="2946336"/>
            <a:ext cx="317500" cy="468630"/>
          </a:xfrm>
          <a:custGeom>
            <a:avLst/>
            <a:gdLst/>
            <a:ahLst/>
            <a:cxnLst/>
            <a:rect l="l" t="t" r="r" b="b"/>
            <a:pathLst>
              <a:path w="317500" h="468629">
                <a:moveTo>
                  <a:pt x="105841" y="150558"/>
                </a:moveTo>
                <a:lnTo>
                  <a:pt x="0" y="150558"/>
                </a:lnTo>
                <a:lnTo>
                  <a:pt x="158762" y="468058"/>
                </a:lnTo>
                <a:lnTo>
                  <a:pt x="291048"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8" y="203466"/>
                </a:lnTo>
                <a:lnTo>
                  <a:pt x="317500" y="150558"/>
                </a:lnTo>
                <a:close/>
              </a:path>
            </a:pathLst>
          </a:custGeom>
          <a:solidFill>
            <a:srgbClr val="292934"/>
          </a:solidFill>
        </p:spPr>
        <p:txBody>
          <a:bodyPr wrap="square" lIns="0" tIns="0" rIns="0" bIns="0" rtlCol="0"/>
          <a:lstStyle/>
          <a:p/>
        </p:txBody>
      </p:sp>
      <p:sp>
        <p:nvSpPr>
          <p:cNvPr id="22" name="object 22"/>
          <p:cNvSpPr/>
          <p:nvPr/>
        </p:nvSpPr>
        <p:spPr>
          <a:xfrm>
            <a:off x="4430331" y="2946336"/>
            <a:ext cx="317500" cy="468630"/>
          </a:xfrm>
          <a:custGeom>
            <a:avLst/>
            <a:gdLst/>
            <a:ahLst/>
            <a:cxnLst/>
            <a:rect l="l" t="t" r="r" b="b"/>
            <a:pathLst>
              <a:path w="317500" h="468629">
                <a:moveTo>
                  <a:pt x="105841" y="150558"/>
                </a:moveTo>
                <a:lnTo>
                  <a:pt x="0" y="150558"/>
                </a:lnTo>
                <a:lnTo>
                  <a:pt x="158762" y="468058"/>
                </a:lnTo>
                <a:lnTo>
                  <a:pt x="291048"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8" y="203466"/>
                </a:lnTo>
                <a:lnTo>
                  <a:pt x="317500" y="150558"/>
                </a:lnTo>
                <a:close/>
              </a:path>
            </a:pathLst>
          </a:custGeom>
          <a:solidFill>
            <a:srgbClr val="292934"/>
          </a:solidFill>
        </p:spPr>
        <p:txBody>
          <a:bodyPr wrap="square" lIns="0" tIns="0" rIns="0" bIns="0" rtlCol="0"/>
          <a:lstStyle/>
          <a:p/>
        </p:txBody>
      </p:sp>
      <p:sp>
        <p:nvSpPr>
          <p:cNvPr id="23" name="object 23"/>
          <p:cNvSpPr/>
          <p:nvPr/>
        </p:nvSpPr>
        <p:spPr>
          <a:xfrm>
            <a:off x="4605096" y="2946336"/>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4" name="object 24"/>
          <p:cNvSpPr/>
          <p:nvPr/>
        </p:nvSpPr>
        <p:spPr>
          <a:xfrm>
            <a:off x="1564284" y="2941929"/>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5" name="object 25"/>
          <p:cNvSpPr/>
          <p:nvPr/>
        </p:nvSpPr>
        <p:spPr>
          <a:xfrm>
            <a:off x="1730032" y="2941929"/>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6" name="object 26"/>
          <p:cNvSpPr/>
          <p:nvPr/>
        </p:nvSpPr>
        <p:spPr>
          <a:xfrm>
            <a:off x="1904796" y="2941929"/>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7" name="object 27"/>
          <p:cNvSpPr/>
          <p:nvPr/>
        </p:nvSpPr>
        <p:spPr>
          <a:xfrm>
            <a:off x="2070544" y="2941929"/>
            <a:ext cx="317500" cy="468630"/>
          </a:xfrm>
          <a:custGeom>
            <a:avLst/>
            <a:gdLst/>
            <a:ahLst/>
            <a:cxnLst/>
            <a:rect l="l" t="t" r="r" b="b"/>
            <a:pathLst>
              <a:path w="317500" h="468629">
                <a:moveTo>
                  <a:pt x="105841" y="150558"/>
                </a:moveTo>
                <a:lnTo>
                  <a:pt x="0" y="150558"/>
                </a:lnTo>
                <a:lnTo>
                  <a:pt x="158750" y="468058"/>
                </a:lnTo>
                <a:lnTo>
                  <a:pt x="291045" y="203466"/>
                </a:lnTo>
                <a:lnTo>
                  <a:pt x="105841" y="203466"/>
                </a:lnTo>
                <a:lnTo>
                  <a:pt x="105841" y="150558"/>
                </a:lnTo>
                <a:close/>
              </a:path>
              <a:path w="317500" h="468629">
                <a:moveTo>
                  <a:pt x="211670" y="0"/>
                </a:moveTo>
                <a:lnTo>
                  <a:pt x="105841" y="0"/>
                </a:lnTo>
                <a:lnTo>
                  <a:pt x="105841" y="203466"/>
                </a:lnTo>
                <a:lnTo>
                  <a:pt x="211670" y="203466"/>
                </a:lnTo>
                <a:lnTo>
                  <a:pt x="211670" y="0"/>
                </a:lnTo>
                <a:close/>
              </a:path>
              <a:path w="317500" h="468629">
                <a:moveTo>
                  <a:pt x="317500" y="150558"/>
                </a:moveTo>
                <a:lnTo>
                  <a:pt x="211670" y="150558"/>
                </a:lnTo>
                <a:lnTo>
                  <a:pt x="211670" y="203466"/>
                </a:lnTo>
                <a:lnTo>
                  <a:pt x="291045" y="203466"/>
                </a:lnTo>
                <a:lnTo>
                  <a:pt x="317500" y="150558"/>
                </a:lnTo>
                <a:close/>
              </a:path>
            </a:pathLst>
          </a:custGeom>
          <a:solidFill>
            <a:srgbClr val="292934"/>
          </a:solidFill>
        </p:spPr>
        <p:txBody>
          <a:bodyPr wrap="square" lIns="0" tIns="0" rIns="0" bIns="0" rtlCol="0"/>
          <a:lstStyle/>
          <a:p/>
        </p:txBody>
      </p:sp>
      <p:sp>
        <p:nvSpPr>
          <p:cNvPr id="28" name="object 28"/>
          <p:cNvSpPr/>
          <p:nvPr/>
        </p:nvSpPr>
        <p:spPr>
          <a:xfrm>
            <a:off x="1904339" y="4926012"/>
            <a:ext cx="468630" cy="317500"/>
          </a:xfrm>
          <a:custGeom>
            <a:avLst/>
            <a:gdLst/>
            <a:ahLst/>
            <a:cxnLst/>
            <a:rect l="l" t="t" r="r" b="b"/>
            <a:pathLst>
              <a:path w="468630" h="317500">
                <a:moveTo>
                  <a:pt x="150545" y="0"/>
                </a:moveTo>
                <a:lnTo>
                  <a:pt x="150545" y="317503"/>
                </a:lnTo>
                <a:lnTo>
                  <a:pt x="362206" y="211670"/>
                </a:lnTo>
                <a:lnTo>
                  <a:pt x="203466" y="211670"/>
                </a:lnTo>
                <a:lnTo>
                  <a:pt x="203466" y="105841"/>
                </a:lnTo>
                <a:lnTo>
                  <a:pt x="362229" y="105841"/>
                </a:lnTo>
                <a:lnTo>
                  <a:pt x="150545" y="0"/>
                </a:lnTo>
                <a:close/>
              </a:path>
              <a:path w="468630" h="317500">
                <a:moveTo>
                  <a:pt x="150545" y="105841"/>
                </a:moveTo>
                <a:lnTo>
                  <a:pt x="0" y="105841"/>
                </a:lnTo>
                <a:lnTo>
                  <a:pt x="0" y="211670"/>
                </a:lnTo>
                <a:lnTo>
                  <a:pt x="150545" y="211670"/>
                </a:lnTo>
                <a:lnTo>
                  <a:pt x="150545" y="105841"/>
                </a:lnTo>
                <a:close/>
              </a:path>
              <a:path w="468630" h="317500">
                <a:moveTo>
                  <a:pt x="362229" y="105841"/>
                </a:moveTo>
                <a:lnTo>
                  <a:pt x="203466" y="105841"/>
                </a:lnTo>
                <a:lnTo>
                  <a:pt x="203466" y="211670"/>
                </a:lnTo>
                <a:lnTo>
                  <a:pt x="362206" y="211670"/>
                </a:lnTo>
                <a:lnTo>
                  <a:pt x="468045" y="158750"/>
                </a:lnTo>
                <a:lnTo>
                  <a:pt x="362229" y="105841"/>
                </a:lnTo>
                <a:close/>
              </a:path>
            </a:pathLst>
          </a:custGeom>
          <a:solidFill>
            <a:srgbClr val="292934"/>
          </a:solidFill>
        </p:spPr>
        <p:txBody>
          <a:bodyPr wrap="square" lIns="0" tIns="0" rIns="0" bIns="0" rtlCol="0"/>
          <a:lstStyle/>
          <a:p/>
        </p:txBody>
      </p:sp>
      <p:sp>
        <p:nvSpPr>
          <p:cNvPr id="29" name="object 29"/>
          <p:cNvSpPr/>
          <p:nvPr/>
        </p:nvSpPr>
        <p:spPr>
          <a:xfrm>
            <a:off x="1904339" y="4760264"/>
            <a:ext cx="468630" cy="317500"/>
          </a:xfrm>
          <a:custGeom>
            <a:avLst/>
            <a:gdLst/>
            <a:ahLst/>
            <a:cxnLst/>
            <a:rect l="l" t="t" r="r" b="b"/>
            <a:pathLst>
              <a:path w="468630" h="317500">
                <a:moveTo>
                  <a:pt x="150545" y="0"/>
                </a:moveTo>
                <a:lnTo>
                  <a:pt x="150545" y="317499"/>
                </a:lnTo>
                <a:lnTo>
                  <a:pt x="362203" y="211670"/>
                </a:lnTo>
                <a:lnTo>
                  <a:pt x="203466" y="211670"/>
                </a:lnTo>
                <a:lnTo>
                  <a:pt x="203466" y="105841"/>
                </a:lnTo>
                <a:lnTo>
                  <a:pt x="362229" y="105841"/>
                </a:lnTo>
                <a:lnTo>
                  <a:pt x="150545" y="0"/>
                </a:lnTo>
                <a:close/>
              </a:path>
              <a:path w="468630" h="317500">
                <a:moveTo>
                  <a:pt x="150545" y="105841"/>
                </a:moveTo>
                <a:lnTo>
                  <a:pt x="0" y="105841"/>
                </a:lnTo>
                <a:lnTo>
                  <a:pt x="0" y="211670"/>
                </a:lnTo>
                <a:lnTo>
                  <a:pt x="150545" y="211670"/>
                </a:lnTo>
                <a:lnTo>
                  <a:pt x="150545" y="105841"/>
                </a:lnTo>
                <a:close/>
              </a:path>
              <a:path w="468630" h="317500">
                <a:moveTo>
                  <a:pt x="362229" y="105841"/>
                </a:moveTo>
                <a:lnTo>
                  <a:pt x="203466" y="105841"/>
                </a:lnTo>
                <a:lnTo>
                  <a:pt x="203466" y="211670"/>
                </a:lnTo>
                <a:lnTo>
                  <a:pt x="362203" y="211670"/>
                </a:lnTo>
                <a:lnTo>
                  <a:pt x="468045" y="158749"/>
                </a:lnTo>
                <a:lnTo>
                  <a:pt x="362229" y="105841"/>
                </a:lnTo>
                <a:close/>
              </a:path>
            </a:pathLst>
          </a:custGeom>
          <a:solidFill>
            <a:srgbClr val="292934"/>
          </a:solidFill>
        </p:spPr>
        <p:txBody>
          <a:bodyPr wrap="square" lIns="0" tIns="0" rIns="0" bIns="0" rtlCol="0"/>
          <a:lstStyle/>
          <a:p/>
        </p:txBody>
      </p:sp>
      <p:sp>
        <p:nvSpPr>
          <p:cNvPr id="30" name="object 30"/>
          <p:cNvSpPr/>
          <p:nvPr/>
        </p:nvSpPr>
        <p:spPr>
          <a:xfrm>
            <a:off x="1904339" y="4585499"/>
            <a:ext cx="468630" cy="317500"/>
          </a:xfrm>
          <a:custGeom>
            <a:avLst/>
            <a:gdLst/>
            <a:ahLst/>
            <a:cxnLst/>
            <a:rect l="l" t="t" r="r" b="b"/>
            <a:pathLst>
              <a:path w="468630" h="317500">
                <a:moveTo>
                  <a:pt x="150545" y="0"/>
                </a:moveTo>
                <a:lnTo>
                  <a:pt x="150545" y="317500"/>
                </a:lnTo>
                <a:lnTo>
                  <a:pt x="362203" y="211670"/>
                </a:lnTo>
                <a:lnTo>
                  <a:pt x="203466" y="211670"/>
                </a:lnTo>
                <a:lnTo>
                  <a:pt x="203466" y="105841"/>
                </a:lnTo>
                <a:lnTo>
                  <a:pt x="362229" y="105841"/>
                </a:lnTo>
                <a:lnTo>
                  <a:pt x="150545" y="0"/>
                </a:lnTo>
                <a:close/>
              </a:path>
              <a:path w="468630" h="317500">
                <a:moveTo>
                  <a:pt x="150545" y="105841"/>
                </a:moveTo>
                <a:lnTo>
                  <a:pt x="0" y="105841"/>
                </a:lnTo>
                <a:lnTo>
                  <a:pt x="0" y="211670"/>
                </a:lnTo>
                <a:lnTo>
                  <a:pt x="150545" y="211670"/>
                </a:lnTo>
                <a:lnTo>
                  <a:pt x="150545" y="105841"/>
                </a:lnTo>
                <a:close/>
              </a:path>
              <a:path w="468630" h="317500">
                <a:moveTo>
                  <a:pt x="362229" y="105841"/>
                </a:moveTo>
                <a:lnTo>
                  <a:pt x="203466" y="105841"/>
                </a:lnTo>
                <a:lnTo>
                  <a:pt x="203466" y="211670"/>
                </a:lnTo>
                <a:lnTo>
                  <a:pt x="362203" y="211670"/>
                </a:lnTo>
                <a:lnTo>
                  <a:pt x="468045" y="158750"/>
                </a:lnTo>
                <a:lnTo>
                  <a:pt x="362229" y="105841"/>
                </a:lnTo>
                <a:close/>
              </a:path>
            </a:pathLst>
          </a:custGeom>
          <a:solidFill>
            <a:srgbClr val="292934"/>
          </a:solidFill>
        </p:spPr>
        <p:txBody>
          <a:bodyPr wrap="square" lIns="0" tIns="0" rIns="0" bIns="0" rtlCol="0"/>
          <a:lstStyle/>
          <a:p/>
        </p:txBody>
      </p:sp>
      <p:sp>
        <p:nvSpPr>
          <p:cNvPr id="31" name="object 31"/>
          <p:cNvSpPr/>
          <p:nvPr/>
        </p:nvSpPr>
        <p:spPr>
          <a:xfrm>
            <a:off x="1904339" y="4419752"/>
            <a:ext cx="468630" cy="317500"/>
          </a:xfrm>
          <a:custGeom>
            <a:avLst/>
            <a:gdLst/>
            <a:ahLst/>
            <a:cxnLst/>
            <a:rect l="l" t="t" r="r" b="b"/>
            <a:pathLst>
              <a:path w="468630" h="317500">
                <a:moveTo>
                  <a:pt x="150545" y="0"/>
                </a:moveTo>
                <a:lnTo>
                  <a:pt x="150545" y="317500"/>
                </a:lnTo>
                <a:lnTo>
                  <a:pt x="362203" y="211670"/>
                </a:lnTo>
                <a:lnTo>
                  <a:pt x="203466" y="211670"/>
                </a:lnTo>
                <a:lnTo>
                  <a:pt x="203466" y="105841"/>
                </a:lnTo>
                <a:lnTo>
                  <a:pt x="362229" y="105841"/>
                </a:lnTo>
                <a:lnTo>
                  <a:pt x="150545" y="0"/>
                </a:lnTo>
                <a:close/>
              </a:path>
              <a:path w="468630" h="317500">
                <a:moveTo>
                  <a:pt x="150545" y="105841"/>
                </a:moveTo>
                <a:lnTo>
                  <a:pt x="0" y="105841"/>
                </a:lnTo>
                <a:lnTo>
                  <a:pt x="0" y="211670"/>
                </a:lnTo>
                <a:lnTo>
                  <a:pt x="150545" y="211670"/>
                </a:lnTo>
                <a:lnTo>
                  <a:pt x="150545" y="105841"/>
                </a:lnTo>
                <a:close/>
              </a:path>
              <a:path w="468630" h="317500">
                <a:moveTo>
                  <a:pt x="362229" y="105841"/>
                </a:moveTo>
                <a:lnTo>
                  <a:pt x="203466" y="105841"/>
                </a:lnTo>
                <a:lnTo>
                  <a:pt x="203466" y="211670"/>
                </a:lnTo>
                <a:lnTo>
                  <a:pt x="362203" y="211670"/>
                </a:lnTo>
                <a:lnTo>
                  <a:pt x="468045" y="158750"/>
                </a:lnTo>
                <a:lnTo>
                  <a:pt x="362229" y="105841"/>
                </a:lnTo>
                <a:close/>
              </a:path>
            </a:pathLst>
          </a:custGeom>
          <a:solidFill>
            <a:srgbClr val="292934"/>
          </a:solidFill>
        </p:spPr>
        <p:txBody>
          <a:bodyPr wrap="square" lIns="0" tIns="0" rIns="0" bIns="0" rtlCol="0"/>
          <a:lstStyle/>
          <a:p/>
        </p:txBody>
      </p:sp>
      <p:sp>
        <p:nvSpPr>
          <p:cNvPr id="32" name="object 32"/>
          <p:cNvSpPr/>
          <p:nvPr/>
        </p:nvSpPr>
        <p:spPr>
          <a:xfrm>
            <a:off x="1908746" y="4250182"/>
            <a:ext cx="468630" cy="317500"/>
          </a:xfrm>
          <a:custGeom>
            <a:avLst/>
            <a:gdLst/>
            <a:ahLst/>
            <a:cxnLst/>
            <a:rect l="l" t="t" r="r" b="b"/>
            <a:pathLst>
              <a:path w="468630" h="317500">
                <a:moveTo>
                  <a:pt x="150545" y="0"/>
                </a:moveTo>
                <a:lnTo>
                  <a:pt x="150545" y="317500"/>
                </a:lnTo>
                <a:lnTo>
                  <a:pt x="362229" y="211658"/>
                </a:lnTo>
                <a:lnTo>
                  <a:pt x="203466" y="211658"/>
                </a:lnTo>
                <a:lnTo>
                  <a:pt x="203466" y="105829"/>
                </a:lnTo>
                <a:lnTo>
                  <a:pt x="362204"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04" y="105829"/>
                </a:moveTo>
                <a:lnTo>
                  <a:pt x="203466" y="105829"/>
                </a:lnTo>
                <a:lnTo>
                  <a:pt x="203466" y="211658"/>
                </a:lnTo>
                <a:lnTo>
                  <a:pt x="362229" y="211658"/>
                </a:lnTo>
                <a:lnTo>
                  <a:pt x="468045" y="158750"/>
                </a:lnTo>
                <a:lnTo>
                  <a:pt x="362204" y="105829"/>
                </a:lnTo>
                <a:close/>
              </a:path>
            </a:pathLst>
          </a:custGeom>
          <a:solidFill>
            <a:srgbClr val="292934"/>
          </a:solidFill>
        </p:spPr>
        <p:txBody>
          <a:bodyPr wrap="square" lIns="0" tIns="0" rIns="0" bIns="0" rtlCol="0"/>
          <a:lstStyle/>
          <a:p/>
        </p:txBody>
      </p:sp>
      <p:sp>
        <p:nvSpPr>
          <p:cNvPr id="33" name="object 33"/>
          <p:cNvSpPr/>
          <p:nvPr/>
        </p:nvSpPr>
        <p:spPr>
          <a:xfrm>
            <a:off x="1908746" y="4084434"/>
            <a:ext cx="468630" cy="317500"/>
          </a:xfrm>
          <a:custGeom>
            <a:avLst/>
            <a:gdLst/>
            <a:ahLst/>
            <a:cxnLst/>
            <a:rect l="l" t="t" r="r" b="b"/>
            <a:pathLst>
              <a:path w="468630" h="317500">
                <a:moveTo>
                  <a:pt x="150545" y="0"/>
                </a:moveTo>
                <a:lnTo>
                  <a:pt x="150545" y="317499"/>
                </a:lnTo>
                <a:lnTo>
                  <a:pt x="362229" y="211658"/>
                </a:lnTo>
                <a:lnTo>
                  <a:pt x="203466" y="211658"/>
                </a:lnTo>
                <a:lnTo>
                  <a:pt x="203466" y="105829"/>
                </a:lnTo>
                <a:lnTo>
                  <a:pt x="362204"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04" y="105829"/>
                </a:moveTo>
                <a:lnTo>
                  <a:pt x="203466" y="105829"/>
                </a:lnTo>
                <a:lnTo>
                  <a:pt x="203466" y="211658"/>
                </a:lnTo>
                <a:lnTo>
                  <a:pt x="362229" y="211658"/>
                </a:lnTo>
                <a:lnTo>
                  <a:pt x="468045" y="158749"/>
                </a:lnTo>
                <a:lnTo>
                  <a:pt x="362204" y="105829"/>
                </a:lnTo>
                <a:close/>
              </a:path>
            </a:pathLst>
          </a:custGeom>
          <a:solidFill>
            <a:srgbClr val="292934"/>
          </a:solidFill>
        </p:spPr>
        <p:txBody>
          <a:bodyPr wrap="square" lIns="0" tIns="0" rIns="0" bIns="0" rtlCol="0"/>
          <a:lstStyle/>
          <a:p/>
        </p:txBody>
      </p:sp>
      <p:sp>
        <p:nvSpPr>
          <p:cNvPr id="34" name="object 34"/>
          <p:cNvSpPr/>
          <p:nvPr/>
        </p:nvSpPr>
        <p:spPr>
          <a:xfrm>
            <a:off x="1908746" y="3909669"/>
            <a:ext cx="468630" cy="317500"/>
          </a:xfrm>
          <a:custGeom>
            <a:avLst/>
            <a:gdLst/>
            <a:ahLst/>
            <a:cxnLst/>
            <a:rect l="l" t="t" r="r" b="b"/>
            <a:pathLst>
              <a:path w="468630" h="317500">
                <a:moveTo>
                  <a:pt x="150545" y="0"/>
                </a:moveTo>
                <a:lnTo>
                  <a:pt x="150545" y="317500"/>
                </a:lnTo>
                <a:lnTo>
                  <a:pt x="362229" y="211658"/>
                </a:lnTo>
                <a:lnTo>
                  <a:pt x="203466" y="211658"/>
                </a:lnTo>
                <a:lnTo>
                  <a:pt x="203466" y="105829"/>
                </a:lnTo>
                <a:lnTo>
                  <a:pt x="362204"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04" y="105829"/>
                </a:moveTo>
                <a:lnTo>
                  <a:pt x="203466" y="105829"/>
                </a:lnTo>
                <a:lnTo>
                  <a:pt x="203466" y="211658"/>
                </a:lnTo>
                <a:lnTo>
                  <a:pt x="362229" y="211658"/>
                </a:lnTo>
                <a:lnTo>
                  <a:pt x="468045" y="158750"/>
                </a:lnTo>
                <a:lnTo>
                  <a:pt x="362204" y="105829"/>
                </a:lnTo>
                <a:close/>
              </a:path>
            </a:pathLst>
          </a:custGeom>
          <a:solidFill>
            <a:srgbClr val="292934"/>
          </a:solidFill>
        </p:spPr>
        <p:txBody>
          <a:bodyPr wrap="square" lIns="0" tIns="0" rIns="0" bIns="0" rtlCol="0"/>
          <a:lstStyle/>
          <a:p/>
        </p:txBody>
      </p:sp>
      <p:sp>
        <p:nvSpPr>
          <p:cNvPr id="35" name="object 35"/>
          <p:cNvSpPr/>
          <p:nvPr/>
        </p:nvSpPr>
        <p:spPr>
          <a:xfrm>
            <a:off x="1908746" y="3743921"/>
            <a:ext cx="468630" cy="317500"/>
          </a:xfrm>
          <a:custGeom>
            <a:avLst/>
            <a:gdLst/>
            <a:ahLst/>
            <a:cxnLst/>
            <a:rect l="l" t="t" r="r" b="b"/>
            <a:pathLst>
              <a:path w="468630" h="317500">
                <a:moveTo>
                  <a:pt x="150545" y="0"/>
                </a:moveTo>
                <a:lnTo>
                  <a:pt x="150545" y="317499"/>
                </a:lnTo>
                <a:lnTo>
                  <a:pt x="362229" y="211658"/>
                </a:lnTo>
                <a:lnTo>
                  <a:pt x="203466" y="211658"/>
                </a:lnTo>
                <a:lnTo>
                  <a:pt x="203466" y="105829"/>
                </a:lnTo>
                <a:lnTo>
                  <a:pt x="362204"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04" y="105829"/>
                </a:moveTo>
                <a:lnTo>
                  <a:pt x="203466" y="105829"/>
                </a:lnTo>
                <a:lnTo>
                  <a:pt x="203466" y="211658"/>
                </a:lnTo>
                <a:lnTo>
                  <a:pt x="362229" y="211658"/>
                </a:lnTo>
                <a:lnTo>
                  <a:pt x="468045" y="158749"/>
                </a:lnTo>
                <a:lnTo>
                  <a:pt x="362204" y="105829"/>
                </a:lnTo>
                <a:close/>
              </a:path>
            </a:pathLst>
          </a:custGeom>
          <a:solidFill>
            <a:srgbClr val="292934"/>
          </a:solidFill>
        </p:spPr>
        <p:txBody>
          <a:bodyPr wrap="square" lIns="0" tIns="0" rIns="0" bIns="0" rtlCol="0"/>
          <a:lstStyle/>
          <a:p/>
        </p:txBody>
      </p:sp>
      <p:sp>
        <p:nvSpPr>
          <p:cNvPr id="36" name="object 36"/>
          <p:cNvSpPr/>
          <p:nvPr/>
        </p:nvSpPr>
        <p:spPr>
          <a:xfrm>
            <a:off x="1908848" y="3574338"/>
            <a:ext cx="468630" cy="317500"/>
          </a:xfrm>
          <a:custGeom>
            <a:avLst/>
            <a:gdLst/>
            <a:ahLst/>
            <a:cxnLst/>
            <a:rect l="l" t="t" r="r" b="b"/>
            <a:pathLst>
              <a:path w="468630" h="317500">
                <a:moveTo>
                  <a:pt x="150545" y="0"/>
                </a:moveTo>
                <a:lnTo>
                  <a:pt x="150545" y="317500"/>
                </a:lnTo>
                <a:lnTo>
                  <a:pt x="362204" y="211670"/>
                </a:lnTo>
                <a:lnTo>
                  <a:pt x="203466" y="211670"/>
                </a:lnTo>
                <a:lnTo>
                  <a:pt x="203466" y="105829"/>
                </a:lnTo>
                <a:lnTo>
                  <a:pt x="362204" y="105829"/>
                </a:lnTo>
                <a:lnTo>
                  <a:pt x="150545" y="0"/>
                </a:lnTo>
                <a:close/>
              </a:path>
              <a:path w="468630" h="317500">
                <a:moveTo>
                  <a:pt x="150545" y="105829"/>
                </a:moveTo>
                <a:lnTo>
                  <a:pt x="0" y="105829"/>
                </a:lnTo>
                <a:lnTo>
                  <a:pt x="0" y="211670"/>
                </a:lnTo>
                <a:lnTo>
                  <a:pt x="150545" y="211670"/>
                </a:lnTo>
                <a:lnTo>
                  <a:pt x="150545" y="105829"/>
                </a:lnTo>
                <a:close/>
              </a:path>
              <a:path w="468630" h="317500">
                <a:moveTo>
                  <a:pt x="362204" y="105829"/>
                </a:moveTo>
                <a:lnTo>
                  <a:pt x="203466" y="105829"/>
                </a:lnTo>
                <a:lnTo>
                  <a:pt x="203466" y="211670"/>
                </a:lnTo>
                <a:lnTo>
                  <a:pt x="362204" y="211670"/>
                </a:lnTo>
                <a:lnTo>
                  <a:pt x="468045" y="158750"/>
                </a:lnTo>
                <a:lnTo>
                  <a:pt x="362204" y="105829"/>
                </a:lnTo>
                <a:close/>
              </a:path>
            </a:pathLst>
          </a:custGeom>
          <a:solidFill>
            <a:srgbClr val="292934"/>
          </a:solidFill>
        </p:spPr>
        <p:txBody>
          <a:bodyPr wrap="square" lIns="0" tIns="0" rIns="0" bIns="0" rtlCol="0"/>
          <a:lstStyle/>
          <a:p/>
        </p:txBody>
      </p:sp>
      <p:sp>
        <p:nvSpPr>
          <p:cNvPr id="37" name="object 37"/>
          <p:cNvSpPr/>
          <p:nvPr/>
        </p:nvSpPr>
        <p:spPr>
          <a:xfrm>
            <a:off x="1908848" y="3408591"/>
            <a:ext cx="468630" cy="317500"/>
          </a:xfrm>
          <a:custGeom>
            <a:avLst/>
            <a:gdLst/>
            <a:ahLst/>
            <a:cxnLst/>
            <a:rect l="l" t="t" r="r" b="b"/>
            <a:pathLst>
              <a:path w="468630" h="317500">
                <a:moveTo>
                  <a:pt x="150545" y="0"/>
                </a:moveTo>
                <a:lnTo>
                  <a:pt x="150545" y="317499"/>
                </a:lnTo>
                <a:lnTo>
                  <a:pt x="362204" y="211670"/>
                </a:lnTo>
                <a:lnTo>
                  <a:pt x="203466" y="211670"/>
                </a:lnTo>
                <a:lnTo>
                  <a:pt x="203466" y="105829"/>
                </a:lnTo>
                <a:lnTo>
                  <a:pt x="362204" y="105829"/>
                </a:lnTo>
                <a:lnTo>
                  <a:pt x="150545" y="0"/>
                </a:lnTo>
                <a:close/>
              </a:path>
              <a:path w="468630" h="317500">
                <a:moveTo>
                  <a:pt x="150545" y="105829"/>
                </a:moveTo>
                <a:lnTo>
                  <a:pt x="0" y="105829"/>
                </a:lnTo>
                <a:lnTo>
                  <a:pt x="0" y="211670"/>
                </a:lnTo>
                <a:lnTo>
                  <a:pt x="150545" y="211670"/>
                </a:lnTo>
                <a:lnTo>
                  <a:pt x="150545" y="105829"/>
                </a:lnTo>
                <a:close/>
              </a:path>
              <a:path w="468630" h="317500">
                <a:moveTo>
                  <a:pt x="362204" y="105829"/>
                </a:moveTo>
                <a:lnTo>
                  <a:pt x="203466" y="105829"/>
                </a:lnTo>
                <a:lnTo>
                  <a:pt x="203466" y="211670"/>
                </a:lnTo>
                <a:lnTo>
                  <a:pt x="362204" y="211670"/>
                </a:lnTo>
                <a:lnTo>
                  <a:pt x="468045" y="158749"/>
                </a:lnTo>
                <a:lnTo>
                  <a:pt x="362204" y="105829"/>
                </a:lnTo>
                <a:close/>
              </a:path>
            </a:pathLst>
          </a:custGeom>
          <a:solidFill>
            <a:srgbClr val="292934"/>
          </a:solidFill>
        </p:spPr>
        <p:txBody>
          <a:bodyPr wrap="square" lIns="0" tIns="0" rIns="0" bIns="0" rtlCol="0"/>
          <a:lstStyle/>
          <a:p/>
        </p:txBody>
      </p:sp>
      <p:sp>
        <p:nvSpPr>
          <p:cNvPr id="38" name="object 38"/>
          <p:cNvSpPr/>
          <p:nvPr/>
        </p:nvSpPr>
        <p:spPr>
          <a:xfrm>
            <a:off x="1908848" y="3233826"/>
            <a:ext cx="468630" cy="317500"/>
          </a:xfrm>
          <a:custGeom>
            <a:avLst/>
            <a:gdLst/>
            <a:ahLst/>
            <a:cxnLst/>
            <a:rect l="l" t="t" r="r" b="b"/>
            <a:pathLst>
              <a:path w="468630" h="317500">
                <a:moveTo>
                  <a:pt x="203466" y="105829"/>
                </a:moveTo>
                <a:lnTo>
                  <a:pt x="150545" y="105832"/>
                </a:lnTo>
                <a:lnTo>
                  <a:pt x="150545" y="317500"/>
                </a:lnTo>
                <a:lnTo>
                  <a:pt x="362204" y="211670"/>
                </a:lnTo>
                <a:lnTo>
                  <a:pt x="203466" y="211670"/>
                </a:lnTo>
                <a:lnTo>
                  <a:pt x="203466" y="105829"/>
                </a:lnTo>
                <a:close/>
              </a:path>
              <a:path w="468630" h="317500">
                <a:moveTo>
                  <a:pt x="150545" y="105832"/>
                </a:moveTo>
                <a:lnTo>
                  <a:pt x="0" y="105841"/>
                </a:lnTo>
                <a:lnTo>
                  <a:pt x="0" y="211670"/>
                </a:lnTo>
                <a:lnTo>
                  <a:pt x="150545" y="211670"/>
                </a:lnTo>
                <a:lnTo>
                  <a:pt x="150545" y="105832"/>
                </a:lnTo>
                <a:close/>
              </a:path>
              <a:path w="468630" h="317500">
                <a:moveTo>
                  <a:pt x="362204" y="105829"/>
                </a:moveTo>
                <a:lnTo>
                  <a:pt x="203466" y="105829"/>
                </a:lnTo>
                <a:lnTo>
                  <a:pt x="203466" y="211670"/>
                </a:lnTo>
                <a:lnTo>
                  <a:pt x="362204" y="211670"/>
                </a:lnTo>
                <a:lnTo>
                  <a:pt x="468045" y="158750"/>
                </a:lnTo>
                <a:lnTo>
                  <a:pt x="362204" y="105829"/>
                </a:lnTo>
                <a:close/>
              </a:path>
              <a:path w="468630" h="317500">
                <a:moveTo>
                  <a:pt x="150545" y="0"/>
                </a:moveTo>
                <a:lnTo>
                  <a:pt x="150545" y="105832"/>
                </a:lnTo>
                <a:lnTo>
                  <a:pt x="362204" y="105829"/>
                </a:lnTo>
                <a:lnTo>
                  <a:pt x="150545" y="0"/>
                </a:lnTo>
                <a:close/>
              </a:path>
            </a:pathLst>
          </a:custGeom>
          <a:solidFill>
            <a:srgbClr val="292934"/>
          </a:solidFill>
        </p:spPr>
        <p:txBody>
          <a:bodyPr wrap="square" lIns="0" tIns="0" rIns="0" bIns="0" rtlCol="0"/>
          <a:lstStyle/>
          <a:p/>
        </p:txBody>
      </p:sp>
      <p:sp>
        <p:nvSpPr>
          <p:cNvPr id="39" name="object 39"/>
          <p:cNvSpPr/>
          <p:nvPr/>
        </p:nvSpPr>
        <p:spPr>
          <a:xfrm>
            <a:off x="1908848" y="3068078"/>
            <a:ext cx="468630" cy="317500"/>
          </a:xfrm>
          <a:custGeom>
            <a:avLst/>
            <a:gdLst/>
            <a:ahLst/>
            <a:cxnLst/>
            <a:rect l="l" t="t" r="r" b="b"/>
            <a:pathLst>
              <a:path w="468630" h="317500">
                <a:moveTo>
                  <a:pt x="150545" y="0"/>
                </a:moveTo>
                <a:lnTo>
                  <a:pt x="150545" y="317499"/>
                </a:lnTo>
                <a:lnTo>
                  <a:pt x="362204" y="211670"/>
                </a:lnTo>
                <a:lnTo>
                  <a:pt x="203466" y="211670"/>
                </a:lnTo>
                <a:lnTo>
                  <a:pt x="203466" y="105829"/>
                </a:lnTo>
                <a:lnTo>
                  <a:pt x="362203" y="105829"/>
                </a:lnTo>
                <a:lnTo>
                  <a:pt x="150545" y="0"/>
                </a:lnTo>
                <a:close/>
              </a:path>
              <a:path w="468630" h="317500">
                <a:moveTo>
                  <a:pt x="150545" y="105829"/>
                </a:moveTo>
                <a:lnTo>
                  <a:pt x="0" y="105829"/>
                </a:lnTo>
                <a:lnTo>
                  <a:pt x="0" y="211670"/>
                </a:lnTo>
                <a:lnTo>
                  <a:pt x="150545" y="211670"/>
                </a:lnTo>
                <a:lnTo>
                  <a:pt x="150545" y="105829"/>
                </a:lnTo>
                <a:close/>
              </a:path>
              <a:path w="468630" h="317500">
                <a:moveTo>
                  <a:pt x="362203" y="105829"/>
                </a:moveTo>
                <a:lnTo>
                  <a:pt x="203466" y="105829"/>
                </a:lnTo>
                <a:lnTo>
                  <a:pt x="203466" y="211670"/>
                </a:lnTo>
                <a:lnTo>
                  <a:pt x="362204" y="211670"/>
                </a:lnTo>
                <a:lnTo>
                  <a:pt x="468045" y="158750"/>
                </a:lnTo>
                <a:lnTo>
                  <a:pt x="362203" y="105829"/>
                </a:lnTo>
                <a:close/>
              </a:path>
            </a:pathLst>
          </a:custGeom>
          <a:solidFill>
            <a:srgbClr val="292934"/>
          </a:solidFill>
        </p:spPr>
        <p:txBody>
          <a:bodyPr wrap="square" lIns="0" tIns="0" rIns="0" bIns="0" rtlCol="0"/>
          <a:lstStyle/>
          <a:p/>
        </p:txBody>
      </p:sp>
      <p:sp>
        <p:nvSpPr>
          <p:cNvPr id="40" name="object 40"/>
          <p:cNvSpPr/>
          <p:nvPr/>
        </p:nvSpPr>
        <p:spPr>
          <a:xfrm>
            <a:off x="1913254" y="2898508"/>
            <a:ext cx="468630" cy="317500"/>
          </a:xfrm>
          <a:custGeom>
            <a:avLst/>
            <a:gdLst/>
            <a:ahLst/>
            <a:cxnLst/>
            <a:rect l="l" t="t" r="r" b="b"/>
            <a:pathLst>
              <a:path w="468630" h="317500">
                <a:moveTo>
                  <a:pt x="150545" y="0"/>
                </a:moveTo>
                <a:lnTo>
                  <a:pt x="150545" y="317500"/>
                </a:lnTo>
                <a:lnTo>
                  <a:pt x="362212" y="211658"/>
                </a:lnTo>
                <a:lnTo>
                  <a:pt x="203466" y="211658"/>
                </a:lnTo>
                <a:lnTo>
                  <a:pt x="203466" y="105829"/>
                </a:lnTo>
                <a:lnTo>
                  <a:pt x="362220"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20" y="105829"/>
                </a:moveTo>
                <a:lnTo>
                  <a:pt x="203466" y="105829"/>
                </a:lnTo>
                <a:lnTo>
                  <a:pt x="203466" y="211658"/>
                </a:lnTo>
                <a:lnTo>
                  <a:pt x="362212" y="211658"/>
                </a:lnTo>
                <a:lnTo>
                  <a:pt x="468045" y="158737"/>
                </a:lnTo>
                <a:lnTo>
                  <a:pt x="362220" y="105829"/>
                </a:lnTo>
                <a:close/>
              </a:path>
            </a:pathLst>
          </a:custGeom>
          <a:solidFill>
            <a:srgbClr val="292934"/>
          </a:solidFill>
        </p:spPr>
        <p:txBody>
          <a:bodyPr wrap="square" lIns="0" tIns="0" rIns="0" bIns="0" rtlCol="0"/>
          <a:lstStyle/>
          <a:p/>
        </p:txBody>
      </p:sp>
      <p:sp>
        <p:nvSpPr>
          <p:cNvPr id="41" name="object 41"/>
          <p:cNvSpPr/>
          <p:nvPr/>
        </p:nvSpPr>
        <p:spPr>
          <a:xfrm>
            <a:off x="1913254" y="2732760"/>
            <a:ext cx="468630" cy="317500"/>
          </a:xfrm>
          <a:custGeom>
            <a:avLst/>
            <a:gdLst/>
            <a:ahLst/>
            <a:cxnLst/>
            <a:rect l="l" t="t" r="r" b="b"/>
            <a:pathLst>
              <a:path w="468630" h="317500">
                <a:moveTo>
                  <a:pt x="150545" y="0"/>
                </a:moveTo>
                <a:lnTo>
                  <a:pt x="150545" y="317500"/>
                </a:lnTo>
                <a:lnTo>
                  <a:pt x="362212" y="211658"/>
                </a:lnTo>
                <a:lnTo>
                  <a:pt x="203466" y="211658"/>
                </a:lnTo>
                <a:lnTo>
                  <a:pt x="203466" y="105829"/>
                </a:lnTo>
                <a:lnTo>
                  <a:pt x="362220"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20" y="105829"/>
                </a:moveTo>
                <a:lnTo>
                  <a:pt x="203466" y="105829"/>
                </a:lnTo>
                <a:lnTo>
                  <a:pt x="203466" y="211658"/>
                </a:lnTo>
                <a:lnTo>
                  <a:pt x="362212" y="211658"/>
                </a:lnTo>
                <a:lnTo>
                  <a:pt x="468045" y="158737"/>
                </a:lnTo>
                <a:lnTo>
                  <a:pt x="362220" y="105829"/>
                </a:lnTo>
                <a:close/>
              </a:path>
            </a:pathLst>
          </a:custGeom>
          <a:solidFill>
            <a:srgbClr val="292934"/>
          </a:solidFill>
        </p:spPr>
        <p:txBody>
          <a:bodyPr wrap="square" lIns="0" tIns="0" rIns="0" bIns="0" rtlCol="0"/>
          <a:lstStyle/>
          <a:p/>
        </p:txBody>
      </p:sp>
      <p:sp>
        <p:nvSpPr>
          <p:cNvPr id="42" name="object 42"/>
          <p:cNvSpPr/>
          <p:nvPr/>
        </p:nvSpPr>
        <p:spPr>
          <a:xfrm>
            <a:off x="1913254" y="2557995"/>
            <a:ext cx="468630" cy="317500"/>
          </a:xfrm>
          <a:custGeom>
            <a:avLst/>
            <a:gdLst/>
            <a:ahLst/>
            <a:cxnLst/>
            <a:rect l="l" t="t" r="r" b="b"/>
            <a:pathLst>
              <a:path w="468630" h="317500">
                <a:moveTo>
                  <a:pt x="150545" y="0"/>
                </a:moveTo>
                <a:lnTo>
                  <a:pt x="150545" y="317500"/>
                </a:lnTo>
                <a:lnTo>
                  <a:pt x="362229" y="211658"/>
                </a:lnTo>
                <a:lnTo>
                  <a:pt x="203466" y="211658"/>
                </a:lnTo>
                <a:lnTo>
                  <a:pt x="203466" y="105829"/>
                </a:lnTo>
                <a:lnTo>
                  <a:pt x="362204" y="105829"/>
                </a:lnTo>
                <a:lnTo>
                  <a:pt x="150545" y="0"/>
                </a:lnTo>
                <a:close/>
              </a:path>
              <a:path w="468630" h="317500">
                <a:moveTo>
                  <a:pt x="150545" y="105829"/>
                </a:moveTo>
                <a:lnTo>
                  <a:pt x="0" y="105829"/>
                </a:lnTo>
                <a:lnTo>
                  <a:pt x="0" y="211658"/>
                </a:lnTo>
                <a:lnTo>
                  <a:pt x="150545" y="211658"/>
                </a:lnTo>
                <a:lnTo>
                  <a:pt x="150545" y="105829"/>
                </a:lnTo>
                <a:close/>
              </a:path>
              <a:path w="468630" h="317500">
                <a:moveTo>
                  <a:pt x="362204" y="105829"/>
                </a:moveTo>
                <a:lnTo>
                  <a:pt x="203466" y="105829"/>
                </a:lnTo>
                <a:lnTo>
                  <a:pt x="203466" y="211658"/>
                </a:lnTo>
                <a:lnTo>
                  <a:pt x="362229" y="211658"/>
                </a:lnTo>
                <a:lnTo>
                  <a:pt x="468045" y="158750"/>
                </a:lnTo>
                <a:lnTo>
                  <a:pt x="362204" y="105829"/>
                </a:lnTo>
                <a:close/>
              </a:path>
            </a:pathLst>
          </a:custGeom>
          <a:solidFill>
            <a:srgbClr val="292934"/>
          </a:solidFill>
        </p:spPr>
        <p:txBody>
          <a:bodyPr wrap="square" lIns="0" tIns="0" rIns="0" bIns="0" rtlCol="0"/>
          <a:lstStyle/>
          <a:p/>
        </p:txBody>
      </p:sp>
      <p:sp>
        <p:nvSpPr>
          <p:cNvPr id="43" name="object 43"/>
          <p:cNvSpPr/>
          <p:nvPr/>
        </p:nvSpPr>
        <p:spPr>
          <a:xfrm>
            <a:off x="1908848" y="5598801"/>
            <a:ext cx="468630" cy="317500"/>
          </a:xfrm>
          <a:custGeom>
            <a:avLst/>
            <a:gdLst/>
            <a:ahLst/>
            <a:cxnLst/>
            <a:rect l="l" t="t" r="r" b="b"/>
            <a:pathLst>
              <a:path w="468630" h="317500">
                <a:moveTo>
                  <a:pt x="150545" y="0"/>
                </a:moveTo>
                <a:lnTo>
                  <a:pt x="150545" y="317499"/>
                </a:lnTo>
                <a:lnTo>
                  <a:pt x="362211" y="211667"/>
                </a:lnTo>
                <a:lnTo>
                  <a:pt x="203466" y="211667"/>
                </a:lnTo>
                <a:lnTo>
                  <a:pt x="203466" y="105834"/>
                </a:lnTo>
                <a:lnTo>
                  <a:pt x="362214" y="105834"/>
                </a:lnTo>
                <a:lnTo>
                  <a:pt x="150545" y="0"/>
                </a:lnTo>
                <a:close/>
              </a:path>
              <a:path w="468630" h="317500">
                <a:moveTo>
                  <a:pt x="150545" y="105834"/>
                </a:moveTo>
                <a:lnTo>
                  <a:pt x="0" y="105834"/>
                </a:lnTo>
                <a:lnTo>
                  <a:pt x="0" y="211667"/>
                </a:lnTo>
                <a:lnTo>
                  <a:pt x="150545" y="211667"/>
                </a:lnTo>
                <a:lnTo>
                  <a:pt x="150545" y="105834"/>
                </a:lnTo>
                <a:close/>
              </a:path>
              <a:path w="468630" h="317500">
                <a:moveTo>
                  <a:pt x="362214" y="105834"/>
                </a:moveTo>
                <a:lnTo>
                  <a:pt x="203466" y="105834"/>
                </a:lnTo>
                <a:lnTo>
                  <a:pt x="203466" y="211667"/>
                </a:lnTo>
                <a:lnTo>
                  <a:pt x="362211" y="211667"/>
                </a:lnTo>
                <a:lnTo>
                  <a:pt x="468045" y="158749"/>
                </a:lnTo>
                <a:lnTo>
                  <a:pt x="362214" y="105834"/>
                </a:lnTo>
                <a:close/>
              </a:path>
            </a:pathLst>
          </a:custGeom>
          <a:solidFill>
            <a:srgbClr val="292934"/>
          </a:solidFill>
        </p:spPr>
        <p:txBody>
          <a:bodyPr wrap="square" lIns="0" tIns="0" rIns="0" bIns="0" rtlCol="0"/>
          <a:lstStyle/>
          <a:p/>
        </p:txBody>
      </p:sp>
      <p:sp>
        <p:nvSpPr>
          <p:cNvPr id="44" name="object 44"/>
          <p:cNvSpPr/>
          <p:nvPr/>
        </p:nvSpPr>
        <p:spPr>
          <a:xfrm>
            <a:off x="1908848" y="5433053"/>
            <a:ext cx="468630" cy="317500"/>
          </a:xfrm>
          <a:custGeom>
            <a:avLst/>
            <a:gdLst/>
            <a:ahLst/>
            <a:cxnLst/>
            <a:rect l="l" t="t" r="r" b="b"/>
            <a:pathLst>
              <a:path w="468630" h="317500">
                <a:moveTo>
                  <a:pt x="203466" y="105832"/>
                </a:moveTo>
                <a:lnTo>
                  <a:pt x="150545" y="105833"/>
                </a:lnTo>
                <a:lnTo>
                  <a:pt x="150545" y="317500"/>
                </a:lnTo>
                <a:lnTo>
                  <a:pt x="362211" y="211667"/>
                </a:lnTo>
                <a:lnTo>
                  <a:pt x="203466" y="211667"/>
                </a:lnTo>
                <a:lnTo>
                  <a:pt x="203466" y="105832"/>
                </a:lnTo>
                <a:close/>
              </a:path>
              <a:path w="468630" h="317500">
                <a:moveTo>
                  <a:pt x="150545" y="105833"/>
                </a:moveTo>
                <a:lnTo>
                  <a:pt x="0" y="105834"/>
                </a:lnTo>
                <a:lnTo>
                  <a:pt x="0" y="211667"/>
                </a:lnTo>
                <a:lnTo>
                  <a:pt x="150545" y="211667"/>
                </a:lnTo>
                <a:lnTo>
                  <a:pt x="150545" y="105833"/>
                </a:lnTo>
                <a:close/>
              </a:path>
              <a:path w="468630" h="317500">
                <a:moveTo>
                  <a:pt x="362211" y="105832"/>
                </a:moveTo>
                <a:lnTo>
                  <a:pt x="203466" y="105832"/>
                </a:lnTo>
                <a:lnTo>
                  <a:pt x="203466" y="211667"/>
                </a:lnTo>
                <a:lnTo>
                  <a:pt x="362211" y="211667"/>
                </a:lnTo>
                <a:lnTo>
                  <a:pt x="468045" y="158750"/>
                </a:lnTo>
                <a:lnTo>
                  <a:pt x="362211" y="105832"/>
                </a:lnTo>
                <a:close/>
              </a:path>
              <a:path w="468630" h="317500">
                <a:moveTo>
                  <a:pt x="150545" y="0"/>
                </a:moveTo>
                <a:lnTo>
                  <a:pt x="150545" y="105833"/>
                </a:lnTo>
                <a:lnTo>
                  <a:pt x="362211" y="105832"/>
                </a:lnTo>
                <a:lnTo>
                  <a:pt x="150545" y="0"/>
                </a:lnTo>
                <a:close/>
              </a:path>
            </a:pathLst>
          </a:custGeom>
          <a:solidFill>
            <a:srgbClr val="292934"/>
          </a:solidFill>
        </p:spPr>
        <p:txBody>
          <a:bodyPr wrap="square" lIns="0" tIns="0" rIns="0" bIns="0" rtlCol="0"/>
          <a:lstStyle/>
          <a:p/>
        </p:txBody>
      </p:sp>
      <p:sp>
        <p:nvSpPr>
          <p:cNvPr id="45" name="object 45"/>
          <p:cNvSpPr/>
          <p:nvPr/>
        </p:nvSpPr>
        <p:spPr>
          <a:xfrm>
            <a:off x="1908848" y="5258289"/>
            <a:ext cx="468630" cy="317500"/>
          </a:xfrm>
          <a:custGeom>
            <a:avLst/>
            <a:gdLst/>
            <a:ahLst/>
            <a:cxnLst/>
            <a:rect l="l" t="t" r="r" b="b"/>
            <a:pathLst>
              <a:path w="468630" h="317500">
                <a:moveTo>
                  <a:pt x="150545" y="0"/>
                </a:moveTo>
                <a:lnTo>
                  <a:pt x="150545" y="317500"/>
                </a:lnTo>
                <a:lnTo>
                  <a:pt x="362211" y="211667"/>
                </a:lnTo>
                <a:lnTo>
                  <a:pt x="203466" y="211667"/>
                </a:lnTo>
                <a:lnTo>
                  <a:pt x="203466" y="105834"/>
                </a:lnTo>
                <a:lnTo>
                  <a:pt x="362214" y="105834"/>
                </a:lnTo>
                <a:lnTo>
                  <a:pt x="150545" y="0"/>
                </a:lnTo>
                <a:close/>
              </a:path>
              <a:path w="468630" h="317500">
                <a:moveTo>
                  <a:pt x="150545" y="105834"/>
                </a:moveTo>
                <a:lnTo>
                  <a:pt x="0" y="105834"/>
                </a:lnTo>
                <a:lnTo>
                  <a:pt x="0" y="211667"/>
                </a:lnTo>
                <a:lnTo>
                  <a:pt x="150545" y="211667"/>
                </a:lnTo>
                <a:lnTo>
                  <a:pt x="150545" y="105834"/>
                </a:lnTo>
                <a:close/>
              </a:path>
              <a:path w="468630" h="317500">
                <a:moveTo>
                  <a:pt x="362214" y="105834"/>
                </a:moveTo>
                <a:lnTo>
                  <a:pt x="203466" y="105834"/>
                </a:lnTo>
                <a:lnTo>
                  <a:pt x="203466" y="211667"/>
                </a:lnTo>
                <a:lnTo>
                  <a:pt x="362211" y="211667"/>
                </a:lnTo>
                <a:lnTo>
                  <a:pt x="468045" y="158750"/>
                </a:lnTo>
                <a:lnTo>
                  <a:pt x="362214" y="105834"/>
                </a:lnTo>
                <a:close/>
              </a:path>
            </a:pathLst>
          </a:custGeom>
          <a:solidFill>
            <a:srgbClr val="292934"/>
          </a:solidFill>
        </p:spPr>
        <p:txBody>
          <a:bodyPr wrap="square" lIns="0" tIns="0" rIns="0" bIns="0" rtlCol="0"/>
          <a:lstStyle/>
          <a:p/>
        </p:txBody>
      </p:sp>
      <p:sp>
        <p:nvSpPr>
          <p:cNvPr id="46" name="object 46"/>
          <p:cNvSpPr/>
          <p:nvPr/>
        </p:nvSpPr>
        <p:spPr>
          <a:xfrm>
            <a:off x="1908848" y="5092547"/>
            <a:ext cx="468630" cy="317500"/>
          </a:xfrm>
          <a:custGeom>
            <a:avLst/>
            <a:gdLst/>
            <a:ahLst/>
            <a:cxnLst/>
            <a:rect l="l" t="t" r="r" b="b"/>
            <a:pathLst>
              <a:path w="468630" h="317500">
                <a:moveTo>
                  <a:pt x="150545" y="0"/>
                </a:moveTo>
                <a:lnTo>
                  <a:pt x="150545" y="317494"/>
                </a:lnTo>
                <a:lnTo>
                  <a:pt x="362211" y="211662"/>
                </a:lnTo>
                <a:lnTo>
                  <a:pt x="203466" y="211662"/>
                </a:lnTo>
                <a:lnTo>
                  <a:pt x="203466" y="105829"/>
                </a:lnTo>
                <a:lnTo>
                  <a:pt x="362210" y="105829"/>
                </a:lnTo>
                <a:lnTo>
                  <a:pt x="150545" y="0"/>
                </a:lnTo>
                <a:close/>
              </a:path>
              <a:path w="468630" h="317500">
                <a:moveTo>
                  <a:pt x="150545" y="105829"/>
                </a:moveTo>
                <a:lnTo>
                  <a:pt x="0" y="105829"/>
                </a:lnTo>
                <a:lnTo>
                  <a:pt x="0" y="211662"/>
                </a:lnTo>
                <a:lnTo>
                  <a:pt x="150545" y="211662"/>
                </a:lnTo>
                <a:lnTo>
                  <a:pt x="150545" y="105829"/>
                </a:lnTo>
                <a:close/>
              </a:path>
              <a:path w="468630" h="317500">
                <a:moveTo>
                  <a:pt x="362210" y="105829"/>
                </a:moveTo>
                <a:lnTo>
                  <a:pt x="203466" y="105829"/>
                </a:lnTo>
                <a:lnTo>
                  <a:pt x="203466" y="211662"/>
                </a:lnTo>
                <a:lnTo>
                  <a:pt x="362211" y="211662"/>
                </a:lnTo>
                <a:lnTo>
                  <a:pt x="468045" y="158744"/>
                </a:lnTo>
                <a:lnTo>
                  <a:pt x="362210" y="105829"/>
                </a:lnTo>
                <a:close/>
              </a:path>
            </a:pathLst>
          </a:custGeom>
          <a:solidFill>
            <a:srgbClr val="292934"/>
          </a:solidFill>
        </p:spPr>
        <p:txBody>
          <a:bodyPr wrap="square" lIns="0" tIns="0" rIns="0" bIns="0" rtlCol="0"/>
          <a:lstStyle/>
          <a:p/>
        </p:txBody>
      </p:sp>
      <p:sp>
        <p:nvSpPr>
          <p:cNvPr id="47" name="object 47"/>
          <p:cNvSpPr/>
          <p:nvPr/>
        </p:nvSpPr>
        <p:spPr>
          <a:xfrm>
            <a:off x="3021647" y="5578236"/>
            <a:ext cx="553085" cy="634365"/>
          </a:xfrm>
          <a:custGeom>
            <a:avLst/>
            <a:gdLst/>
            <a:ahLst/>
            <a:cxnLst/>
            <a:rect l="l" t="t" r="r" b="b"/>
            <a:pathLst>
              <a:path w="553085" h="634365">
                <a:moveTo>
                  <a:pt x="0" y="0"/>
                </a:moveTo>
                <a:lnTo>
                  <a:pt x="0" y="633799"/>
                </a:lnTo>
                <a:lnTo>
                  <a:pt x="552932" y="316900"/>
                </a:lnTo>
                <a:lnTo>
                  <a:pt x="0" y="0"/>
                </a:lnTo>
                <a:close/>
              </a:path>
            </a:pathLst>
          </a:custGeom>
          <a:solidFill>
            <a:srgbClr val="FFFFFF"/>
          </a:solidFill>
        </p:spPr>
        <p:txBody>
          <a:bodyPr wrap="square" lIns="0" tIns="0" rIns="0" bIns="0" rtlCol="0"/>
          <a:lstStyle/>
          <a:p/>
        </p:txBody>
      </p:sp>
      <p:sp>
        <p:nvSpPr>
          <p:cNvPr id="48" name="object 48"/>
          <p:cNvSpPr/>
          <p:nvPr/>
        </p:nvSpPr>
        <p:spPr>
          <a:xfrm>
            <a:off x="3021640" y="5578236"/>
            <a:ext cx="553085" cy="634365"/>
          </a:xfrm>
          <a:custGeom>
            <a:avLst/>
            <a:gdLst/>
            <a:ahLst/>
            <a:cxnLst/>
            <a:rect l="l" t="t" r="r" b="b"/>
            <a:pathLst>
              <a:path w="553085" h="634365">
                <a:moveTo>
                  <a:pt x="0" y="0"/>
                </a:moveTo>
                <a:lnTo>
                  <a:pt x="552939" y="316900"/>
                </a:lnTo>
                <a:lnTo>
                  <a:pt x="0" y="633800"/>
                </a:lnTo>
                <a:lnTo>
                  <a:pt x="0" y="0"/>
                </a:lnTo>
                <a:close/>
              </a:path>
            </a:pathLst>
          </a:custGeom>
          <a:ln w="52916">
            <a:solidFill>
              <a:srgbClr val="7F7F7F"/>
            </a:solidFill>
          </a:ln>
        </p:spPr>
        <p:txBody>
          <a:bodyPr wrap="square" lIns="0" tIns="0" rIns="0" bIns="0" rtlCol="0"/>
          <a:lstStyle/>
          <a:p/>
        </p:txBody>
      </p:sp>
      <p:sp>
        <p:nvSpPr>
          <p:cNvPr id="49" name="object 49"/>
          <p:cNvSpPr/>
          <p:nvPr/>
        </p:nvSpPr>
        <p:spPr>
          <a:xfrm>
            <a:off x="3021647" y="2262263"/>
            <a:ext cx="553085" cy="634365"/>
          </a:xfrm>
          <a:custGeom>
            <a:avLst/>
            <a:gdLst/>
            <a:ahLst/>
            <a:cxnLst/>
            <a:rect l="l" t="t" r="r" b="b"/>
            <a:pathLst>
              <a:path w="553085" h="634364">
                <a:moveTo>
                  <a:pt x="0" y="0"/>
                </a:moveTo>
                <a:lnTo>
                  <a:pt x="0" y="633793"/>
                </a:lnTo>
                <a:lnTo>
                  <a:pt x="552932" y="316903"/>
                </a:lnTo>
                <a:lnTo>
                  <a:pt x="0" y="0"/>
                </a:lnTo>
                <a:close/>
              </a:path>
            </a:pathLst>
          </a:custGeom>
          <a:solidFill>
            <a:srgbClr val="FFFFFF"/>
          </a:solidFill>
        </p:spPr>
        <p:txBody>
          <a:bodyPr wrap="square" lIns="0" tIns="0" rIns="0" bIns="0" rtlCol="0"/>
          <a:lstStyle/>
          <a:p/>
        </p:txBody>
      </p:sp>
      <p:sp>
        <p:nvSpPr>
          <p:cNvPr id="50" name="object 50"/>
          <p:cNvSpPr/>
          <p:nvPr/>
        </p:nvSpPr>
        <p:spPr>
          <a:xfrm>
            <a:off x="3021640" y="2262263"/>
            <a:ext cx="553085" cy="634365"/>
          </a:xfrm>
          <a:custGeom>
            <a:avLst/>
            <a:gdLst/>
            <a:ahLst/>
            <a:cxnLst/>
            <a:rect l="l" t="t" r="r" b="b"/>
            <a:pathLst>
              <a:path w="553085" h="634364">
                <a:moveTo>
                  <a:pt x="0" y="0"/>
                </a:moveTo>
                <a:lnTo>
                  <a:pt x="552939" y="316900"/>
                </a:lnTo>
                <a:lnTo>
                  <a:pt x="0" y="633800"/>
                </a:lnTo>
                <a:lnTo>
                  <a:pt x="0" y="0"/>
                </a:lnTo>
                <a:close/>
              </a:path>
            </a:pathLst>
          </a:custGeom>
          <a:ln w="52916">
            <a:solidFill>
              <a:srgbClr val="7F7F7F"/>
            </a:solidFill>
          </a:ln>
        </p:spPr>
        <p:txBody>
          <a:bodyPr wrap="square" lIns="0" tIns="0" rIns="0" bIns="0" rtlCol="0"/>
          <a:lstStyle/>
          <a:p/>
        </p:txBody>
      </p:sp>
      <p:sp>
        <p:nvSpPr>
          <p:cNvPr id="51" name="object 51"/>
          <p:cNvSpPr/>
          <p:nvPr/>
        </p:nvSpPr>
        <p:spPr>
          <a:xfrm>
            <a:off x="4551438" y="3881361"/>
            <a:ext cx="634365" cy="553085"/>
          </a:xfrm>
          <a:custGeom>
            <a:avLst/>
            <a:gdLst/>
            <a:ahLst/>
            <a:cxnLst/>
            <a:rect l="l" t="t" r="r" b="b"/>
            <a:pathLst>
              <a:path w="634364" h="553085">
                <a:moveTo>
                  <a:pt x="316890" y="0"/>
                </a:moveTo>
                <a:lnTo>
                  <a:pt x="0" y="552932"/>
                </a:lnTo>
                <a:lnTo>
                  <a:pt x="633793" y="552932"/>
                </a:lnTo>
                <a:lnTo>
                  <a:pt x="316890" y="0"/>
                </a:lnTo>
                <a:close/>
              </a:path>
            </a:pathLst>
          </a:custGeom>
          <a:solidFill>
            <a:srgbClr val="D9D9D9"/>
          </a:solidFill>
        </p:spPr>
        <p:txBody>
          <a:bodyPr wrap="square" lIns="0" tIns="0" rIns="0" bIns="0" rtlCol="0"/>
          <a:lstStyle/>
          <a:p/>
        </p:txBody>
      </p:sp>
      <p:sp>
        <p:nvSpPr>
          <p:cNvPr id="52" name="object 52"/>
          <p:cNvSpPr/>
          <p:nvPr/>
        </p:nvSpPr>
        <p:spPr>
          <a:xfrm>
            <a:off x="4551438" y="3881361"/>
            <a:ext cx="634365" cy="553085"/>
          </a:xfrm>
          <a:custGeom>
            <a:avLst/>
            <a:gdLst/>
            <a:ahLst/>
            <a:cxnLst/>
            <a:rect l="l" t="t" r="r" b="b"/>
            <a:pathLst>
              <a:path w="634364" h="553085">
                <a:moveTo>
                  <a:pt x="0" y="552939"/>
                </a:moveTo>
                <a:lnTo>
                  <a:pt x="316900" y="0"/>
                </a:lnTo>
                <a:lnTo>
                  <a:pt x="633800" y="552939"/>
                </a:lnTo>
                <a:lnTo>
                  <a:pt x="0" y="552939"/>
                </a:lnTo>
                <a:close/>
              </a:path>
            </a:pathLst>
          </a:custGeom>
          <a:ln w="52916">
            <a:solidFill>
              <a:srgbClr val="7F7F7F"/>
            </a:solidFill>
          </a:ln>
        </p:spPr>
        <p:txBody>
          <a:bodyPr wrap="square" lIns="0" tIns="0" rIns="0" bIns="0" rtlCol="0"/>
          <a:lstStyle/>
          <a:p/>
        </p:txBody>
      </p:sp>
      <p:sp>
        <p:nvSpPr>
          <p:cNvPr id="53" name="object 53"/>
          <p:cNvSpPr/>
          <p:nvPr/>
        </p:nvSpPr>
        <p:spPr>
          <a:xfrm>
            <a:off x="1235459" y="3881361"/>
            <a:ext cx="634365" cy="553085"/>
          </a:xfrm>
          <a:custGeom>
            <a:avLst/>
            <a:gdLst/>
            <a:ahLst/>
            <a:cxnLst/>
            <a:rect l="l" t="t" r="r" b="b"/>
            <a:pathLst>
              <a:path w="634364" h="553085">
                <a:moveTo>
                  <a:pt x="316899" y="0"/>
                </a:moveTo>
                <a:lnTo>
                  <a:pt x="0" y="552932"/>
                </a:lnTo>
                <a:lnTo>
                  <a:pt x="633802" y="552932"/>
                </a:lnTo>
                <a:lnTo>
                  <a:pt x="316899" y="0"/>
                </a:lnTo>
                <a:close/>
              </a:path>
            </a:pathLst>
          </a:custGeom>
          <a:solidFill>
            <a:srgbClr val="D9D9D9"/>
          </a:solidFill>
        </p:spPr>
        <p:txBody>
          <a:bodyPr wrap="square" lIns="0" tIns="0" rIns="0" bIns="0" rtlCol="0"/>
          <a:lstStyle/>
          <a:p/>
        </p:txBody>
      </p:sp>
      <p:sp>
        <p:nvSpPr>
          <p:cNvPr id="54" name="object 54"/>
          <p:cNvSpPr/>
          <p:nvPr/>
        </p:nvSpPr>
        <p:spPr>
          <a:xfrm>
            <a:off x="1235459" y="3881361"/>
            <a:ext cx="634365" cy="553085"/>
          </a:xfrm>
          <a:custGeom>
            <a:avLst/>
            <a:gdLst/>
            <a:ahLst/>
            <a:cxnLst/>
            <a:rect l="l" t="t" r="r" b="b"/>
            <a:pathLst>
              <a:path w="634364" h="553085">
                <a:moveTo>
                  <a:pt x="0" y="552939"/>
                </a:moveTo>
                <a:lnTo>
                  <a:pt x="316900" y="0"/>
                </a:lnTo>
                <a:lnTo>
                  <a:pt x="633800" y="552939"/>
                </a:lnTo>
                <a:lnTo>
                  <a:pt x="0" y="552939"/>
                </a:lnTo>
                <a:close/>
              </a:path>
            </a:pathLst>
          </a:custGeom>
          <a:ln w="52916">
            <a:solidFill>
              <a:srgbClr val="7F7F7F"/>
            </a:solidFill>
          </a:ln>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2403</Words>
  <Application>WPS 演示</Application>
  <PresentationFormat>宽屏</PresentationFormat>
  <Paragraphs>204</Paragraphs>
  <Slides>27</Slides>
  <Notes>26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Trebuchet MS</vt:lpstr>
      <vt:lpstr>Calibri</vt:lpstr>
      <vt:lpstr>Cambria</vt:lpstr>
      <vt:lpstr>Myriad Pro Semibold</vt:lpstr>
      <vt:lpstr>Segoe Print</vt:lpstr>
      <vt:lpstr>Helvetica</vt:lpstr>
      <vt:lpstr>Arial</vt:lpstr>
      <vt:lpstr>DejaVu Sans</vt:lpstr>
      <vt:lpstr>Calibri</vt:lpstr>
      <vt:lpstr>Times New Roman</vt:lpstr>
      <vt:lpstr>微软雅黑</vt:lpstr>
      <vt:lpstr>Arial Unicode MS</vt:lpstr>
      <vt:lpstr>等线</vt:lpstr>
      <vt:lpstr>Office Theme</vt:lpstr>
      <vt:lpstr>Convolutional Neural Networks on Surfaces via Seamless Toric Covers</vt:lpstr>
      <vt:lpstr>Convolutional neural networks on  surfaces via seamless toric covers</vt:lpstr>
      <vt:lpstr>Problem statement</vt:lpstr>
      <vt:lpstr>PowerPoint 演示文稿</vt:lpstr>
      <vt:lpstr>What is required to define a CNN?</vt:lpstr>
      <vt:lpstr>PowerPoint 演示文稿</vt:lpstr>
      <vt:lpstr>Defining CNNs on surfaces</vt:lpstr>
      <vt:lpstr>Translations on surfaces?</vt:lpstr>
      <vt:lpstr>Flat torus !</vt:lpstr>
      <vt:lpstr>Only the  torus!</vt:lpstr>
      <vt:lpstr>PowerPoint 演示文稿</vt:lpstr>
      <vt:lpstr>Recap</vt:lpstr>
      <vt:lpstr>Solution: Map the surface to a flat torus</vt:lpstr>
      <vt:lpstr>PowerPoint 演示文稿</vt:lpstr>
      <vt:lpstr>PowerPoint 演示文稿</vt:lpstr>
      <vt:lpstr>PowerPoint 演示文稿</vt:lpstr>
      <vt:lpstr>Pull-back</vt:lpstr>
      <vt:lpstr>New layers</vt:lpstr>
      <vt:lpstr>Data generation</vt:lpstr>
      <vt:lpstr>Test phase</vt:lpstr>
      <vt:lpstr>Human body segmentation</vt:lpstr>
      <vt:lpstr>Easy functions</vt:lpstr>
      <vt:lpstr>Human body segmentation</vt:lpstr>
      <vt:lpstr>CNN applied to other data</vt:lpstr>
      <vt:lpstr>Biological landmarks detection</vt:lpstr>
      <vt:lpstr>Biological landmarks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on  surfaces via seamless toric covers</dc:title>
  <dc:creator/>
  <cp:lastModifiedBy>chinging</cp:lastModifiedBy>
  <cp:revision>72</cp:revision>
  <dcterms:created xsi:type="dcterms:W3CDTF">2019-02-17T07:02:00Z</dcterms:created>
  <dcterms:modified xsi:type="dcterms:W3CDTF">2019-02-21T22:08:11Z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2019-02-17T00:00:00Z</vt:filetime>
  </property>
  <property fmtid="{D5CDD505-2E9C-101B-9397-08002B2CF9AE}" pid="3" name="KSOProductBuildVer">
    <vt:lpwstr>2052-11.1.0.8472</vt:lpwstr>
  </property>
</Properties>
</file>