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4" r:id="rId5"/>
    <p:sldId id="259" r:id="rId6"/>
    <p:sldId id="258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CM</a:t>
            </a:r>
            <a:r>
              <a:rPr lang="zh-CN" altLang="en-US"/>
              <a:t>启动速度</a:t>
            </a:r>
          </a:p>
          <a:p>
            <a:endParaRPr lang="zh-CN" altLang="en-US"/>
          </a:p>
          <a:p>
            <a:r>
              <a:rPr lang="zh-CN" altLang="en-US"/>
              <a:t>优化思路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埋点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MainEntry</a:t>
            </a:r>
            <a:r>
              <a:rPr lang="zh-CN" altLang="en-US"/>
              <a:t>构造函数 </a:t>
            </a:r>
            <a:r>
              <a:rPr lang="en-US" altLang="zh-CN"/>
              <a:t>-&gt; </a:t>
            </a:r>
            <a:r>
              <a:rPr lang="en-US" altLang="zh-CN">
                <a:sym typeface="+mn-ea"/>
              </a:rPr>
              <a:t>onCreate </a:t>
            </a:r>
            <a:r>
              <a:rPr lang="zh-CN" altLang="en-US">
                <a:sym typeface="+mn-ea"/>
              </a:rPr>
              <a:t>结束  </a:t>
            </a:r>
            <a:r>
              <a:rPr lang="en-US" altLang="zh-CN">
                <a:sym typeface="+mn-ea"/>
              </a:rPr>
              <a:t>(app_cost)</a:t>
            </a: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SplashingActivity onCreate  -&gt; </a:t>
            </a:r>
            <a:r>
              <a:rPr lang="zh-CN" altLang="en-US">
                <a:sym typeface="+mn-ea"/>
              </a:rPr>
              <a:t>广告拉取结束 </a:t>
            </a:r>
            <a:r>
              <a:rPr lang="en-US" altLang="zh-CN">
                <a:sym typeface="+mn-ea"/>
              </a:rPr>
              <a:t>(splash_cost)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MainActivity onCreate -&gt; onResume </a:t>
            </a:r>
            <a:r>
              <a:rPr lang="zh-CN" altLang="en-US">
                <a:sym typeface="+mn-ea"/>
              </a:rPr>
              <a:t>结束</a:t>
            </a:r>
            <a:r>
              <a:rPr lang="en-US" altLang="zh-CN">
                <a:sym typeface="+mn-ea"/>
              </a:rPr>
              <a:t>(mainact_cost)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CustomViewPager onMeasure -&gt; onDraw</a:t>
            </a:r>
            <a:r>
              <a:rPr lang="zh-CN" altLang="en-US">
                <a:sym typeface="+mn-ea"/>
              </a:rPr>
              <a:t>结束 </a:t>
            </a:r>
            <a:r>
              <a:rPr lang="en-US" altLang="zh-CN">
                <a:sym typeface="+mn-ea"/>
              </a:rPr>
              <a:t>(measuretodraw)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CM</a:t>
            </a:r>
            <a:r>
              <a:rPr lang="zh-CN" altLang="en-US">
                <a:sym typeface="+mn-ea"/>
              </a:rPr>
              <a:t>启动速度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15" y="1621155"/>
            <a:ext cx="9258935" cy="43440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08425" y="1647190"/>
            <a:ext cx="1309370" cy="429577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启动流程</a:t>
            </a:r>
          </a:p>
          <a:p>
            <a:endParaRPr lang="zh-CN" altLang="en-US"/>
          </a:p>
        </p:txBody>
      </p:sp>
      <p:pic>
        <p:nvPicPr>
          <p:cNvPr id="4" name="图片 3" descr="851999-a9c2c456c9f915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80" y="1437640"/>
            <a:ext cx="650494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减少</a:t>
            </a:r>
            <a:r>
              <a:rPr lang="en-US" altLang="zh-CN"/>
              <a:t>Activity</a:t>
            </a:r>
            <a:r>
              <a:rPr lang="zh-CN" altLang="en-US"/>
              <a:t>切换，合并 MainActivity和</a:t>
            </a:r>
            <a:r>
              <a:rPr lang="en-US" altLang="zh-CN"/>
              <a:t>SplashingActivity</a:t>
            </a:r>
          </a:p>
          <a:p>
            <a:pPr marL="457200" lvl="1" indent="0">
              <a:buNone/>
            </a:pPr>
            <a:r>
              <a:rPr lang="en-US" altLang="zh-CN" strike="sngStrike">
                <a:solidFill>
                  <a:schemeClr val="tx1"/>
                </a:solidFill>
                <a:uFillTx/>
              </a:rPr>
              <a:t>MainEntry - &gt; MainActivity -&gt; SplashingActivity -&gt; </a:t>
            </a:r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MainActivity </a:t>
            </a:r>
          </a:p>
          <a:p>
            <a:pPr lvl="1"/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MainEntry  - &gt; MainActivity</a:t>
            </a: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合并方法：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方法</a:t>
            </a:r>
            <a:r>
              <a:rPr lang="en-US" altLang="zh-CN"/>
              <a:t>1</a:t>
            </a:r>
            <a:r>
              <a:rPr lang="zh-CN" altLang="en-US"/>
              <a:t>：用一个</a:t>
            </a:r>
            <a:r>
              <a:rPr lang="en-US" altLang="zh-CN"/>
              <a:t>View</a:t>
            </a:r>
            <a:r>
              <a:rPr lang="zh-CN" altLang="en-US"/>
              <a:t>来显示闪屏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方法</a:t>
            </a:r>
            <a:r>
              <a:rPr lang="en-US" altLang="zh-CN"/>
              <a:t>2</a:t>
            </a:r>
            <a:r>
              <a:rPr lang="zh-CN" altLang="en-US"/>
              <a:t>：把原有的</a:t>
            </a:r>
            <a:r>
              <a:rPr lang="en-US" altLang="zh-CN"/>
              <a:t>Main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Splashing</a:t>
            </a:r>
            <a:r>
              <a:rPr lang="zh-CN" altLang="en-US">
                <a:sym typeface="+mn-ea"/>
              </a:rPr>
              <a:t>作为两个</a:t>
            </a:r>
            <a:r>
              <a:rPr lang="en-US" altLang="zh-CN">
                <a:sym typeface="+mn-ea"/>
              </a:rPr>
              <a:t>Fragment</a:t>
            </a:r>
            <a:r>
              <a:rPr lang="zh-CN" altLang="en-US">
                <a:sym typeface="+mn-ea"/>
              </a:rPr>
              <a:t>来切换显示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measuretodraw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延迟加载</a:t>
            </a:r>
          </a:p>
          <a:p>
            <a:pPr marL="228600" lvl="2" indent="0">
              <a:buNone/>
            </a:pPr>
            <a:r>
              <a:rPr lang="en-US" altLang="zh-CN" sz="2330">
                <a:sym typeface="+mn-ea"/>
              </a:rPr>
              <a:t>Home</a:t>
            </a:r>
            <a:r>
              <a:rPr lang="zh-CN" altLang="en-US" sz="2330">
                <a:sym typeface="+mn-ea"/>
              </a:rPr>
              <a:t>加载完成之后再加载</a:t>
            </a:r>
            <a:r>
              <a:rPr lang="en-US" altLang="zh-CN" sz="2330">
                <a:sym typeface="+mn-ea"/>
              </a:rPr>
              <a:t>Tools</a:t>
            </a:r>
            <a:r>
              <a:rPr lang="zh-CN" altLang="en-US" sz="2330">
                <a:sym typeface="+mn-ea"/>
              </a:rPr>
              <a:t>和</a:t>
            </a:r>
            <a:r>
              <a:rPr lang="en-US" altLang="zh-CN" sz="2330">
                <a:sym typeface="+mn-ea"/>
              </a:rPr>
              <a:t>Me</a:t>
            </a:r>
            <a:endParaRPr lang="zh-CN" altLang="en-US" sz="233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QQ图片20170221223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60" y="988060"/>
            <a:ext cx="3088640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70222151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45720"/>
            <a:ext cx="11811635" cy="6843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measuretodraw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优化</a:t>
            </a:r>
            <a:r>
              <a:rPr lang="en-US" altLang="zh-CN"/>
              <a:t>UI</a:t>
            </a:r>
            <a:r>
              <a:rPr lang="zh-CN" altLang="en-US"/>
              <a:t>布局</a:t>
            </a:r>
          </a:p>
          <a:p>
            <a:pPr marL="457200" lvl="1" indent="0">
              <a:buNone/>
            </a:pPr>
            <a:r>
              <a:rPr lang="en-US" altLang="zh-CN"/>
              <a:t>1. </a:t>
            </a:r>
            <a:r>
              <a:rPr lang="zh-CN" altLang="en-US"/>
              <a:t>减少</a:t>
            </a:r>
            <a:r>
              <a:rPr lang="en-US" altLang="zh-CN"/>
              <a:t>View</a:t>
            </a:r>
            <a:r>
              <a:rPr lang="zh-CN" altLang="en-US"/>
              <a:t>个数和层数</a:t>
            </a:r>
          </a:p>
          <a:p>
            <a:pPr marL="457200" lvl="1" indent="0">
              <a:buNone/>
            </a:pPr>
            <a:r>
              <a:rPr lang="en-US" altLang="zh-CN"/>
              <a:t>2. </a:t>
            </a:r>
            <a:r>
              <a:rPr lang="zh-CN" altLang="en-US"/>
              <a:t>合理使用</a:t>
            </a:r>
            <a:r>
              <a:rPr lang="en-US" altLang="zh-CN"/>
              <a:t>include、merge、ViewStub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工具推荐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0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010"/>
                <a:gridCol w="8149590"/>
              </a:tblGrid>
              <a:tr h="455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使用场景</a:t>
                      </a:r>
                      <a:endParaRPr lang="zh-CN" altLang="en-US" dirty="0"/>
                    </a:p>
                  </a:txBody>
                  <a:tcPr/>
                </a:tc>
              </a:tr>
              <a:tr h="455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Debug Overdraw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找到潜在的布局优化</a:t>
                      </a:r>
                      <a:endParaRPr lang="zh-CN" altLang="en-US" dirty="0"/>
                    </a:p>
                  </a:txBody>
                  <a:tcPr/>
                </a:tc>
              </a:tr>
              <a:tr h="455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Profiling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找到潜在的</a:t>
                      </a:r>
                      <a:r>
                        <a:rPr lang="en-US" altLang="zh-CN" dirty="0" smtClean="0"/>
                        <a:t>HWUI</a:t>
                      </a:r>
                      <a:r>
                        <a:rPr lang="zh-CN" altLang="en-US" dirty="0" smtClean="0"/>
                        <a:t>绘制性能问题</a:t>
                      </a:r>
                      <a:endParaRPr lang="zh-CN" altLang="en-US" dirty="0"/>
                    </a:p>
                  </a:txBody>
                  <a:tcPr/>
                </a:tc>
              </a:tr>
              <a:tr h="45504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性能瓶颈在</a:t>
                      </a:r>
                      <a:r>
                        <a:rPr lang="en-US" altLang="zh-CN" sz="1800" dirty="0" smtClean="0"/>
                        <a:t>native</a:t>
                      </a:r>
                      <a:r>
                        <a:rPr lang="zh-CN" altLang="en-US" sz="1800" dirty="0" smtClean="0"/>
                        <a:t>代码中，包括内核代码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45504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TraceViewer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性能瓶颈在</a:t>
                      </a:r>
                      <a:r>
                        <a:rPr lang="en-US" altLang="zh-CN" sz="1800" dirty="0" smtClean="0"/>
                        <a:t>JAVA</a:t>
                      </a:r>
                      <a:r>
                        <a:rPr lang="zh-CN" altLang="en-US" sz="1800" dirty="0" smtClean="0"/>
                        <a:t>代码中</a:t>
                      </a:r>
                      <a:endParaRPr lang="zh-CN" altLang="en-US" dirty="0"/>
                    </a:p>
                  </a:txBody>
                  <a:tcPr/>
                </a:tc>
              </a:tr>
              <a:tr h="56881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非常适合调试显示绘制问题，能快速定位到是系统哪个模块可能有问题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64137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GLtrace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非常适合调试显示绘制问题，它只能定位程序内部问题，所以一般是在</a:t>
                      </a:r>
                      <a:r>
                        <a:rPr lang="en-US" altLang="zh-CN" sz="1800" dirty="0" err="1" smtClean="0"/>
                        <a:t>systrace</a:t>
                      </a:r>
                      <a:r>
                        <a:rPr lang="zh-CN" altLang="en-US" sz="1800" dirty="0" smtClean="0"/>
                        <a:t>找到出问题的应用之后，再用它来找出具体的问题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56881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UiAutomator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工具本身是提供</a:t>
                      </a:r>
                      <a:r>
                        <a:rPr lang="en-US" altLang="zh-CN" sz="1800" dirty="0" smtClean="0"/>
                        <a:t>UI</a:t>
                      </a:r>
                      <a:r>
                        <a:rPr lang="zh-CN" altLang="en-US" sz="1800" dirty="0" smtClean="0"/>
                        <a:t>自动化测试框架，但可以用于调试</a:t>
                      </a:r>
                      <a:r>
                        <a:rPr lang="en-US" altLang="zh-CN" sz="1800" dirty="0" smtClean="0"/>
                        <a:t>Activity</a:t>
                      </a:r>
                      <a:r>
                        <a:rPr lang="zh-CN" altLang="en-US" sz="1800" dirty="0" smtClean="0"/>
                        <a:t>布局问题</a:t>
                      </a:r>
                      <a:endParaRPr lang="zh-CN" altLang="en-US" dirty="0"/>
                    </a:p>
                  </a:txBody>
                  <a:tcPr/>
                </a:tc>
              </a:tr>
              <a:tr h="45504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HierarchyViewer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非常适合调试</a:t>
                      </a:r>
                      <a:r>
                        <a:rPr lang="en-US" altLang="zh-CN" sz="1800" dirty="0" smtClean="0"/>
                        <a:t>Activity</a:t>
                      </a:r>
                      <a:r>
                        <a:rPr lang="zh-CN" altLang="en-US" sz="1800" dirty="0" smtClean="0"/>
                        <a:t>布局问题</a:t>
                      </a: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自定义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埋点</vt:lpstr>
      <vt:lpstr>CM启动速度</vt:lpstr>
      <vt:lpstr>other</vt:lpstr>
      <vt:lpstr>other</vt:lpstr>
      <vt:lpstr>measuretodraw</vt:lpstr>
      <vt:lpstr>PowerPoint 演示文稿</vt:lpstr>
      <vt:lpstr>measuretodraw</vt:lpstr>
      <vt:lpstr>工具推荐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Feng Han</cp:lastModifiedBy>
  <cp:revision>9</cp:revision>
  <dcterms:created xsi:type="dcterms:W3CDTF">2017-02-20T12:33:11Z</dcterms:created>
  <dcterms:modified xsi:type="dcterms:W3CDTF">2017-02-22T13:45:27Z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