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3"/>
  </p:notesMasterIdLst>
  <p:sldIdLst>
    <p:sldId id="256" r:id="rId2"/>
    <p:sldId id="257" r:id="rId3"/>
    <p:sldId id="268" r:id="rId4"/>
    <p:sldId id="266" r:id="rId5"/>
    <p:sldId id="264" r:id="rId6"/>
    <p:sldId id="260" r:id="rId7"/>
    <p:sldId id="261" r:id="rId8"/>
    <p:sldId id="259" r:id="rId9"/>
    <p:sldId id="263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A0540-CC13-B040-8716-2C8C843DE051}" type="datetimeFigureOut">
              <a:rPr kumimoji="1" lang="zh-CN" altLang="en-US" smtClean="0"/>
              <a:t>17/2/15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263F-CA6E-5549-B484-2036F9D303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77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263F-CA6E-5549-B484-2036F9D3039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90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24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28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64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8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包体积优化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</a:t>
            </a:r>
            <a:r>
              <a:rPr lang="zh-CN" altLang="en-US" dirty="0"/>
              <a:t>压缩与资源动态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 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--</a:t>
            </a:r>
            <a:r>
              <a:rPr kumimoji="1" lang="zh-CN" altLang="en-US" dirty="0" smtClean="0"/>
              <a:t>邓生金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遗留问题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：网络较差的国家资源下载失败率高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解决方案：将动态加载的资源先放至</a:t>
            </a:r>
            <a:r>
              <a:rPr kumimoji="1" lang="en-US" altLang="zh-CN" dirty="0" smtClean="0"/>
              <a:t>APK</a:t>
            </a:r>
            <a:r>
              <a:rPr kumimoji="1" lang="zh-CN" altLang="en-US" dirty="0" smtClean="0"/>
              <a:t>中，前期</a:t>
            </a:r>
            <a:r>
              <a:rPr kumimoji="1" lang="en-US" altLang="zh-CN" dirty="0" err="1" smtClean="0"/>
              <a:t>ABTest</a:t>
            </a:r>
            <a:r>
              <a:rPr kumimoji="1" lang="zh-CN" altLang="en-US" dirty="0" smtClean="0"/>
              <a:t>验证下载成功率，后期决定哪些国家的资源进行网络下载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应用升级后，资源包未下载成功后，相对应的入口如何展示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解决方案：待讨论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dirty="0" smtClean="0"/>
              <a:t>Q&amp;A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dirty="0" smtClean="0"/>
              <a:t>谢谢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11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dex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  9M</a:t>
            </a:r>
          </a:p>
          <a:p>
            <a:r>
              <a:rPr kumimoji="1" lang="en-US" altLang="zh-CN" dirty="0" err="1" smtClean="0"/>
              <a:t>arsc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 1.9M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ssets 1.3M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es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 4.3M</a:t>
            </a:r>
          </a:p>
        </p:txBody>
      </p:sp>
    </p:spTree>
    <p:extLst>
      <p:ext uri="{BB962C8B-B14F-4D97-AF65-F5344CB8AC3E}">
        <p14:creationId xmlns:p14="http://schemas.microsoft.com/office/powerpoint/2010/main" val="15679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让</a:t>
            </a:r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包体积回归</a:t>
            </a:r>
            <a:r>
              <a:rPr kumimoji="1" lang="en-US" altLang="zh-CN" dirty="0" smtClean="0"/>
              <a:t>15M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现有</a:t>
            </a:r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体积优化方案：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Reshrink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ResGuard</a:t>
            </a:r>
            <a:r>
              <a:rPr kumimoji="1" lang="zh-CN" altLang="en-US" dirty="0" smtClean="0"/>
              <a:t>、小语种剥离、压缩</a:t>
            </a:r>
            <a:r>
              <a:rPr kumimoji="1" lang="en-US" altLang="zh-CN" dirty="0" smtClean="0"/>
              <a:t>Resources</a:t>
            </a:r>
            <a:r>
              <a:rPr kumimoji="1" lang="zh-CN" altLang="en-US" dirty="0" smtClean="0"/>
              <a:t> 、移除不支持的语言包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更进一步的优化：</a:t>
            </a:r>
            <a:endParaRPr kumimoji="1" lang="en-US" altLang="zh-CN" dirty="0"/>
          </a:p>
          <a:p>
            <a:r>
              <a:rPr kumimoji="1" lang="en-US" altLang="zh-CN" dirty="0" err="1" smtClean="0"/>
              <a:t>dex</a:t>
            </a:r>
            <a:r>
              <a:rPr kumimoji="1" lang="zh-CN" altLang="en-US" dirty="0" smtClean="0"/>
              <a:t>深度压缩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资源网络动态加载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技术调研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360 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DroidPlugin</a:t>
            </a:r>
            <a:endParaRPr kumimoji="1" lang="en-US" altLang="zh-CN" dirty="0"/>
          </a:p>
          <a:p>
            <a:r>
              <a:rPr kumimoji="1" lang="zh-CN" altLang="en-US" dirty="0"/>
              <a:t>阿里的</a:t>
            </a:r>
            <a:r>
              <a:rPr lang="en-US" altLang="zh-CN" dirty="0" err="1" smtClean="0"/>
              <a:t>OpenAtlas</a:t>
            </a:r>
            <a:endParaRPr lang="en-US" altLang="zh-CN" dirty="0" smtClean="0"/>
          </a:p>
          <a:p>
            <a:r>
              <a:rPr kumimoji="1" lang="zh-CN" altLang="en-US" dirty="0"/>
              <a:t>国内版</a:t>
            </a:r>
            <a:r>
              <a:rPr kumimoji="1" lang="en-US" altLang="zh-CN" dirty="0"/>
              <a:t>CM</a:t>
            </a:r>
            <a:r>
              <a:rPr kumimoji="1" lang="zh-CN" altLang="en-US" dirty="0" smtClean="0"/>
              <a:t>插件化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DroidPlugin</a:t>
            </a: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、组件以欺骗</a:t>
            </a:r>
            <a:r>
              <a:rPr kumimoji="1" lang="en-US" altLang="zh-CN" dirty="0" smtClean="0"/>
              <a:t>AMS</a:t>
            </a:r>
            <a:r>
              <a:rPr kumimoji="1" lang="zh-CN" altLang="en-US" dirty="0" smtClean="0"/>
              <a:t>的方式启动，需要预注册</a:t>
            </a:r>
            <a:r>
              <a:rPr kumimoji="1" lang="en-US" altLang="zh-CN" dirty="0" err="1" smtClean="0"/>
              <a:t>StubActivity</a:t>
            </a:r>
            <a:r>
              <a:rPr kumimoji="1" lang="zh-CN" altLang="en-US" dirty="0" smtClean="0"/>
              <a:t>在宿主的</a:t>
            </a:r>
            <a:r>
              <a:rPr kumimoji="1" lang="en-US" altLang="zh-CN" dirty="0" err="1" smtClean="0"/>
              <a:t>AndroidMainfest.xml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、宿主需要提前注册插件可能涉及到的权限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、插件代码需要提前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，此处会提前用</a:t>
            </a:r>
            <a:r>
              <a:rPr kumimoji="1" lang="en-US" altLang="zh-CN" dirty="0" err="1" smtClean="0"/>
              <a:t>PackageParser</a:t>
            </a:r>
            <a:r>
              <a:rPr kumimoji="1" lang="zh-CN" altLang="en-US" dirty="0" smtClean="0"/>
              <a:t>把插件的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omponent</a:t>
            </a:r>
            <a:r>
              <a:rPr kumimoji="1" lang="zh-CN" altLang="en-US" dirty="0" smtClean="0"/>
              <a:t>解析出来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、兼容性不好，需要对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个版本</a:t>
            </a:r>
            <a:r>
              <a:rPr kumimoji="1" lang="en-US" altLang="zh-CN" dirty="0" err="1" smtClean="0"/>
              <a:t>Api</a:t>
            </a:r>
            <a:r>
              <a:rPr kumimoji="1" lang="zh-CN" altLang="en-US" smtClean="0"/>
              <a:t>进行兼容</a:t>
            </a:r>
          </a:p>
        </p:txBody>
      </p:sp>
    </p:spTree>
    <p:extLst>
      <p:ext uri="{BB962C8B-B14F-4D97-AF65-F5344CB8AC3E}">
        <p14:creationId xmlns:p14="http://schemas.microsoft.com/office/powerpoint/2010/main" val="1667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dirty="0" err="1" smtClean="0"/>
              <a:t>OpenAtlas</a:t>
            </a:r>
            <a:r>
              <a:rPr lang="zh-CN" altLang="en-US" dirty="0" smtClean="0"/>
              <a:t>特点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、插件涉及到的组件和权限预注册在宿主工程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Application.onCreate</a:t>
            </a:r>
            <a:r>
              <a:rPr kumimoji="1" lang="zh-CN" altLang="en-US" dirty="0" smtClean="0"/>
              <a:t> 安装插件，并将所有插件及宿主的资源合并后替换</a:t>
            </a:r>
            <a:r>
              <a:rPr kumimoji="1" lang="en-US" altLang="zh-CN" dirty="0" err="1" smtClean="0"/>
              <a:t>ActivityThread</a:t>
            </a:r>
            <a:r>
              <a:rPr kumimoji="1" lang="en-US" altLang="zh-CN" dirty="0" err="1"/>
              <a:t>.</a:t>
            </a:r>
            <a:r>
              <a:rPr kumimoji="1" lang="en-US" altLang="zh-CN" dirty="0" err="1" smtClean="0"/>
              <a:t>LoadedApk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Resources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、组件加载时，</a:t>
            </a:r>
            <a:r>
              <a:rPr kumimoji="1" lang="en-US" altLang="zh-CN" dirty="0" err="1" smtClean="0"/>
              <a:t>ClassLoader.findClass</a:t>
            </a:r>
            <a:r>
              <a:rPr kumimoji="1" lang="zh-CN" altLang="en-US" dirty="0" smtClean="0"/>
              <a:t>时将</a:t>
            </a:r>
            <a:r>
              <a:rPr kumimoji="1" lang="en-US" altLang="zh-CN" dirty="0" err="1" smtClean="0"/>
              <a:t>dex</a:t>
            </a:r>
            <a:r>
              <a:rPr kumimoji="1" lang="zh-CN" altLang="en-US" dirty="0" smtClean="0"/>
              <a:t>加载进来，并使用</a:t>
            </a:r>
            <a:r>
              <a:rPr kumimoji="1" lang="en-US" altLang="zh-CN" dirty="0" err="1" smtClean="0"/>
              <a:t>PackageParser</a:t>
            </a:r>
            <a:r>
              <a:rPr kumimoji="1" lang="zh-CN" altLang="en-US" dirty="0" smtClean="0"/>
              <a:t>解析出所对应的组件类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、为解决插件间的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冲突，需对插件资源做分段打包</a:t>
            </a:r>
            <a:r>
              <a:rPr kumimoji="1" lang="en-US" altLang="zh-CN" dirty="0" smtClean="0"/>
              <a:t>(ACDD </a:t>
            </a:r>
            <a:r>
              <a:rPr kumimoji="1" lang="en-US" altLang="zh-CN" dirty="0" err="1" smtClean="0"/>
              <a:t>aapt</a:t>
            </a:r>
            <a:r>
              <a:rPr kumimoji="1" lang="zh-CN" altLang="en-US" dirty="0" smtClean="0"/>
              <a:t>源码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34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结合</a:t>
            </a:r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得出的几套方案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21542"/>
            <a:ext cx="10606991" cy="424740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名词解释：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宿主（</a:t>
            </a:r>
            <a:r>
              <a:rPr kumimoji="1" lang="en-US" altLang="zh-CN" dirty="0" err="1" smtClean="0"/>
              <a:t>Cleanmaster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插件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如</a:t>
            </a:r>
            <a:r>
              <a:rPr kumimoji="1" lang="en-US" altLang="zh-CN" dirty="0" err="1" smtClean="0"/>
              <a:t>ISwipe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CommonLibrary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被</a:t>
            </a:r>
            <a:r>
              <a:rPr kumimoji="1" lang="en-US" altLang="zh-CN" dirty="0" smtClean="0"/>
              <a:t>cm</a:t>
            </a:r>
            <a:r>
              <a:rPr kumimoji="1" lang="zh-CN" altLang="en-US" dirty="0" smtClean="0"/>
              <a:t>和插件引用的公共库</a:t>
            </a:r>
            <a:r>
              <a:rPr kumimoji="1" lang="en-US" altLang="zh-CN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6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预期效果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321267"/>
              </p:ext>
            </p:extLst>
          </p:nvPr>
        </p:nvGraphicFramePr>
        <p:xfrm>
          <a:off x="1385723" y="2438400"/>
          <a:ext cx="87709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88"/>
                <a:gridCol w="1754188"/>
                <a:gridCol w="1754188"/>
                <a:gridCol w="1754188"/>
                <a:gridCol w="175418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CleanMaster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7.5M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ISwipe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-50K(221K*23%)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-272.5k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-55K(240K*23%)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1782</TotalTime>
  <Words>339</Words>
  <Application>Microsoft Macintosh PowerPoint</Application>
  <PresentationFormat>宽屏</PresentationFormat>
  <Paragraphs>57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DengXian</vt:lpstr>
      <vt:lpstr>宋体</vt:lpstr>
      <vt:lpstr>怀旧</vt:lpstr>
      <vt:lpstr>CM包体积优化</vt:lpstr>
      <vt:lpstr>CM现状</vt:lpstr>
      <vt:lpstr>目标</vt:lpstr>
      <vt:lpstr>解决方案</vt:lpstr>
      <vt:lpstr>技术调研</vt:lpstr>
      <vt:lpstr>DroidPlugin特点</vt:lpstr>
      <vt:lpstr>OpenAtlas特点</vt:lpstr>
      <vt:lpstr>结合CM得出的几套方案</vt:lpstr>
      <vt:lpstr>预期效果</vt:lpstr>
      <vt:lpstr>遗留问题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CM包体积优化</dc:title>
  <dc:creator>Microsoft Office 用户</dc:creator>
  <cp:lastModifiedBy>Microsoft Office 用户</cp:lastModifiedBy>
  <cp:revision>80</cp:revision>
  <dcterms:created xsi:type="dcterms:W3CDTF">2017-02-14T05:40:31Z</dcterms:created>
  <dcterms:modified xsi:type="dcterms:W3CDTF">2017-02-15T13:33:28Z</dcterms:modified>
</cp:coreProperties>
</file>