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3" r:id="rId5"/>
    <p:sldId id="262" r:id="rId6"/>
    <p:sldId id="261" r:id="rId7"/>
    <p:sldId id="260" r:id="rId8"/>
    <p:sldId id="258" r:id="rId9"/>
    <p:sldId id="264" r:id="rId10"/>
    <p:sldId id="265" r:id="rId11"/>
    <p:sldId id="269" r:id="rId12"/>
    <p:sldId id="266" r:id="rId13"/>
    <p:sldId id="270" r:id="rId14"/>
    <p:sldId id="272" r:id="rId15"/>
    <p:sldId id="273" r:id="rId16"/>
    <p:sldId id="267" r:id="rId17"/>
    <p:sldId id="268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Trace </a:t>
            </a:r>
            <a:r>
              <a:rPr lang="zh-CN" altLang="en-US"/>
              <a:t>平台使用 与 </a:t>
            </a:r>
            <a:r>
              <a:rPr lang="en-US" altLang="zh-CN"/>
              <a:t>StackTrace </a:t>
            </a:r>
            <a:r>
              <a:rPr lang="zh-CN" altLang="zh-CN"/>
              <a:t>分析</a:t>
            </a:r>
            <a:endParaRPr lang="zh-CN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读懂</a:t>
            </a:r>
            <a:r>
              <a:rPr lang="en-US" altLang="zh-CN">
                <a:sym typeface="+mn-ea"/>
              </a:rPr>
              <a:t>StackTrace (3)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vim dump3.txt +566588</a:t>
            </a:r>
            <a:endParaRPr lang="en-US" altLang="zh-CN"/>
          </a:p>
          <a:p>
            <a:r>
              <a:rPr lang="zh-CN" altLang="zh-CN"/>
              <a:t>搜索 </a:t>
            </a:r>
            <a:r>
              <a:rPr lang="en-US" altLang="zh-CN"/>
              <a:t>/line=22220</a:t>
            </a:r>
            <a:endParaRPr lang="en-US" altLang="zh-CN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7575" y="2015490"/>
            <a:ext cx="10890250" cy="13633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读懂</a:t>
            </a:r>
            <a:r>
              <a:rPr lang="en-US" altLang="zh-CN">
                <a:sym typeface="+mn-ea"/>
              </a:rPr>
              <a:t>StackTrace (4)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42355" y="1825625"/>
            <a:ext cx="5211445" cy="4351655"/>
          </a:xfrm>
        </p:spPr>
        <p:txBody>
          <a:bodyPr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22220 </a:t>
            </a:r>
            <a:r>
              <a:rPr lang="zh-CN" altLang="zh-CN"/>
              <a:t>在这里！！！</a:t>
            </a:r>
            <a:endParaRPr lang="zh-CN" altLang="zh-CN"/>
          </a:p>
          <a:p>
            <a:r>
              <a:rPr lang="en-US" altLang="zh-CN">
                <a:sym typeface="+mn-ea"/>
              </a:rPr>
              <a:t>0x0081 -&gt; 0x008f</a:t>
            </a:r>
            <a:endParaRPr lang="en-US" altLang="zh-CN"/>
          </a:p>
          <a:p>
            <a:endParaRPr lang="zh-CN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2845" y="1955800"/>
            <a:ext cx="4100195" cy="30105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765" y="1955800"/>
            <a:ext cx="3361690" cy="2095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读懂</a:t>
            </a:r>
            <a:r>
              <a:rPr lang="en-US" altLang="zh-CN">
                <a:sym typeface="+mn-ea"/>
              </a:rPr>
              <a:t>StackTrace (5)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这里崩溃！！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invoke-virtual </a:t>
            </a:r>
            <a:r>
              <a:rPr lang="zh-CN" altLang="zh-CN"/>
              <a:t>函数名字 </a:t>
            </a:r>
            <a:endParaRPr lang="zh-CN" altLang="zh-CN"/>
          </a:p>
          <a:p>
            <a:r>
              <a:rPr lang="en-US" altLang="zh-CN"/>
              <a:t>invoke-static </a:t>
            </a:r>
            <a:r>
              <a:rPr lang="zh-CN" altLang="zh-CN">
                <a:sym typeface="+mn-ea"/>
              </a:rPr>
              <a:t>函数名字</a:t>
            </a:r>
            <a:endParaRPr lang="en-US" altLang="zh-CN"/>
          </a:p>
          <a:p>
            <a:r>
              <a:rPr lang="en-US" altLang="zh-CN"/>
              <a:t>invoke-**** </a:t>
            </a:r>
            <a:r>
              <a:rPr lang="zh-CN" altLang="zh-CN">
                <a:sym typeface="+mn-ea"/>
              </a:rPr>
              <a:t>函数名字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775" y="1964055"/>
            <a:ext cx="11983085" cy="12357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080" y="3658870"/>
            <a:ext cx="2974975" cy="21450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读懂</a:t>
            </a:r>
            <a:r>
              <a:rPr lang="en-US" altLang="zh-CN">
                <a:sym typeface="+mn-ea"/>
              </a:rPr>
              <a:t>StackTrace (6)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Fragment.getString</a:t>
            </a:r>
            <a:endParaRPr lang="en-US" altLang="zh-CN"/>
          </a:p>
          <a:p>
            <a:r>
              <a:rPr lang="en-US" altLang="zh-CN"/>
              <a:t>Toast.makeText</a:t>
            </a:r>
            <a:endParaRPr lang="en-US" altLang="zh-CN"/>
          </a:p>
          <a:p>
            <a:r>
              <a:rPr lang="en-US" altLang="zh-CN"/>
              <a:t>Toast.show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没人</a:t>
            </a:r>
            <a:r>
              <a:rPr lang="en-US" altLang="zh-CN"/>
              <a:t>call</a:t>
            </a:r>
            <a:r>
              <a:rPr lang="zh-CN" altLang="en-US"/>
              <a:t>啊！！ 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2895" y="1930400"/>
            <a:ext cx="7753350" cy="3181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060" y="3255645"/>
            <a:ext cx="2024380" cy="20243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读懂</a:t>
            </a:r>
            <a:r>
              <a:rPr lang="en-US" altLang="zh-CN">
                <a:sym typeface="+mn-ea"/>
              </a:rPr>
              <a:t>StackTrace (7)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</a:rPr>
              <a:t>Proguard </a:t>
            </a:r>
            <a:r>
              <a:rPr lang="zh-CN" altLang="en-US">
                <a:solidFill>
                  <a:srgbClr val="FF0000"/>
                </a:solidFill>
              </a:rPr>
              <a:t>！！！ 这货会 </a:t>
            </a:r>
            <a:r>
              <a:rPr lang="en-US" altLang="zh-CN">
                <a:solidFill>
                  <a:srgbClr val="FF0000"/>
                </a:solidFill>
              </a:rPr>
              <a:t>Inline </a:t>
            </a:r>
            <a:r>
              <a:rPr lang="zh-CN" altLang="en-US">
                <a:solidFill>
                  <a:srgbClr val="FF0000"/>
                </a:solidFill>
              </a:rPr>
              <a:t>代码！！！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查</a:t>
            </a:r>
            <a:r>
              <a:rPr lang="en-US" altLang="zh-CN"/>
              <a:t>SplashFragment.onKeyDown </a:t>
            </a:r>
            <a:r>
              <a:rPr lang="zh-CN" altLang="zh-CN"/>
              <a:t>和 </a:t>
            </a:r>
            <a:r>
              <a:rPr lang="en-US" altLang="zh-CN"/>
              <a:t>MainFragment.onKeyDown </a:t>
            </a:r>
            <a:r>
              <a:rPr lang="zh-CN" altLang="zh-CN"/>
              <a:t>代码</a:t>
            </a:r>
            <a:endParaRPr lang="zh-CN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读懂</a:t>
            </a:r>
            <a:r>
              <a:rPr lang="en-US" altLang="zh-CN">
                <a:sym typeface="+mn-ea"/>
              </a:rPr>
              <a:t>StackTrace (8)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82520" y="1834515"/>
            <a:ext cx="7426960" cy="38582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53560" y="1996440"/>
            <a:ext cx="2865120" cy="28651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开端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0645" y="1822450"/>
            <a:ext cx="11926570" cy="34575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Trace</a:t>
            </a:r>
            <a:r>
              <a:rPr lang="zh-CN" altLang="en-US"/>
              <a:t>平台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http://trace-abord.cm.ijinshan.com/traceRate/</a:t>
            </a:r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崩溃率</a:t>
            </a:r>
            <a:endParaRPr lang="zh-CN" altLang="en-US"/>
          </a:p>
          <a:p>
            <a:pPr lvl="2"/>
            <a:endParaRPr lang="zh-CN" altLang="en-US"/>
          </a:p>
          <a:p>
            <a:pPr lvl="2"/>
            <a:endParaRPr lang="zh-CN" altLang="en-US"/>
          </a:p>
          <a:p>
            <a:pPr lvl="2"/>
            <a:endParaRPr lang="zh-CN" altLang="en-US"/>
          </a:p>
          <a:p>
            <a:pPr lvl="1"/>
            <a:r>
              <a:rPr lang="zh-CN" altLang="en-US"/>
              <a:t>崩溃状态</a:t>
            </a:r>
            <a:endParaRPr lang="zh-CN" altLang="en-US"/>
          </a:p>
          <a:p>
            <a:pPr lvl="1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2765" y="2970530"/>
            <a:ext cx="8114030" cy="1076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35" y="4578350"/>
            <a:ext cx="11543030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崩溃详情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275" y="2273300"/>
            <a:ext cx="12028805" cy="19932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如何看崩溃在 </a:t>
            </a:r>
            <a:r>
              <a:rPr lang="en-US" altLang="zh-CN"/>
              <a:t>CM</a:t>
            </a:r>
            <a:r>
              <a:rPr lang="zh-CN" altLang="en-US"/>
              <a:t>版本</a:t>
            </a:r>
            <a:r>
              <a:rPr lang="en-US" altLang="zh-CN"/>
              <a:t>/</a:t>
            </a:r>
            <a:r>
              <a:rPr lang="zh-CN" altLang="en-US"/>
              <a:t>机型</a:t>
            </a:r>
            <a:r>
              <a:rPr lang="en-US" altLang="zh-CN"/>
              <a:t>/</a:t>
            </a:r>
            <a:r>
              <a:rPr lang="zh-CN" altLang="en-US"/>
              <a:t>语言</a:t>
            </a:r>
            <a:r>
              <a:rPr lang="en-US" altLang="zh-CN"/>
              <a:t>/...</a:t>
            </a:r>
            <a:r>
              <a:rPr lang="zh-CN" altLang="zh-CN"/>
              <a:t>的分布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http://trace-abord.cm.ijinshan.com/index/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885" y="2345690"/>
            <a:ext cx="11953875" cy="9036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" y="3643630"/>
            <a:ext cx="11933555" cy="25336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如何看崩溃在 </a:t>
            </a:r>
            <a:r>
              <a:rPr lang="en-US" altLang="zh-CN">
                <a:sym typeface="+mn-ea"/>
              </a:rPr>
              <a:t>CM</a:t>
            </a:r>
            <a:r>
              <a:rPr lang="zh-CN" altLang="en-US">
                <a:sym typeface="+mn-ea"/>
              </a:rPr>
              <a:t>版本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机型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语言</a:t>
            </a:r>
            <a:r>
              <a:rPr lang="en-US" altLang="zh-CN">
                <a:sym typeface="+mn-ea"/>
              </a:rPr>
              <a:t>/...</a:t>
            </a:r>
            <a:r>
              <a:rPr lang="zh-CN" altLang="zh-CN">
                <a:sym typeface="+mn-ea"/>
              </a:rPr>
              <a:t>的分布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62100" y="1343025"/>
            <a:ext cx="9067800" cy="1762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510" y="3236595"/>
            <a:ext cx="9009380" cy="29425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行号错误的</a:t>
            </a:r>
            <a:r>
              <a:rPr lang="en-US" altLang="zh-CN"/>
              <a:t>StackTrace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zh-CN" altLang="en-US" sz="1800">
                <a:solidFill>
                  <a:schemeClr val="tx1"/>
                </a:solidFill>
              </a:rPr>
              <a:t>java.lang.IllegalStateException: Fragment e{35276d7d id=0x7f0f026b tag_fragment_main} not attached to Activity</a:t>
            </a:r>
            <a:endParaRPr lang="zh-CN" altLang="en-US" sz="1800">
              <a:solidFill>
                <a:schemeClr val="tx1"/>
              </a:solidFill>
            </a:endParaRPr>
          </a:p>
          <a:p>
            <a:r>
              <a:rPr lang="zh-CN" altLang="en-US" sz="1800">
                <a:solidFill>
                  <a:schemeClr val="tx1"/>
                </a:solidFill>
              </a:rPr>
              <a:t>	at android.support.v4.app.Fragment.getResources(Fragment.java:646)</a:t>
            </a:r>
            <a:endParaRPr lang="zh-CN" altLang="en-US" sz="1800">
              <a:solidFill>
                <a:schemeClr val="tx1"/>
              </a:solidFill>
            </a:endParaRPr>
          </a:p>
          <a:p>
            <a:r>
              <a:rPr lang="zh-CN" altLang="en-US" sz="1800">
                <a:solidFill>
                  <a:schemeClr val="tx1"/>
                </a:solidFill>
              </a:rPr>
              <a:t>	at android.support.v4.app.Fragment.getString(Fragment.java:668)</a:t>
            </a:r>
            <a:endParaRPr lang="zh-CN" altLang="en-US" sz="1800">
              <a:solidFill>
                <a:schemeClr val="tx1"/>
              </a:solidFill>
            </a:endParaRPr>
          </a:p>
          <a:p>
            <a:r>
              <a:rPr lang="zh-CN" altLang="en-US" sz="1800">
                <a:solidFill>
                  <a:srgbClr val="FF0000"/>
                </a:solidFill>
              </a:rPr>
              <a:t>	at com.keniu.security.main.MainActivity.onKeyDown(MainActivity.java:22220)</a:t>
            </a:r>
            <a:endParaRPr lang="zh-CN" altLang="en-US" sz="1800">
              <a:solidFill>
                <a:srgbClr val="FF0000"/>
              </a:solidFill>
            </a:endParaRPr>
          </a:p>
          <a:p>
            <a:r>
              <a:rPr lang="zh-CN" altLang="en-US" sz="1800">
                <a:solidFill>
                  <a:schemeClr val="tx1"/>
                </a:solidFill>
              </a:rPr>
              <a:t>	at android.view.KeyEvent.dispatch(KeyEvent.java:3147)</a:t>
            </a:r>
            <a:endParaRPr lang="zh-CN" altLang="en-US" sz="1800">
              <a:solidFill>
                <a:schemeClr val="tx1"/>
              </a:solidFill>
            </a:endParaRPr>
          </a:p>
          <a:p>
            <a:r>
              <a:rPr lang="zh-CN" altLang="en-US" sz="1800">
                <a:solidFill>
                  <a:schemeClr val="tx1"/>
                </a:solidFill>
              </a:rPr>
              <a:t>	at android.app.Activity.dispatchKeyEvent(Activity.java:2831)</a:t>
            </a:r>
            <a:endParaRPr lang="zh-CN" altLang="en-US" sz="1800">
              <a:solidFill>
                <a:schemeClr val="tx1"/>
              </a:solidFill>
            </a:endParaRPr>
          </a:p>
          <a:p>
            <a:endParaRPr lang="zh-CN" altLang="en-US" sz="1800">
              <a:solidFill>
                <a:schemeClr val="tx1"/>
              </a:solidFill>
            </a:endParaRPr>
          </a:p>
          <a:p>
            <a:r>
              <a:rPr lang="zh-CN" altLang="zh-CN" b="1">
                <a:solidFill>
                  <a:schemeClr val="tx1"/>
                </a:solidFill>
              </a:rPr>
              <a:t>弄啥嘞</a:t>
            </a:r>
            <a:r>
              <a:rPr lang="en-US" altLang="zh-CN" b="1">
                <a:solidFill>
                  <a:schemeClr val="tx1"/>
                </a:solidFill>
              </a:rPr>
              <a:t> 22220</a:t>
            </a:r>
            <a:r>
              <a:rPr lang="zh-CN" altLang="en-US" b="1">
                <a:sym typeface="+mn-ea"/>
              </a:rPr>
              <a:t>？？？</a:t>
            </a:r>
            <a:r>
              <a:rPr lang="zh-CN" altLang="en-US" b="1">
                <a:solidFill>
                  <a:schemeClr val="tx1"/>
                </a:solidFill>
              </a:rPr>
              <a:t>这一定是个假</a:t>
            </a:r>
            <a:r>
              <a:rPr lang="en-US" altLang="zh-CN" b="1">
                <a:solidFill>
                  <a:schemeClr val="tx1"/>
                </a:solidFill>
              </a:rPr>
              <a:t>CM</a:t>
            </a:r>
            <a:endParaRPr lang="zh-CN" altLang="en-US" b="1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46490" y="3947795"/>
            <a:ext cx="2095500" cy="2095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读懂</a:t>
            </a:r>
            <a:r>
              <a:rPr lang="en-US" altLang="zh-CN"/>
              <a:t>StackTrace (1)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Android SDK</a:t>
            </a:r>
            <a:endParaRPr lang="en-US" altLang="zh-CN"/>
          </a:p>
          <a:p>
            <a:r>
              <a:rPr lang="en-US" altLang="zh-CN"/>
              <a:t>\\10.60.80.70\ksmobile\cm_5.16.1_pb\20170307.805\bin9\channel\200001\CleanMaster-v51615805-gp-200001-u.apk</a:t>
            </a:r>
            <a:endParaRPr lang="en-US" altLang="zh-CN"/>
          </a:p>
          <a:p>
            <a:r>
              <a:rPr lang="en-US" altLang="zh-CN"/>
              <a:t>\\10.60.80.70\ksmobile\cm_5.16.1_pb\20170307.805\bin9\mapping\release\mapping.txt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读懂</a:t>
            </a:r>
            <a:r>
              <a:rPr lang="en-US" altLang="zh-CN">
                <a:sym typeface="+mn-ea"/>
              </a:rPr>
              <a:t>StackTrace (2)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 unzip CleanMaster-v51615805-gp-200001-u.apk</a:t>
            </a:r>
            <a:endParaRPr lang="zh-CN" altLang="en-US" sz="2400"/>
          </a:p>
          <a:p>
            <a:r>
              <a:rPr lang="zh-CN" altLang="en-US" sz="2400"/>
              <a:t>~/bin/android-sdk/build-tools/23.0.2/dexdump -dhf ./classes.dex &gt; dump.txt</a:t>
            </a:r>
            <a:endParaRPr lang="zh-CN" altLang="en-US" sz="2400"/>
          </a:p>
          <a:p>
            <a:r>
              <a:rPr lang="zh-CN" altLang="en-US" sz="2400"/>
              <a:t>~/bin/android-sdk/build-tools/23.0.2/dexdump -dhf ./classes</a:t>
            </a:r>
            <a:r>
              <a:rPr lang="en-US" altLang="zh-CN" sz="2400"/>
              <a:t>2</a:t>
            </a:r>
            <a:r>
              <a:rPr lang="zh-CN" altLang="en-US" sz="2400"/>
              <a:t>.dex &gt; dump</a:t>
            </a:r>
            <a:r>
              <a:rPr lang="en-US" altLang="zh-CN" sz="2400"/>
              <a:t>2</a:t>
            </a:r>
            <a:r>
              <a:rPr lang="zh-CN" altLang="en-US" sz="2400"/>
              <a:t>.txt</a:t>
            </a:r>
            <a:endParaRPr lang="zh-CN" altLang="en-US" sz="2400"/>
          </a:p>
          <a:p>
            <a:r>
              <a:rPr lang="zh-CN" altLang="en-US" sz="2400"/>
              <a:t>~/bin/android-sdk/build-tools/23.0.2/dexdump -dhf ./classes</a:t>
            </a:r>
            <a:r>
              <a:rPr lang="en-US" altLang="zh-CN" sz="2400"/>
              <a:t>3</a:t>
            </a:r>
            <a:r>
              <a:rPr lang="zh-CN" altLang="en-US" sz="2400"/>
              <a:t>.dex &gt; dump</a:t>
            </a:r>
            <a:r>
              <a:rPr lang="en-US" altLang="zh-CN" sz="2400"/>
              <a:t>3</a:t>
            </a:r>
            <a:r>
              <a:rPr lang="zh-CN" altLang="en-US" sz="2400"/>
              <a:t>.txt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 grep "com.keniu.security.main.MainActivity" ./dump*.txt -rn | grep Class</a:t>
            </a:r>
            <a:endParaRPr lang="zh-CN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1575</Words>
  <Application>WPS 演示</Application>
  <PresentationFormat>宽屏</PresentationFormat>
  <Paragraphs>99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Arial</vt:lpstr>
      <vt:lpstr>宋体</vt:lpstr>
      <vt:lpstr>Wingdings</vt:lpstr>
      <vt:lpstr>Calibri Light</vt:lpstr>
      <vt:lpstr>微软雅黑</vt:lpstr>
      <vt:lpstr>Calibri</vt:lpstr>
      <vt:lpstr>Office 主题</vt:lpstr>
      <vt:lpstr>Trace 平台使用 与 StackTrace 分析</vt:lpstr>
      <vt:lpstr>开端</vt:lpstr>
      <vt:lpstr>Trace平台</vt:lpstr>
      <vt:lpstr>崩溃详情</vt:lpstr>
      <vt:lpstr>如何看崩溃在 CM版本/机型/语言/...的分布</vt:lpstr>
      <vt:lpstr>如何看崩溃在 CM版本/机型/语言/...的分布</vt:lpstr>
      <vt:lpstr>行号错误的StackTrace</vt:lpstr>
      <vt:lpstr>读懂StackTrace (1)</vt:lpstr>
      <vt:lpstr>读懂StackTrace (2)</vt:lpstr>
      <vt:lpstr>读懂StackTrace (3)</vt:lpstr>
      <vt:lpstr>读懂StackTrace (4)</vt:lpstr>
      <vt:lpstr>读懂StackTrace (5)</vt:lpstr>
      <vt:lpstr>读懂StackTrace (6)</vt:lpstr>
      <vt:lpstr>读懂StackTrace (7)</vt:lpstr>
      <vt:lpstr>读懂StackTrace (8)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sloanyang</dc:creator>
  <cp:lastModifiedBy>sloanyang</cp:lastModifiedBy>
  <cp:revision>54</cp:revision>
  <dcterms:created xsi:type="dcterms:W3CDTF">2017-03-08T09:40:00Z</dcterms:created>
  <dcterms:modified xsi:type="dcterms:W3CDTF">2017-03-08T11:37:33Z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