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95" r:id="rId3"/>
    <p:sldId id="321" r:id="rId4"/>
    <p:sldId id="325" r:id="rId5"/>
    <p:sldId id="312" r:id="rId6"/>
    <p:sldId id="324" r:id="rId7"/>
    <p:sldId id="320" r:id="rId8"/>
    <p:sldId id="323" r:id="rId9"/>
    <p:sldId id="309" r:id="rId10"/>
    <p:sldId id="328" r:id="rId11"/>
    <p:sldId id="326" r:id="rId12"/>
    <p:sldId id="304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Oct 04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Generalized Assisted Learning</a:t>
            </a:r>
          </a:p>
          <a:p>
            <a:pPr lvl="1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Retrain models along boosting path</a:t>
            </a:r>
          </a:p>
          <a:p>
            <a:pPr lvl="1"/>
            <a:r>
              <a:rPr lang="en-US" altLang="zh-CN" dirty="0"/>
              <a:t>Match with timestamp and geographical location (universal ID)</a:t>
            </a:r>
          </a:p>
          <a:p>
            <a:endParaRPr lang="en-US" altLang="zh-CN" dirty="0"/>
          </a:p>
          <a:p>
            <a:r>
              <a:rPr lang="en-US" altLang="zh-CN" dirty="0"/>
              <a:t>Federated recommendation system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Separate encoder, but upload decoder for federated learning (horizontal and vertical)</a:t>
            </a:r>
          </a:p>
          <a:p>
            <a:pPr lvl="1"/>
            <a:r>
              <a:rPr lang="en-US" altLang="zh-CN" dirty="0"/>
              <a:t>Prepare for KDD 2022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 dirty="0"/>
              <a:t>Computer Audio processing</a:t>
            </a:r>
          </a:p>
          <a:p>
            <a:pPr lvl="1"/>
            <a:r>
              <a:rPr lang="en-US" altLang="zh-CN" sz="24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400" dirty="0"/>
              <a:t>Possible extend to other integral transform</a:t>
            </a:r>
          </a:p>
          <a:p>
            <a:pPr lvl="1"/>
            <a:r>
              <a:rPr lang="en-US" altLang="zh-CN" sz="2400" dirty="0"/>
              <a:t>Apply for compression and classification</a:t>
            </a:r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</a:t>
            </a:r>
            <a:r>
              <a:rPr lang="en-US" altLang="zh-CN" dirty="0" err="1"/>
              <a:t>NeuraIPS</a:t>
            </a:r>
            <a:r>
              <a:rPr lang="en-US" altLang="zh-CN" dirty="0"/>
              <a:t> 2021</a:t>
            </a:r>
          </a:p>
          <a:p>
            <a:r>
              <a:rPr lang="en-US" altLang="zh-CN" dirty="0"/>
              <a:t>Resubmitted to ICLR 2022</a:t>
            </a:r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</a:t>
            </a:r>
            <a:r>
              <a:rPr lang="en-US" altLang="zh-CN" dirty="0" err="1"/>
              <a:t>NeuraIPS</a:t>
            </a:r>
            <a:r>
              <a:rPr lang="en-US" altLang="zh-CN" dirty="0"/>
              <a:t> 2021</a:t>
            </a:r>
          </a:p>
          <a:p>
            <a:r>
              <a:rPr lang="en-US" altLang="zh-CN" dirty="0"/>
              <a:t>Resubmitted to ICLR 2022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4290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Physics Review Fluid</a:t>
            </a:r>
          </a:p>
          <a:p>
            <a:endParaRPr lang="en-US" altLang="zh-CN" dirty="0"/>
          </a:p>
          <a:p>
            <a:r>
              <a:rPr lang="en-US" altLang="zh-CN" dirty="0" err="1"/>
              <a:t>Submittted</a:t>
            </a:r>
            <a:r>
              <a:rPr lang="en-US" altLang="zh-CN" dirty="0"/>
              <a:t> a conference or workshop paper</a:t>
            </a:r>
          </a:p>
          <a:p>
            <a:pPr lvl="1"/>
            <a:r>
              <a:rPr lang="en-US" altLang="zh-CN" dirty="0"/>
              <a:t>DCC 2022</a:t>
            </a:r>
          </a:p>
          <a:p>
            <a:pPr lvl="1"/>
            <a:r>
              <a:rPr lang="en-US" altLang="zh-CN" dirty="0"/>
              <a:t>AAAI-MLPS2 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Prepare for WWW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sz="4400" dirty="0"/>
              <a:t>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Data-free ensemble distillation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Data-Free Federated distillation for Non-IID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 efficiency of KD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Theoretical work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2022, ICML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ICML2022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45509</TotalTime>
  <Words>634</Words>
  <Application>Microsoft Office PowerPoint</Application>
  <PresentationFormat>宽屏</PresentationFormat>
  <Paragraphs>111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Semi-Supervised Federated Learning</vt:lpstr>
      <vt:lpstr>Compressing Turbulence</vt:lpstr>
      <vt:lpstr>Assisted recommendation system</vt:lpstr>
      <vt:lpstr>Knowledge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916</cp:revision>
  <dcterms:created xsi:type="dcterms:W3CDTF">2018-08-28T06:30:59Z</dcterms:created>
  <dcterms:modified xsi:type="dcterms:W3CDTF">2021-10-04T08:43:40Z</dcterms:modified>
</cp:coreProperties>
</file>