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1" r:id="rId2"/>
    <p:sldId id="295" r:id="rId3"/>
    <p:sldId id="308" r:id="rId4"/>
    <p:sldId id="311" r:id="rId5"/>
    <p:sldId id="296" r:id="rId6"/>
    <p:sldId id="302" r:id="rId7"/>
    <p:sldId id="309" r:id="rId8"/>
    <p:sldId id="306" r:id="rId9"/>
    <p:sldId id="307" r:id="rId10"/>
    <p:sldId id="310" r:id="rId11"/>
    <p:sldId id="304" r:id="rId12"/>
    <p:sldId id="30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E2177-E45B-449F-AE2E-ED4743253C6D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6D08B-1E4C-4901-ABEC-209650D31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37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439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025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591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630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78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78FEF-B26F-4088-ACF4-86D30CF11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851A0A-7E35-41F2-BA5A-C9CEAF158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AA770-9F42-4EDB-ACAC-86BB488B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D4C74-B73D-494F-9416-2802B7FE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876C5-C627-45B9-9F9F-78B975D0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42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7652F-D41C-47B2-9F17-60288204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388010-8B5C-4F9B-BC8C-6FC0BE625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BF60FC-6DCB-4653-847A-C07D0FE8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3847A-D4B6-4DBD-9630-4BB7C258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07D82-260A-43BC-A6C6-112392A0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93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4216A1-1A5C-41D2-92DC-A6D07EB63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7AA18D-F9BF-4158-850E-56DB70A05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FE467-400E-44F4-A57C-014001DA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88B5A-8C24-4313-A609-6790A116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2455E-E4C7-4202-AC06-A8F54B08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22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8CE68-7A36-47D6-A1DB-01C066D8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87045E-AED3-44A3-B9F8-635E53137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9C54B-F00C-4C9B-81DE-7EC60604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8D4CAE-5D3B-4917-9FD3-78A39CF2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3487E-E1E8-442A-9A7B-491C2436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96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9D65B-3316-4F99-ABEA-C18A51996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FD002A-43E7-47E2-A9FC-C8B7C7AA9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7B54E-EBA5-4B5D-8C88-CE022133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DBCC4-8386-4E31-B7CA-5A206E86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9748C-1EDB-4DD8-990F-130B34F8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31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07698-C5AE-4B45-A382-06B06335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08EF9A-3947-452C-B760-ED3C6B15F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E1635-6151-4236-AC10-935E43F2A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4D01C4-A00B-4F83-AC3D-3D113B96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7D7AB9-8F7D-4A02-B01B-D89A68E0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84B3CD-2C38-4350-B989-A7F0EE13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93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44481-9922-4069-9B99-B0EE0385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EA81F-A661-4925-BB0D-AE89CF559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EA6010-CE7D-4003-B591-83346A48F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48C265-D79E-4CB5-BB98-D5F5B2341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BD9FB3-E991-4121-8ADF-BBF402047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F3B529-BDBD-4AED-B101-6F2C9924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8AE7E0-D45D-4AF3-A1BB-EEE0F3EE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6322A-02F1-4599-9297-88FDF722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81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4331D-1313-41EE-BCD0-32B28857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293BFC-F9E7-4238-95A1-B0981579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A2030F-5A89-4856-BE13-C9A8612C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F6ADC4-1B43-47FA-AB99-608DD5D7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65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2B8655-EB26-45A6-BB17-2EE9FC00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188CB5-4185-49B3-95D4-2BAC6ECB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4F1043-7D67-43B4-892E-0ECAD4F8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54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A7201-2F02-46B9-BE47-A7AF2739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09CBE-F044-4301-B885-19762100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1B92AE-8890-408A-9D81-9C6C8E2C8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F38867-DD19-403E-AEA0-7B513071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F78D94-523E-4460-A66D-462FA3FF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7C5EE6-C867-4230-A319-ED379A76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3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A9DF5-68D4-461B-8A10-64637EB8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D8036C-F495-46EA-82CF-AB2103F74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120997-07E7-404D-8A86-63C6CA3D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C93D4E-7114-445A-8412-6321B8AF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C36E02-C1A2-4C2C-AE41-AB154599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36508D-DBCB-4CEB-8F06-00173BE5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6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67C17D-9FD2-4140-85B6-13B76BDB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3EBBF7-392A-4898-8EA3-DC3B838BD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2B9BA9-623F-4325-A95A-F80D98FF5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14994-C529-43AC-BD2C-52D47B0301A5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959E2-7A06-40C1-9914-30FD08D78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34C15-8B00-4100-A8D2-70E50FFF2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53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17463"/>
            <a:ext cx="9144000" cy="1059122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Calibri" charset="0"/>
                <a:ea typeface="Calibri" charset="0"/>
                <a:cs typeface="Calibri" charset="0"/>
              </a:rPr>
              <a:t>Research Progress Record</a:t>
            </a:r>
            <a:endParaRPr lang="en-US" sz="4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1144" y="3922672"/>
            <a:ext cx="7551057" cy="1549215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Enmao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Diao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Aug 28, 2018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54" y="115451"/>
            <a:ext cx="1492500" cy="1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9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A1942-1BEC-40D2-9DC4-D7C87FB1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and Classification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5CE38-BA13-4505-BDCA-8479C118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Patched LSTM</a:t>
            </a:r>
          </a:p>
          <a:p>
            <a:pPr lvl="1"/>
            <a:r>
              <a:rPr lang="en-US" altLang="zh-CN" dirty="0"/>
              <a:t>Pad and </a:t>
            </a:r>
            <a:r>
              <a:rPr lang="en-US" altLang="zh-CN" dirty="0" err="1"/>
              <a:t>unpad</a:t>
            </a:r>
            <a:r>
              <a:rPr lang="en-US" altLang="zh-CN" dirty="0"/>
              <a:t> different size of images (sequence), otherwise we can only use </a:t>
            </a:r>
            <a:r>
              <a:rPr lang="en-US" altLang="zh-CN" dirty="0" err="1"/>
              <a:t>batch_size</a:t>
            </a:r>
            <a:r>
              <a:rPr lang="en-US" altLang="zh-CN" dirty="0"/>
              <a:t> = 1</a:t>
            </a:r>
          </a:p>
          <a:p>
            <a:pPr lvl="1"/>
            <a:r>
              <a:rPr lang="en-US" altLang="zh-CN"/>
              <a:t>(Variable rate) </a:t>
            </a:r>
            <a:r>
              <a:rPr lang="en-US" altLang="zh-CN" dirty="0"/>
              <a:t>classification for non-uniform sizes </a:t>
            </a:r>
            <a:r>
              <a:rPr lang="en-US" altLang="zh-CN"/>
              <a:t>of images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2319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CFA14-E8C9-4F79-B31E-7AC8C0F7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Distributed Compression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B773BF-8D7E-447B-99B4-F29841BEF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Milestones</a:t>
            </a:r>
          </a:p>
          <a:p>
            <a:pPr lvl="1"/>
            <a:r>
              <a:rPr lang="en-US" altLang="zh-CN" dirty="0"/>
              <a:t>Split image dataset into several subset of data</a:t>
            </a:r>
          </a:p>
          <a:p>
            <a:pPr lvl="1"/>
            <a:r>
              <a:rPr lang="en-US" altLang="zh-CN" dirty="0"/>
              <a:t>Each slave node has a sperate encoder</a:t>
            </a:r>
          </a:p>
          <a:p>
            <a:pPr lvl="1"/>
            <a:r>
              <a:rPr lang="en-US" altLang="zh-CN" dirty="0"/>
              <a:t>The main host receive the codes from slave nodes and concatenate them together to decode them from a single decoder</a:t>
            </a:r>
          </a:p>
          <a:p>
            <a:pPr lvl="1"/>
            <a:r>
              <a:rPr lang="en-US" altLang="zh-CN" dirty="0"/>
              <a:t>The system should yield better rate-distortion curve compared to decode each slave node separately</a:t>
            </a:r>
          </a:p>
          <a:p>
            <a:pPr lvl="1"/>
            <a:r>
              <a:rPr lang="en-US" altLang="zh-CN" dirty="0"/>
              <a:t>Possible to add classification and other objectives</a:t>
            </a:r>
          </a:p>
        </p:txBody>
      </p:sp>
    </p:spTree>
    <p:extLst>
      <p:ext uri="{BB962C8B-B14F-4D97-AF65-F5344CB8AC3E}">
        <p14:creationId xmlns:p14="http://schemas.microsoft.com/office/powerpoint/2010/main" val="1769019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CFA14-E8C9-4F79-B31E-7AC8C0F7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Codec Conversion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B773BF-8D7E-447B-99B4-F29841BEF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Milestones</a:t>
            </a:r>
          </a:p>
          <a:p>
            <a:r>
              <a:rPr lang="en-US" altLang="zh-CN" dirty="0"/>
              <a:t>Convert between classical codecs like jpeg, </a:t>
            </a:r>
            <a:r>
              <a:rPr lang="en-US" altLang="zh-CN" dirty="0" err="1"/>
              <a:t>png</a:t>
            </a:r>
            <a:r>
              <a:rPr lang="en-US" altLang="zh-CN" dirty="0"/>
              <a:t> and neural network based codecs</a:t>
            </a:r>
          </a:p>
          <a:p>
            <a:pPr lvl="1"/>
            <a:r>
              <a:rPr lang="en-US" altLang="zh-CN" dirty="0"/>
              <a:t>Convert between neural network based codecs</a:t>
            </a:r>
          </a:p>
          <a:p>
            <a:pPr lvl="1"/>
            <a:r>
              <a:rPr lang="en-US" altLang="zh-CN" dirty="0"/>
              <a:t>Convert between classical codecs</a:t>
            </a:r>
          </a:p>
          <a:p>
            <a:pPr lvl="1"/>
            <a:r>
              <a:rPr lang="en-US" altLang="zh-CN" dirty="0"/>
              <a:t>Can we convert between lossy compressed codes and lossless compressed codes with neural network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077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Computation</a:t>
            </a:r>
          </a:p>
          <a:p>
            <a:r>
              <a:rPr lang="en-US" altLang="zh-CN" dirty="0"/>
              <a:t>Data</a:t>
            </a:r>
          </a:p>
          <a:p>
            <a:r>
              <a:rPr lang="en-US" altLang="zh-CN" dirty="0"/>
              <a:t>Compression and Classification</a:t>
            </a:r>
          </a:p>
          <a:p>
            <a:pPr lvl="1"/>
            <a:r>
              <a:rPr lang="en-US" altLang="zh-CN" dirty="0"/>
              <a:t>Rate Variable Classification</a:t>
            </a:r>
          </a:p>
          <a:p>
            <a:pPr lvl="1"/>
            <a:r>
              <a:rPr lang="en-US" altLang="zh-CN" dirty="0"/>
              <a:t>Two stage (isolated) optimization</a:t>
            </a:r>
          </a:p>
          <a:p>
            <a:pPr lvl="1"/>
            <a:r>
              <a:rPr lang="en-US" altLang="zh-CN" dirty="0"/>
              <a:t>CIFAR10</a:t>
            </a:r>
          </a:p>
          <a:p>
            <a:r>
              <a:rPr lang="en-US" altLang="zh-CN" dirty="0"/>
              <a:t>Distributed Compression</a:t>
            </a:r>
          </a:p>
          <a:p>
            <a:r>
              <a:rPr lang="en-US" altLang="zh-CN" dirty="0"/>
              <a:t>Codec Conversion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491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F7ED7-445B-4732-928D-97004C11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00410-0AA5-45E1-9ECB-0D42BEFA8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My own desktop GPU: GTX 1080 TI (cutting edge single-precision)</a:t>
            </a:r>
          </a:p>
          <a:p>
            <a:r>
              <a:rPr lang="en-US" altLang="zh-CN" dirty="0"/>
              <a:t>Azure(or AWS) cluster GPU available: V100, P100, K80 (double-precision, more memory)</a:t>
            </a:r>
          </a:p>
          <a:p>
            <a:r>
              <a:rPr lang="en-US" altLang="zh-CN" dirty="0"/>
              <a:t>GTX 1080 TI(~$750) is the same generation as P100 (~ $ 8000)</a:t>
            </a:r>
          </a:p>
          <a:p>
            <a:pPr marL="457200" lvl="1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027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35784-DEBB-4CDB-8A0D-7251187CD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AE67E5-FED1-400F-B0D2-B8D1464FD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</a:p>
          <a:p>
            <a:pPr lvl="1"/>
            <a:r>
              <a:rPr lang="en-US" altLang="zh-CN" dirty="0"/>
              <a:t>One epoch of running MNIST(60000 samples)</a:t>
            </a:r>
            <a:r>
              <a:rPr lang="zh-CN" altLang="en-US" dirty="0"/>
              <a:t> </a:t>
            </a:r>
            <a:r>
              <a:rPr lang="en-US" altLang="zh-CN" dirty="0"/>
              <a:t>on our residual network takes 1000 s on my machine and takes more than 3000s on one K80, takes 2000s with two K80s, and takes </a:t>
            </a:r>
            <a:r>
              <a:rPr lang="en-US" altLang="zh-CN"/>
              <a:t>1000s with four </a:t>
            </a:r>
            <a:r>
              <a:rPr lang="en-US" altLang="zh-CN" dirty="0"/>
              <a:t>K80s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https://azure.microsoft.com/en-us/pricing/details/virtual-machines/linux/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25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CFA14-E8C9-4F79-B31E-7AC8C0F7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B773BF-8D7E-447B-99B4-F29841BEF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MNIST dataset</a:t>
            </a:r>
          </a:p>
          <a:p>
            <a:pPr lvl="1"/>
            <a:r>
              <a:rPr lang="en-US" altLang="zh-CN" dirty="0"/>
              <a:t>60000 handwritten 0-9 digits images for training, 10000 for test</a:t>
            </a:r>
          </a:p>
          <a:p>
            <a:pPr lvl="1"/>
            <a:r>
              <a:rPr lang="en-US" altLang="zh-CN" dirty="0"/>
              <a:t>Original shape 28x28, resized to 32x32</a:t>
            </a:r>
          </a:p>
          <a:p>
            <a:r>
              <a:rPr lang="en-US" altLang="zh-CN" dirty="0"/>
              <a:t>CIFAR10 dataset</a:t>
            </a:r>
          </a:p>
          <a:p>
            <a:pPr lvl="1"/>
            <a:r>
              <a:rPr lang="en-US" altLang="zh-CN" dirty="0"/>
              <a:t>50000 natural images of 10 classes like airplane, automobile, cat, dog, </a:t>
            </a:r>
            <a:r>
              <a:rPr lang="en-US" altLang="zh-CN" dirty="0" err="1"/>
              <a:t>etc</a:t>
            </a:r>
            <a:r>
              <a:rPr lang="en-US" altLang="zh-CN" dirty="0"/>
              <a:t> for training, 10000 for test</a:t>
            </a:r>
          </a:p>
          <a:p>
            <a:pPr lvl="1"/>
            <a:r>
              <a:rPr lang="en-US" altLang="zh-CN" dirty="0"/>
              <a:t>Original shape 32x32</a:t>
            </a:r>
          </a:p>
          <a:p>
            <a:r>
              <a:rPr lang="en-US" altLang="zh-CN" dirty="0"/>
              <a:t>Head Pose Image dataset</a:t>
            </a:r>
          </a:p>
          <a:p>
            <a:pPr lvl="1"/>
            <a:r>
              <a:rPr lang="en-US" altLang="zh-CN" dirty="0"/>
              <a:t>http://www-prima.inrialpes.fr/perso/Gourier/Faces/HPDatabase.html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50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CFA14-E8C9-4F79-B31E-7AC8C0F7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and Classification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B773BF-8D7E-447B-99B4-F29841BEF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Milestones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Classification part is not rate variable</a:t>
            </a:r>
          </a:p>
          <a:p>
            <a:pPr lvl="1"/>
            <a:r>
              <a:rPr lang="en-US" altLang="zh-CN" dirty="0"/>
              <a:t>Tuning parameter for multi-objective optimization or </a:t>
            </a:r>
            <a:r>
              <a:rPr lang="en-US" altLang="zh-CN" dirty="0">
                <a:solidFill>
                  <a:srgbClr val="FFC000"/>
                </a:solidFill>
              </a:rPr>
              <a:t>two stage (isolated) optimization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More complex </a:t>
            </a:r>
            <a:r>
              <a:rPr lang="en-US" altLang="zh-CN" dirty="0" err="1">
                <a:solidFill>
                  <a:srgbClr val="FF0000"/>
                </a:solidFill>
              </a:rPr>
              <a:t>iid</a:t>
            </a:r>
            <a:r>
              <a:rPr lang="en-US" altLang="zh-CN" dirty="0">
                <a:solidFill>
                  <a:srgbClr val="FF0000"/>
                </a:solidFill>
              </a:rPr>
              <a:t> image data, like CIFAR10, </a:t>
            </a:r>
            <a:r>
              <a:rPr lang="en-US" altLang="zh-CN" dirty="0"/>
              <a:t>ImageNet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Add LSTM for patch data?</a:t>
            </a:r>
            <a:r>
              <a:rPr lang="en-US" altLang="zh-CN" dirty="0"/>
              <a:t> for frame data?</a:t>
            </a:r>
          </a:p>
          <a:p>
            <a:pPr lvl="1"/>
            <a:r>
              <a:rPr lang="en-US" altLang="zh-CN" dirty="0"/>
              <a:t>Web crawler for retrieving large volume of data to search for architecture and compressing images</a:t>
            </a:r>
          </a:p>
        </p:txBody>
      </p:sp>
    </p:spTree>
    <p:extLst>
      <p:ext uri="{BB962C8B-B14F-4D97-AF65-F5344CB8AC3E}">
        <p14:creationId xmlns:p14="http://schemas.microsoft.com/office/powerpoint/2010/main" val="3865998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A1942-1BEC-40D2-9DC4-D7C87FB1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and Classification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5CE38-BA13-4505-BDCA-8479C118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Classification part is not rate variable</a:t>
            </a:r>
          </a:p>
          <a:p>
            <a:pPr lvl="1"/>
            <a:r>
              <a:rPr lang="en-US" altLang="zh-CN" dirty="0"/>
              <a:t>With pure LSTM based network, we can achieve rate variable classification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686674-F7E6-4ECC-8813-5EA1CB4B6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59" y="3180184"/>
            <a:ext cx="3002601" cy="221887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FB02D71-2560-472E-BD02-7EE72C2A064F}"/>
              </a:ext>
            </a:extLst>
          </p:cNvPr>
          <p:cNvSpPr txBox="1"/>
          <p:nvPr/>
        </p:nvSpPr>
        <p:spPr>
          <a:xfrm>
            <a:off x="1101638" y="5418677"/>
            <a:ext cx="184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Last time results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A89B76-AD8E-4475-8542-A3E3FC245196}"/>
              </a:ext>
            </a:extLst>
          </p:cNvPr>
          <p:cNvSpPr txBox="1"/>
          <p:nvPr/>
        </p:nvSpPr>
        <p:spPr>
          <a:xfrm>
            <a:off x="7113663" y="5353363"/>
            <a:ext cx="184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Current results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A0A468-4306-4924-AD43-4BC88F6BE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767" y="3046302"/>
            <a:ext cx="3152483" cy="235275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17C7962-2667-4CCF-B578-AF133725F9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503" y="3180183"/>
            <a:ext cx="2980497" cy="221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6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A1942-1BEC-40D2-9DC4-D7C87FB1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and Classification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5CE38-BA13-4505-BDCA-8479C118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Two stage (isolated) optimization</a:t>
            </a:r>
          </a:p>
        </p:txBody>
      </p:sp>
    </p:spTree>
    <p:extLst>
      <p:ext uri="{BB962C8B-B14F-4D97-AF65-F5344CB8AC3E}">
        <p14:creationId xmlns:p14="http://schemas.microsoft.com/office/powerpoint/2010/main" val="299038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A1942-1BEC-40D2-9DC4-D7C87FB1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and Classification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5CE38-BA13-4505-BDCA-8479C118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CIFAR10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63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3674</TotalTime>
  <Words>443</Words>
  <Application>Microsoft Office PowerPoint</Application>
  <PresentationFormat>宽屏</PresentationFormat>
  <Paragraphs>68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Office 主题​​</vt:lpstr>
      <vt:lpstr>Research Progress Record</vt:lpstr>
      <vt:lpstr>Abstract</vt:lpstr>
      <vt:lpstr>Computation</vt:lpstr>
      <vt:lpstr>Computation</vt:lpstr>
      <vt:lpstr>Data</vt:lpstr>
      <vt:lpstr>Compression and Classification </vt:lpstr>
      <vt:lpstr>Compression and Classification</vt:lpstr>
      <vt:lpstr>Compression and Classification</vt:lpstr>
      <vt:lpstr>Compression and Classification</vt:lpstr>
      <vt:lpstr>Compression and Classification</vt:lpstr>
      <vt:lpstr>Distributed Compression  </vt:lpstr>
      <vt:lpstr>Codec Conversion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 Record</dc:title>
  <dc:creator>Administrator</dc:creator>
  <cp:lastModifiedBy>Administrator</cp:lastModifiedBy>
  <cp:revision>129</cp:revision>
  <dcterms:created xsi:type="dcterms:W3CDTF">2018-08-28T06:30:59Z</dcterms:created>
  <dcterms:modified xsi:type="dcterms:W3CDTF">2018-09-10T01:34:55Z</dcterms:modified>
</cp:coreProperties>
</file>