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95" r:id="rId3"/>
    <p:sldId id="296" r:id="rId4"/>
    <p:sldId id="311" r:id="rId5"/>
    <p:sldId id="305" r:id="rId6"/>
    <p:sldId id="306" r:id="rId7"/>
    <p:sldId id="312" r:id="rId8"/>
    <p:sldId id="307" r:id="rId9"/>
    <p:sldId id="308" r:id="rId10"/>
    <p:sldId id="304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7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5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8935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1.02610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Jun 11,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Smart Turbulence</a:t>
            </a:r>
          </a:p>
          <a:p>
            <a:pPr lvl="1"/>
            <a:r>
              <a:rPr lang="en-US" altLang="zh-CN" dirty="0"/>
              <a:t>Autoregressive modeling in fluid dynamics</a:t>
            </a:r>
          </a:p>
          <a:p>
            <a:pPr lvl="1"/>
            <a:r>
              <a:rPr lang="en-US" altLang="zh-CN" dirty="0"/>
              <a:t>Plan to use VQ-VAE to first reduce 3D data size and then do time series prediction on coded space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0" y="-231167"/>
            <a:ext cx="10515600" cy="1325563"/>
          </a:xfrm>
        </p:spPr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12" y="729598"/>
            <a:ext cx="10515600" cy="597809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Predictive gradient descent</a:t>
            </a:r>
          </a:p>
          <a:p>
            <a:pPr lvl="1"/>
            <a:r>
              <a:rPr lang="en-US" altLang="zh-CN" sz="2000" dirty="0"/>
              <a:t>Forget about learning rate. Theoretically there always exists a best gradient step at each iteration. We use learning history as our training data and predict the best gradient step. Deep Learning for optimization.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Neural Wavelet Transform</a:t>
            </a:r>
          </a:p>
          <a:p>
            <a:pPr lvl="1"/>
            <a:r>
              <a:rPr lang="en-US" altLang="zh-CN" sz="20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000" dirty="0"/>
              <a:t>Possible extend to other integral transform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Finite Neural Networks</a:t>
            </a:r>
          </a:p>
          <a:p>
            <a:pPr lvl="1"/>
            <a:r>
              <a:rPr lang="en-US" altLang="zh-CN" sz="2000" dirty="0"/>
              <a:t>Input, weights and output are all finite</a:t>
            </a:r>
          </a:p>
          <a:p>
            <a:pPr lvl="1"/>
            <a:r>
              <a:rPr lang="en-US" altLang="zh-CN" sz="2000" dirty="0" err="1"/>
              <a:t>Submodularity</a:t>
            </a:r>
            <a:r>
              <a:rPr lang="en-US" altLang="zh-CN" sz="2000" dirty="0"/>
              <a:t> optimization has a definition of convexity for discrete set</a:t>
            </a:r>
          </a:p>
          <a:p>
            <a:pPr lvl="1"/>
            <a:r>
              <a:rPr lang="en-US" altLang="zh-CN" sz="2000" dirty="0"/>
              <a:t>Need to define a measure for finite field</a:t>
            </a:r>
          </a:p>
          <a:p>
            <a:pPr lvl="1"/>
            <a:r>
              <a:rPr lang="en-US" altLang="zh-CN" sz="2000" dirty="0"/>
              <a:t>F_2 + means XOR and x means AND. Find AND, OR and NOT in F_2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Multimodal Controller for Generative Models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Multimodal Controller for Generating Speech, Music and Text</a:t>
            </a:r>
          </a:p>
          <a:p>
            <a:endParaRPr lang="en-US" altLang="zh-CN" dirty="0"/>
          </a:p>
          <a:p>
            <a:r>
              <a:rPr lang="en-US" altLang="zh-CN" dirty="0"/>
              <a:t>Controller for Federated Learning</a:t>
            </a:r>
          </a:p>
          <a:p>
            <a:endParaRPr lang="en-US" altLang="zh-CN" dirty="0"/>
          </a:p>
          <a:p>
            <a:r>
              <a:rPr lang="en-US" altLang="zh-CN" dirty="0"/>
              <a:t>Controller for Efficient Modeling</a:t>
            </a:r>
          </a:p>
          <a:p>
            <a:endParaRPr lang="en-US" altLang="zh-CN" dirty="0"/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submitted to </a:t>
            </a:r>
            <a:r>
              <a:rPr lang="en-US" altLang="zh-CN" dirty="0" err="1"/>
              <a:t>NeurlPS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Before Rebuttal</a:t>
            </a:r>
          </a:p>
          <a:p>
            <a:pPr lvl="1"/>
            <a:r>
              <a:rPr lang="en-US" altLang="zh-CN" dirty="0"/>
              <a:t>Reorganize my code and add multi-GPU support for MC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Decrease the variance in training VAE and Glow by fine tuning better optimization procedure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Fine tune a better architecture for MCGAN to generate ImageNet </a:t>
            </a:r>
            <a:r>
              <a:rPr lang="en-US" altLang="zh-CN" dirty="0" err="1"/>
              <a:t>CelebA</a:t>
            </a:r>
            <a:r>
              <a:rPr lang="en-US" altLang="zh-CN" dirty="0"/>
              <a:t> (identity). Previously Discriminator Loss too high</a:t>
            </a:r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Arbitrary Conditioning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now MC can only handles class-conditional information. MC cannot handle attribute like </a:t>
            </a:r>
            <a:r>
              <a:rPr lang="en-US" altLang="zh-CN" dirty="0" err="1"/>
              <a:t>CelebA</a:t>
            </a:r>
            <a:r>
              <a:rPr lang="en-US" altLang="zh-CN" dirty="0"/>
              <a:t> dataset</a:t>
            </a:r>
          </a:p>
          <a:p>
            <a:pPr lvl="1"/>
            <a:r>
              <a:rPr lang="en-US" altLang="zh-CN" dirty="0"/>
              <a:t>Propose to generate random codes as before and then multiply </a:t>
            </a:r>
            <a:r>
              <a:rPr lang="en-US" altLang="zh-CN" dirty="0" err="1"/>
              <a:t>CelebA</a:t>
            </a:r>
            <a:r>
              <a:rPr lang="en-US" altLang="zh-CN" dirty="0"/>
              <a:t> attribute with codes in F_2 so the transformed codes are also in F_2</a:t>
            </a:r>
          </a:p>
          <a:p>
            <a:endParaRPr lang="en-US" altLang="zh-CN" dirty="0"/>
          </a:p>
          <a:p>
            <a:r>
              <a:rPr lang="en-US" altLang="zh-CN" dirty="0"/>
              <a:t>This may be able to extend to topic like missing data and meta-learning</a:t>
            </a:r>
          </a:p>
          <a:p>
            <a:pPr lvl="1"/>
            <a:r>
              <a:rPr lang="en-US" altLang="zh-CN" dirty="0"/>
              <a:t>Missing data can be embedding as extra codeword (0-255, 256 for missing) and missing location as an conditional information like attribute</a:t>
            </a:r>
          </a:p>
          <a:p>
            <a:pPr lvl="1"/>
            <a:r>
              <a:rPr lang="en-US" altLang="zh-CN" dirty="0"/>
              <a:t>Task sampling in meta-learning can be viewed as conditional information like attribute</a:t>
            </a:r>
          </a:p>
        </p:txBody>
      </p:sp>
    </p:spTree>
    <p:extLst>
      <p:ext uri="{BB962C8B-B14F-4D97-AF65-F5344CB8AC3E}">
        <p14:creationId xmlns:p14="http://schemas.microsoft.com/office/powerpoint/2010/main" val="37447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generating Speech, Music and Text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 level work. Need help from undergrad or grad students</a:t>
            </a:r>
          </a:p>
          <a:p>
            <a:endParaRPr lang="en-US" altLang="zh-CN" dirty="0"/>
          </a:p>
          <a:p>
            <a:r>
              <a:rPr lang="en-US" altLang="zh-CN" dirty="0"/>
              <a:t>Speech and Music</a:t>
            </a:r>
          </a:p>
          <a:p>
            <a:pPr lvl="1"/>
            <a:r>
              <a:rPr lang="en-US" altLang="zh-CN" dirty="0"/>
              <a:t>ICASSP (Approx. Dec 2020)</a:t>
            </a:r>
          </a:p>
          <a:p>
            <a:pPr lvl="1"/>
            <a:r>
              <a:rPr lang="en-US" altLang="zh-CN" dirty="0"/>
              <a:t>Speech and Music synthesis</a:t>
            </a:r>
          </a:p>
          <a:p>
            <a:pPr lvl="1"/>
            <a:r>
              <a:rPr lang="en-US" altLang="zh-CN"/>
              <a:t>Text-to-Speech synthesis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NLP</a:t>
            </a:r>
          </a:p>
          <a:p>
            <a:pPr lvl="1"/>
            <a:r>
              <a:rPr lang="en-US" altLang="zh-CN" dirty="0"/>
              <a:t>EACL (Sep 21, 2020)</a:t>
            </a:r>
          </a:p>
          <a:p>
            <a:pPr lvl="1"/>
            <a:r>
              <a:rPr lang="en-US" altLang="zh-CN" dirty="0"/>
              <a:t>Text generation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636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for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Federated Learning</a:t>
            </a:r>
          </a:p>
          <a:p>
            <a:pPr lvl="3"/>
            <a:r>
              <a:rPr lang="en-US" altLang="zh-CN" dirty="0"/>
              <a:t>Initialize the weights for the shared model</a:t>
            </a:r>
          </a:p>
          <a:p>
            <a:pPr marL="457200" lvl="1" indent="0">
              <a:buNone/>
            </a:pPr>
            <a:r>
              <a:rPr lang="en-US" altLang="zh-CN" b="1" dirty="0"/>
              <a:t>Edge device phase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Download the current shared model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Run a number of SGD iterations (based on forward and backward passes upon the local data)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Compress the updated model weights (optional)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Upload the update to the central server</a:t>
            </a:r>
          </a:p>
          <a:p>
            <a:pPr marL="1371600" lvl="3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Server phase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Decompress the incoming weights of the machines’ models (optional)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Compute their average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Update the shared model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Go to step edge training phase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7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for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Federated Learning</a:t>
            </a:r>
          </a:p>
          <a:p>
            <a:pPr lvl="3"/>
            <a:r>
              <a:rPr lang="en-US" altLang="zh-CN" dirty="0"/>
              <a:t>Initialize the weights for the </a:t>
            </a:r>
            <a:r>
              <a:rPr lang="en-US" altLang="zh-CN" b="1" dirty="0"/>
              <a:t>center</a:t>
            </a:r>
            <a:r>
              <a:rPr lang="en-US" altLang="zh-CN" dirty="0"/>
              <a:t> model</a:t>
            </a:r>
          </a:p>
          <a:p>
            <a:pPr marL="457200" lvl="1" indent="0">
              <a:buNone/>
            </a:pPr>
            <a:r>
              <a:rPr lang="en-US" altLang="zh-CN" b="1" dirty="0"/>
              <a:t>Edge device phase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Download the </a:t>
            </a:r>
            <a:r>
              <a:rPr lang="en-US" altLang="zh-CN" b="1" dirty="0"/>
              <a:t>subset</a:t>
            </a:r>
            <a:r>
              <a:rPr lang="en-US" altLang="zh-CN" dirty="0"/>
              <a:t> of current center model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Run a number of SGD iterations (based on forward and backward passes upon the local data)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Compress the updated model weights (optional)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Upload the </a:t>
            </a:r>
            <a:r>
              <a:rPr lang="en-US" altLang="zh-CN" b="1" dirty="0"/>
              <a:t>subset</a:t>
            </a:r>
            <a:r>
              <a:rPr lang="en-US" altLang="zh-CN" dirty="0"/>
              <a:t> of update to the central server</a:t>
            </a:r>
          </a:p>
          <a:p>
            <a:pPr marL="1371600" lvl="3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Server phase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Decompress the incoming weights of the machines’ models (optional)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Compute their average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Update the shared model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Go to step edge training phase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48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for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6" y="1443581"/>
            <a:ext cx="10515600" cy="4351338"/>
          </a:xfrm>
        </p:spPr>
        <p:txBody>
          <a:bodyPr/>
          <a:lstStyle/>
          <a:p>
            <a:r>
              <a:rPr lang="en-US" altLang="zh-CN" dirty="0"/>
              <a:t>Edge device</a:t>
            </a:r>
          </a:p>
          <a:p>
            <a:pPr lvl="1"/>
            <a:r>
              <a:rPr lang="en-US" altLang="zh-CN" dirty="0"/>
              <a:t>For privacy concern, only uploads a random subset of trained model parameters</a:t>
            </a:r>
          </a:p>
          <a:p>
            <a:pPr lvl="2"/>
            <a:r>
              <a:rPr lang="en-US" altLang="zh-CN" dirty="0">
                <a:hlinkClick r:id="rId3"/>
              </a:rPr>
              <a:t>https://arxiv.org/pdf/1906.08935.pdf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https://arxiv.org/pdf/2001.02610.pdf</a:t>
            </a:r>
            <a:endParaRPr lang="en-US" altLang="zh-CN" dirty="0"/>
          </a:p>
          <a:p>
            <a:pPr lvl="2"/>
            <a:r>
              <a:rPr lang="en-US" altLang="zh-CN" dirty="0"/>
              <a:t>They suggest train with gradient norm</a:t>
            </a:r>
          </a:p>
          <a:p>
            <a:r>
              <a:rPr lang="en-US" altLang="zh-CN" dirty="0"/>
              <a:t>Center</a:t>
            </a:r>
          </a:p>
          <a:p>
            <a:pPr lvl="1"/>
            <a:r>
              <a:rPr lang="en-US" altLang="zh-CN" dirty="0"/>
              <a:t>If edge model is only a part of center model, center model can randomly assign received weights to its own and take average.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Decentralized Federated Learning or (Collaborative learning (my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words))</a:t>
            </a:r>
          </a:p>
          <a:p>
            <a:pPr lvl="1"/>
            <a:r>
              <a:rPr lang="en-US" altLang="zh-CN" dirty="0"/>
              <a:t>No center, each edge model communicates with each other for weights updating</a:t>
            </a:r>
          </a:p>
        </p:txBody>
      </p:sp>
    </p:spTree>
    <p:extLst>
      <p:ext uri="{BB962C8B-B14F-4D97-AF65-F5344CB8AC3E}">
        <p14:creationId xmlns:p14="http://schemas.microsoft.com/office/powerpoint/2010/main" val="39720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-149748"/>
            <a:ext cx="10515600" cy="1325563"/>
          </a:xfrm>
        </p:spPr>
        <p:txBody>
          <a:bodyPr/>
          <a:lstStyle/>
          <a:p>
            <a:r>
              <a:rPr lang="en-US" altLang="zh-CN" dirty="0"/>
              <a:t>Controller for Efficient Modeling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69" y="886173"/>
            <a:ext cx="10515600" cy="4351338"/>
          </a:xfrm>
        </p:spPr>
        <p:txBody>
          <a:bodyPr/>
          <a:lstStyle/>
          <a:p>
            <a:r>
              <a:rPr lang="en-US" altLang="zh-CN" dirty="0"/>
              <a:t>Main idea: use random sub-networks to replace stacking parallel and sequential layers and thus use less learning parameters but </a:t>
            </a:r>
            <a:r>
              <a:rPr lang="en-US" altLang="zh-CN" b="1" dirty="0"/>
              <a:t>the same computation</a:t>
            </a:r>
          </a:p>
          <a:p>
            <a:pPr lvl="1"/>
            <a:r>
              <a:rPr lang="en-US" altLang="zh-CN" dirty="0"/>
              <a:t>Example</a:t>
            </a:r>
          </a:p>
          <a:p>
            <a:pPr lvl="2"/>
            <a:r>
              <a:rPr lang="en-US" altLang="zh-CN" dirty="0"/>
              <a:t>For deep neural network, instead of stacking layers, each layer now forward the same layer but with a different random mask. Compare this result to no random masking</a:t>
            </a:r>
          </a:p>
          <a:p>
            <a:pPr lvl="3"/>
            <a:r>
              <a:rPr lang="en-US" altLang="zh-CN" dirty="0"/>
              <a:t>ICLR (Approx. Dec 2020)</a:t>
            </a:r>
          </a:p>
          <a:p>
            <a:pPr lvl="3"/>
            <a:endParaRPr lang="en-US" altLang="zh-CN" dirty="0"/>
          </a:p>
          <a:p>
            <a:pPr lvl="2"/>
            <a:r>
              <a:rPr lang="en-US" altLang="zh-CN" dirty="0"/>
              <a:t>Transformer use multi-head attention. Each head has a new set of three linear layers to model. Propose to let every head forward the same set of three linear layers but with different masking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Tree LSTM use grammatical structure to learn recurrent model. Propose to let every node in hierarchical structure to mask from a single network                                                                                                             </a:t>
            </a:r>
          </a:p>
          <a:p>
            <a:pPr lvl="4"/>
            <a:r>
              <a:rPr lang="en-US" altLang="zh-CN" dirty="0"/>
              <a:t>WMT (Aug 16, 2020)</a:t>
            </a:r>
          </a:p>
          <a:p>
            <a:pPr lvl="4"/>
            <a:r>
              <a:rPr lang="en-US" altLang="zh-CN" dirty="0"/>
              <a:t>EACL (Sep 21, 2020)</a:t>
            </a:r>
          </a:p>
          <a:p>
            <a:pPr lvl="4"/>
            <a:r>
              <a:rPr lang="en-US" altLang="zh-CN" dirty="0">
                <a:hlinkClick r:id="rId3"/>
              </a:rPr>
              <a:t>http://jalammar.github.io/illustrated-transformer/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9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41939</TotalTime>
  <Words>852</Words>
  <Application>Microsoft Office PowerPoint</Application>
  <PresentationFormat>宽屏</PresentationFormat>
  <Paragraphs>117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Multimodal Controller for Arbitrary Conditioning</vt:lpstr>
      <vt:lpstr>Multimodal Controller for generating Speech, Music and Text</vt:lpstr>
      <vt:lpstr>Controller for Federated Learning</vt:lpstr>
      <vt:lpstr>Controller for Federated Learning</vt:lpstr>
      <vt:lpstr>Controller for Federated Learning</vt:lpstr>
      <vt:lpstr>Controller for Efficient Modeling</vt:lpstr>
      <vt:lpstr>Others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736</cp:revision>
  <dcterms:created xsi:type="dcterms:W3CDTF">2018-08-28T06:30:59Z</dcterms:created>
  <dcterms:modified xsi:type="dcterms:W3CDTF">2020-06-13T22:08:03Z</dcterms:modified>
</cp:coreProperties>
</file>