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95" r:id="rId3"/>
    <p:sldId id="296" r:id="rId4"/>
    <p:sldId id="304" r:id="rId5"/>
    <p:sldId id="310" r:id="rId6"/>
    <p:sldId id="312" r:id="rId7"/>
    <p:sldId id="311" r:id="rId8"/>
    <p:sldId id="313" r:id="rId9"/>
    <p:sldId id="314" r:id="rId10"/>
    <p:sldId id="31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7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uke.qualtrics.com/jfe/form/SV_bygP2d2XkuLX1g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Enmao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Diao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Jun 25,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Written Document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  <p:pic>
        <p:nvPicPr>
          <p:cNvPr id="9" name="图片 8" descr="社交网站的手机截图&#10;&#10;描述已自动生成">
            <a:extLst>
              <a:ext uri="{FF2B5EF4-FFF2-40B4-BE49-F238E27FC236}">
                <a16:creationId xmlns:a16="http://schemas.microsoft.com/office/drawing/2014/main" id="{B3D077A1-567E-4049-B0E9-88395997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58" y="1548385"/>
            <a:ext cx="6277185" cy="52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Code reorganizing ongoing, multi-GPU support validated</a:t>
            </a:r>
          </a:p>
          <a:p>
            <a:endParaRPr lang="en-US" altLang="zh-CN" dirty="0"/>
          </a:p>
          <a:p>
            <a:r>
              <a:rPr lang="en-US" altLang="zh-CN" dirty="0"/>
              <a:t>Smart Turbulence</a:t>
            </a:r>
          </a:p>
          <a:p>
            <a:endParaRPr lang="en-US" altLang="zh-CN" dirty="0"/>
          </a:p>
          <a:p>
            <a:r>
              <a:rPr lang="en-US" altLang="zh-CN" dirty="0"/>
              <a:t>Preliminary Exam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9C676-BE67-4B42-A92E-8789943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Multimodal Controller for Generative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4329-8554-41A3-8F24-51E1EF45D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submitted to </a:t>
            </a:r>
            <a:r>
              <a:rPr lang="en-US" altLang="zh-CN" dirty="0" err="1"/>
              <a:t>NeurlPS</a:t>
            </a:r>
            <a:endParaRPr lang="en-US" altLang="zh-CN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Before Rebuttal</a:t>
            </a:r>
          </a:p>
          <a:p>
            <a:pPr lvl="1"/>
            <a:r>
              <a:rPr lang="en-US" altLang="zh-CN" u="sng" dirty="0"/>
              <a:t>Reorganize my code and add multi-GPU support for MC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Decrease the variance in training VAE and Glow by fine tuning better optimization procedure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Fine tune a better architecture for MCGAN to generate ImageNet </a:t>
            </a:r>
            <a:r>
              <a:rPr lang="en-US" altLang="zh-CN" dirty="0" err="1"/>
              <a:t>CelebA</a:t>
            </a:r>
            <a:r>
              <a:rPr lang="en-US" altLang="zh-CN" dirty="0"/>
              <a:t> (identity). Previously Discriminator Loss too high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Multimodal controlled normalization (</a:t>
            </a:r>
            <a:r>
              <a:rPr lang="en-US" altLang="zh-CN" dirty="0" err="1"/>
              <a:t>MCNorm</a:t>
            </a:r>
            <a:r>
              <a:rPr lang="en-US" altLang="zh-CN" dirty="0"/>
              <a:t> based on </a:t>
            </a:r>
            <a:r>
              <a:rPr lang="en-US" altLang="zh-CN" dirty="0" err="1"/>
              <a:t>GroupNorm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40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Smart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u="sng" dirty="0"/>
              <a:t>Use VQ-VAE to first reduce 3D data (can be used in music and speech synthesis)</a:t>
            </a:r>
          </a:p>
          <a:p>
            <a:r>
              <a:rPr lang="en-US" altLang="zh-CN" dirty="0"/>
              <a:t>Add gradient constraint during training</a:t>
            </a:r>
          </a:p>
          <a:p>
            <a:r>
              <a:rPr lang="en-US" altLang="zh-CN" dirty="0"/>
              <a:t>Time series prediction on coded space</a:t>
            </a:r>
            <a:endParaRPr lang="en-US" altLang="zh-CN" u="sng" dirty="0"/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0FA311B9-9520-46DA-AFAD-3AA66EAF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26" y="2908687"/>
            <a:ext cx="3860548" cy="3851449"/>
          </a:xfrm>
          <a:prstGeom prst="rect">
            <a:avLst/>
          </a:prstGeom>
        </p:spPr>
      </p:pic>
      <p:pic>
        <p:nvPicPr>
          <p:cNvPr id="7" name="图片 6" descr="水中的地图&#10;&#10;描述已自动生成">
            <a:extLst>
              <a:ext uri="{FF2B5EF4-FFF2-40B4-BE49-F238E27FC236}">
                <a16:creationId xmlns:a16="http://schemas.microsoft.com/office/drawing/2014/main" id="{AEB163E6-5C6F-43A5-B7E3-785F4AFF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56" y="1818415"/>
            <a:ext cx="3855937" cy="48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pPr lvl="1"/>
            <a:r>
              <a:rPr lang="en-US" altLang="zh-CN" dirty="0"/>
              <a:t>1) a written dissertation research proposal </a:t>
            </a:r>
          </a:p>
          <a:p>
            <a:pPr lvl="1"/>
            <a:r>
              <a:rPr lang="en-US" altLang="zh-CN" dirty="0"/>
              <a:t>2) an oral presentation and defense of this proposal to an approved five-member faculty committee.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written dissertation research proposal should consist of a 10-page (maximum) report plus appendices providing additional supporting information as well as an anticipated timeline for completion of all PhD degree requirements.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oral presentation, approximately 45 minutes with extra time allotted for questions posed by the committee throughout and after the presentation, should reflect the contents of the report.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1286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Requirements</a:t>
            </a:r>
          </a:p>
          <a:p>
            <a:endParaRPr lang="en-US" altLang="zh-CN" u="sng" dirty="0"/>
          </a:p>
        </p:txBody>
      </p:sp>
      <p:pic>
        <p:nvPicPr>
          <p:cNvPr id="5" name="图片 4" descr="手机截图图社交软件的信息&#10;&#10;描述已自动生成">
            <a:extLst>
              <a:ext uri="{FF2B5EF4-FFF2-40B4-BE49-F238E27FC236}">
                <a16:creationId xmlns:a16="http://schemas.microsoft.com/office/drawing/2014/main" id="{4D701B3B-F729-4337-9B23-CF0DE638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955"/>
            <a:ext cx="12192000" cy="4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5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Committee</a:t>
            </a:r>
          </a:p>
          <a:p>
            <a:pPr lvl="1"/>
            <a:r>
              <a:rPr lang="en-US" altLang="zh-CN" dirty="0"/>
              <a:t>The Graduate School strictly requires approval (including DGS and Graduate School Dean signatures) at least 30 days prior to the Preliminary Exam. Submit the form 6 weeks prior to ensure time for all required signatures.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Five members </a:t>
            </a:r>
          </a:p>
          <a:p>
            <a:pPr lvl="2"/>
            <a:r>
              <a:rPr lang="en-US" altLang="zh-CN" dirty="0"/>
              <a:t>Academic advisor </a:t>
            </a:r>
          </a:p>
          <a:p>
            <a:pPr lvl="2"/>
            <a:r>
              <a:rPr lang="en-US" altLang="zh-CN" dirty="0"/>
              <a:t>At least one committee member (the Minor Area Representative (MAR)) must be from a department or ECE field outside of the student’s major research area</a:t>
            </a:r>
          </a:p>
          <a:p>
            <a:pPr lvl="2"/>
            <a:r>
              <a:rPr lang="en-US" altLang="zh-CN" dirty="0"/>
              <a:t>Potential candidates:</a:t>
            </a:r>
          </a:p>
          <a:p>
            <a:pPr lvl="3"/>
            <a:r>
              <a:rPr lang="en-US" altLang="zh-CN" dirty="0"/>
              <a:t>Prof. Lawrence Carin</a:t>
            </a:r>
          </a:p>
          <a:p>
            <a:pPr lvl="3"/>
            <a:r>
              <a:rPr lang="en-US" altLang="zh-CN" dirty="0"/>
              <a:t>Prof. Guillermo </a:t>
            </a:r>
            <a:r>
              <a:rPr lang="en-US" altLang="zh-CN" dirty="0" err="1"/>
              <a:t>Sapiro</a:t>
            </a:r>
            <a:endParaRPr lang="en-US" altLang="zh-CN" dirty="0"/>
          </a:p>
          <a:p>
            <a:pPr lvl="3"/>
            <a:r>
              <a:rPr lang="en-US" altLang="zh-CN" dirty="0"/>
              <a:t>Prof. Jeffrey Krolik</a:t>
            </a:r>
          </a:p>
          <a:p>
            <a:pPr lvl="3"/>
            <a:r>
              <a:rPr lang="en-US" altLang="zh-CN" dirty="0"/>
              <a:t>Prof. Robert </a:t>
            </a:r>
            <a:r>
              <a:rPr lang="en-US" altLang="zh-CN" dirty="0" err="1"/>
              <a:t>Calderbank</a:t>
            </a:r>
            <a:endParaRPr lang="en-US" altLang="zh-CN" dirty="0"/>
          </a:p>
          <a:p>
            <a:pPr lvl="3"/>
            <a:r>
              <a:rPr lang="en-US" altLang="zh-CN" dirty="0"/>
              <a:t>Prof. Henry D. Pfister</a:t>
            </a:r>
          </a:p>
          <a:p>
            <a:pPr lvl="3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88319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Committee</a:t>
            </a:r>
          </a:p>
          <a:p>
            <a:pPr lvl="1"/>
            <a:r>
              <a:rPr lang="en-US" altLang="zh-CN" dirty="0"/>
              <a:t>The Graduate School strictly requires approval (including DGS and Graduate School Dean signatures) at least 30 days prior to the Preliminary Exam. Submit the form 6 weeks prior to ensure time for all required signatures.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Five members </a:t>
            </a:r>
          </a:p>
          <a:p>
            <a:pPr lvl="2"/>
            <a:r>
              <a:rPr lang="en-US" altLang="zh-CN" dirty="0"/>
              <a:t>Academic advisor </a:t>
            </a:r>
          </a:p>
          <a:p>
            <a:pPr lvl="2"/>
            <a:r>
              <a:rPr lang="en-US" altLang="zh-CN" dirty="0"/>
              <a:t>At least one committee member (the Minor Area Representative (MAR)) must be from a department or ECE field outside of the student’s major research area</a:t>
            </a:r>
          </a:p>
          <a:p>
            <a:pPr lvl="2"/>
            <a:r>
              <a:rPr lang="en-US" altLang="zh-CN" dirty="0"/>
              <a:t>Potential candidates:</a:t>
            </a:r>
          </a:p>
          <a:p>
            <a:pPr lvl="3"/>
            <a:r>
              <a:rPr lang="en-US" altLang="zh-CN" dirty="0"/>
              <a:t>Prof. Lawrence Carin</a:t>
            </a:r>
          </a:p>
          <a:p>
            <a:pPr lvl="3"/>
            <a:r>
              <a:rPr lang="en-US" altLang="zh-CN" dirty="0"/>
              <a:t>Prof. Guillermo </a:t>
            </a:r>
            <a:r>
              <a:rPr lang="en-US" altLang="zh-CN" dirty="0" err="1"/>
              <a:t>Sapiro</a:t>
            </a:r>
            <a:endParaRPr lang="en-US" altLang="zh-CN" dirty="0"/>
          </a:p>
          <a:p>
            <a:pPr lvl="3"/>
            <a:r>
              <a:rPr lang="en-US" altLang="zh-CN" dirty="0"/>
              <a:t>Prof. Jeffrey Krolik</a:t>
            </a:r>
          </a:p>
          <a:p>
            <a:pPr lvl="3"/>
            <a:r>
              <a:rPr lang="en-US" altLang="zh-CN" dirty="0"/>
              <a:t>Prof. Robert </a:t>
            </a:r>
            <a:r>
              <a:rPr lang="en-US" altLang="zh-CN" dirty="0" err="1"/>
              <a:t>Calderbank</a:t>
            </a:r>
            <a:endParaRPr lang="en-US" altLang="zh-CN" dirty="0"/>
          </a:p>
          <a:p>
            <a:pPr lvl="3"/>
            <a:r>
              <a:rPr lang="en-US" altLang="zh-CN" dirty="0"/>
              <a:t>Prof. Henry D. Pfister</a:t>
            </a:r>
          </a:p>
          <a:p>
            <a:pPr lvl="3"/>
            <a:r>
              <a:rPr lang="en-US" altLang="zh-CN" dirty="0"/>
              <a:t>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68239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Preliminary Exam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Exam Details Form</a:t>
            </a:r>
          </a:p>
          <a:p>
            <a:pPr lvl="1"/>
            <a:r>
              <a:rPr lang="en-US" altLang="zh-CN" dirty="0"/>
              <a:t>Please enter your exam details at least three weeks prior to your exam here: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https://duke.qualtrics.com/jfe/form/SV_bygP2d2XkuLX1gp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 do not use Prelim Exam as MS Exam to earn MS degree</a:t>
            </a:r>
          </a:p>
          <a:p>
            <a:pPr lvl="1"/>
            <a:endParaRPr lang="en-US" altLang="zh-CN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96944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42031</TotalTime>
  <Words>464</Words>
  <Application>Microsoft Office PowerPoint</Application>
  <PresentationFormat>宽屏</PresentationFormat>
  <Paragraphs>75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Multimodal Controller for Generative Models</vt:lpstr>
      <vt:lpstr>Smart Turbulence</vt:lpstr>
      <vt:lpstr>Preliminary Exam</vt:lpstr>
      <vt:lpstr>Preliminary Exam</vt:lpstr>
      <vt:lpstr>Preliminary Exam</vt:lpstr>
      <vt:lpstr>Preliminary Exam</vt:lpstr>
      <vt:lpstr>Preliminary Exam</vt:lpstr>
      <vt:lpstr>Preliminary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770</cp:revision>
  <dcterms:created xsi:type="dcterms:W3CDTF">2018-08-28T06:30:59Z</dcterms:created>
  <dcterms:modified xsi:type="dcterms:W3CDTF">2020-06-24T22:10:58Z</dcterms:modified>
</cp:coreProperties>
</file>