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sldIdLst>
    <p:sldId id="271" r:id="rId2"/>
    <p:sldId id="308" r:id="rId3"/>
    <p:sldId id="346" r:id="rId4"/>
    <p:sldId id="347" r:id="rId5"/>
    <p:sldId id="349" r:id="rId6"/>
    <p:sldId id="350" r:id="rId7"/>
    <p:sldId id="351" r:id="rId8"/>
    <p:sldId id="296" r:id="rId9"/>
    <p:sldId id="339" r:id="rId10"/>
    <p:sldId id="3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3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6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>
                <a:latin typeface="Calibri" charset="0"/>
                <a:ea typeface="Calibri" charset="0"/>
                <a:cs typeface="Calibri" charset="0"/>
              </a:rPr>
              <a:t>O</a:t>
            </a:r>
            <a:r>
              <a:rPr lang="en-US" altLang="zh-CN" sz="2000">
                <a:latin typeface="Calibri" charset="0"/>
                <a:ea typeface="Calibri" charset="0"/>
                <a:cs typeface="Calibri" charset="0"/>
              </a:rPr>
              <a:t>ct</a:t>
            </a:r>
            <a:r>
              <a:rPr lang="en-US" sz="2000">
                <a:latin typeface="Calibri" charset="0"/>
                <a:ea typeface="Calibri" charset="0"/>
                <a:cs typeface="Calibri" charset="0"/>
              </a:rPr>
              <a:t> 31,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99D793F-6C67-426F-866B-433F320DD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7" y="1741218"/>
            <a:ext cx="11975046" cy="4665802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794CF925-84D7-439B-93DE-A2A34B02793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01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F7ED7-445B-4732-928D-97004C11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00410-0AA5-45E1-9ECB-0D42BEFA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NVIDIA TITAN XP roughly better than two P10 at Microsoft Azure</a:t>
            </a:r>
          </a:p>
          <a:p>
            <a:r>
              <a:rPr lang="en-US" altLang="zh-CN" dirty="0"/>
              <a:t>12GB memory each, smaller than one P10 but two larger than one P10</a:t>
            </a:r>
          </a:p>
          <a:p>
            <a:r>
              <a:rPr lang="en-US" altLang="zh-CN" dirty="0"/>
              <a:t>For Joint model, one epoch takes 600s</a:t>
            </a:r>
          </a:p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Set up GPU computation environment at Duke 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33027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Better tuning parameter strategy for optimization</a:t>
            </a: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Setting a milestone for each objective and adjust tuning parameter based on the distance between the milestone and the current performance</a:t>
            </a: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https://arxiv.org/pdf/1810.04650v1.pdf</a:t>
            </a:r>
          </a:p>
          <a:p>
            <a:pPr lvl="1"/>
            <a:r>
              <a:rPr lang="en-US" altLang="zh-CN" dirty="0"/>
              <a:t>Meta Learning</a:t>
            </a:r>
          </a:p>
          <a:p>
            <a:pPr lvl="2"/>
            <a:r>
              <a:rPr lang="en-US" altLang="zh-CN" dirty="0"/>
              <a:t>Use models to learn the learning rate and other hyper parameters (learn to learn)</a:t>
            </a:r>
          </a:p>
          <a:p>
            <a:pPr lvl="1"/>
            <a:r>
              <a:rPr lang="en-US" altLang="zh-CN" dirty="0"/>
              <a:t>Transfer Learning</a:t>
            </a:r>
          </a:p>
          <a:p>
            <a:pPr lvl="2"/>
            <a:r>
              <a:rPr lang="en-US" altLang="zh-CN" dirty="0"/>
              <a:t>Add hidden and memory state for the whole model</a:t>
            </a:r>
          </a:p>
          <a:p>
            <a:pPr lvl="2"/>
            <a:r>
              <a:rPr lang="en-US" altLang="zh-CN" dirty="0"/>
              <a:t>Growing Memory cell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Memory Issue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Test Truncated BPTT and models that consume less memory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382CD-324C-4830-9CA4-7C9673C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775" y="149289"/>
            <a:ext cx="2420225" cy="253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better classification performance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on ImageNet and Coco Dataset after memory issue fixed</a:t>
            </a:r>
          </a:p>
          <a:p>
            <a:pPr lvl="1"/>
            <a:r>
              <a:rPr lang="en-US" altLang="zh-CN" dirty="0"/>
              <a:t>Try to add support for varying image size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Test with large image shape with deeper models with ImageNet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Kodak and RAID (raw images) dataset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other metrics and PSNR-HVS and MS-SSIM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Add entropy codec and Compare with other classical codecs like JPG2000, BPG</a:t>
            </a:r>
          </a:p>
          <a:p>
            <a:pPr lvl="1"/>
            <a:r>
              <a:rPr lang="en-US" altLang="zh-CN" dirty="0"/>
              <a:t>Test dynamic functionality and performance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Test more multi-scale model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distributed codecs with smaller encoders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decoders for different number of nodes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smaller gap among the number of nodes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images from different angle for distributed systems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Start Video Compression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9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Generative Codec and unsupervised learning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K-means and GMM for MNIST data with Gaussian VAE</a:t>
            </a:r>
          </a:p>
          <a:p>
            <a:pPr lvl="1"/>
            <a:r>
              <a:rPr lang="en-US" altLang="zh-CN" dirty="0"/>
              <a:t>Experiment Dirichlet Process GMM for gradually growing number of clusters (dictionary building)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Concrete VAE (Bernoulli distribution reparametrized by Gumbel Trick)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Combine Clustering, Concrete VAE and our codecs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5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Compression and Detection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Combine Faster-RCNN with our codecs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5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Tracks</a:t>
            </a:r>
          </a:p>
          <a:p>
            <a:pPr lvl="1"/>
            <a:r>
              <a:rPr lang="en-US" altLang="zh-CN" dirty="0"/>
              <a:t>Audio Compression, Music Information Retrieval and Speech Recognition</a:t>
            </a:r>
          </a:p>
          <a:p>
            <a:pPr lvl="1"/>
            <a:r>
              <a:rPr lang="en-US" altLang="zh-CN" dirty="0"/>
              <a:t>Web Crawler for crawling images from URL (data mining)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2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41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MNIST dataset</a:t>
            </a:r>
          </a:p>
          <a:p>
            <a:pPr lvl="1"/>
            <a:r>
              <a:rPr lang="en-US" altLang="zh-CN" dirty="0"/>
              <a:t>60000 handwritten 0-9 digits images for training, 10000 for test</a:t>
            </a:r>
          </a:p>
          <a:p>
            <a:pPr lvl="1"/>
            <a:r>
              <a:rPr lang="en-US" altLang="zh-CN" dirty="0"/>
              <a:t>Original shape 28x28, resized to 32x32</a:t>
            </a:r>
          </a:p>
          <a:p>
            <a:r>
              <a:rPr lang="en-US" altLang="zh-CN" dirty="0"/>
              <a:t>CIFAR10 dataset (cannot exceed 30 PSNR and 74% accuracy)</a:t>
            </a:r>
          </a:p>
          <a:p>
            <a:pPr lvl="1"/>
            <a:r>
              <a:rPr lang="en-US" altLang="zh-CN" dirty="0"/>
              <a:t>50000 natural images of 10 classes like airplane, automobile, cat, dog, </a:t>
            </a:r>
            <a:r>
              <a:rPr lang="en-US" altLang="zh-CN" dirty="0" err="1"/>
              <a:t>etc</a:t>
            </a:r>
            <a:r>
              <a:rPr lang="en-US" altLang="zh-CN" dirty="0"/>
              <a:t> for training, 10000 for test</a:t>
            </a:r>
          </a:p>
          <a:p>
            <a:pPr lvl="1"/>
            <a:r>
              <a:rPr lang="en-US" altLang="zh-CN" dirty="0"/>
              <a:t>Original shape 32x32</a:t>
            </a:r>
          </a:p>
          <a:p>
            <a:r>
              <a:rPr lang="en-US" altLang="zh-CN" dirty="0"/>
              <a:t>SVHN dataset</a:t>
            </a:r>
          </a:p>
          <a:p>
            <a:pPr lvl="1"/>
            <a:r>
              <a:rPr lang="en-US" altLang="zh-CN" dirty="0"/>
              <a:t>Street View House Numbers data containing 0-9 digits RGB cropped images. 73257 digits for training, 26032 digits for testing, and 531131 additional (not used this time), somewhat less difficult samples, to use as extra training data.</a:t>
            </a:r>
          </a:p>
          <a:p>
            <a:pPr lvl="1"/>
            <a:r>
              <a:rPr lang="en-US" altLang="zh-CN" dirty="0"/>
              <a:t>http://ufldl.stanford.edu/housenumbers/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C7A9F-FE85-46FC-ADF2-5DFCC6BD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94CF925-84D7-439B-93DE-A2A34B02793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45F244-D5B9-43E5-8FB3-80B362CA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93" y="2958679"/>
            <a:ext cx="8395413" cy="27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9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40355</TotalTime>
  <Words>450</Words>
  <Application>Microsoft Office PowerPoint</Application>
  <PresentationFormat>宽屏</PresentationFormat>
  <Paragraphs>64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Wingdings</vt:lpstr>
      <vt:lpstr>Office 主题​​</vt:lpstr>
      <vt:lpstr>Research Progress Record</vt:lpstr>
      <vt:lpstr>Computation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Administrator</cp:lastModifiedBy>
  <cp:revision>645</cp:revision>
  <dcterms:created xsi:type="dcterms:W3CDTF">2018-08-28T06:30:59Z</dcterms:created>
  <dcterms:modified xsi:type="dcterms:W3CDTF">2018-11-02T05:40:24Z</dcterms:modified>
</cp:coreProperties>
</file>