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71" r:id="rId2"/>
    <p:sldId id="346" r:id="rId3"/>
    <p:sldId id="347" r:id="rId4"/>
    <p:sldId id="349" r:id="rId5"/>
    <p:sldId id="350" r:id="rId6"/>
    <p:sldId id="351" r:id="rId7"/>
    <p:sldId id="296" r:id="rId8"/>
    <p:sldId id="375" r:id="rId9"/>
    <p:sldId id="339" r:id="rId10"/>
    <p:sldId id="358" r:id="rId11"/>
    <p:sldId id="360" r:id="rId12"/>
    <p:sldId id="361" r:id="rId13"/>
    <p:sldId id="362" r:id="rId14"/>
    <p:sldId id="376" r:id="rId15"/>
    <p:sldId id="370" r:id="rId16"/>
    <p:sldId id="359" r:id="rId17"/>
    <p:sldId id="363" r:id="rId18"/>
    <p:sldId id="371" r:id="rId19"/>
    <p:sldId id="373" r:id="rId20"/>
    <p:sldId id="374" r:id="rId21"/>
    <p:sldId id="368" r:id="rId22"/>
    <p:sldId id="344" r:id="rId23"/>
    <p:sldId id="345" r:id="rId24"/>
    <p:sldId id="3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6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Feb 05, 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408F8-86FA-40EC-9483-E2A02648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B3FBD-54E4-4AF5-9673-F76D4E0B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91" y="1875486"/>
            <a:ext cx="8306618" cy="4301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01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CIFAR10 cannot achieve comparable results</a:t>
            </a:r>
          </a:p>
          <a:p>
            <a:pPr lvl="1"/>
            <a:r>
              <a:rPr lang="en-US" altLang="zh-CN" dirty="0"/>
              <a:t>Data augmentation</a:t>
            </a:r>
          </a:p>
          <a:p>
            <a:pPr lvl="1"/>
            <a:r>
              <a:rPr lang="en-US" altLang="zh-CN" dirty="0"/>
              <a:t>Model complexity is smaller than ResNet18</a:t>
            </a:r>
          </a:p>
          <a:p>
            <a:pPr lvl="1"/>
            <a:r>
              <a:rPr lang="en-US" altLang="zh-CN" dirty="0"/>
              <a:t>Add more convolutional LSTM layer will severely degrade the performance (untrainable)</a:t>
            </a:r>
          </a:p>
          <a:p>
            <a:pPr lvl="1"/>
            <a:r>
              <a:rPr lang="en-US" altLang="zh-CN" dirty="0"/>
              <a:t>Gradient vanishing problem solved by residual connection [1]</a:t>
            </a:r>
          </a:p>
          <a:p>
            <a:pPr marL="0" indent="0">
              <a:buNone/>
            </a:pPr>
            <a:r>
              <a:rPr lang="en-US" altLang="zh-CN" sz="2000" dirty="0"/>
              <a:t>[1] Kim J, El-</a:t>
            </a:r>
            <a:r>
              <a:rPr lang="en-US" altLang="zh-CN" sz="2000" dirty="0" err="1"/>
              <a:t>Khamy</a:t>
            </a:r>
            <a:r>
              <a:rPr lang="en-US" altLang="zh-CN" sz="2000" dirty="0"/>
              <a:t> M, Lee J. Residual LSTM: Design of a deep recurrent architecture for distant speech recognition[J].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 preprint arXiv:1701.03360, 2017.</a:t>
            </a:r>
          </a:p>
        </p:txBody>
      </p:sp>
    </p:spTree>
    <p:extLst>
      <p:ext uri="{BB962C8B-B14F-4D97-AF65-F5344CB8AC3E}">
        <p14:creationId xmlns:p14="http://schemas.microsoft.com/office/powerpoint/2010/main" val="272576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 (last milestone)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00D1D-490F-43E3-B372-8E769D1C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79" y="2573536"/>
            <a:ext cx="4095567" cy="2967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22E01E-DCA8-4E86-A1CD-0A629A34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63" y="2573534"/>
            <a:ext cx="3808736" cy="2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5AF60F-B799-4231-B005-EF2FBDBE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33" y="2432812"/>
            <a:ext cx="4479485" cy="3308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5A0D7C-C8BE-4641-BC89-5C3CDD25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05" y="2432812"/>
            <a:ext cx="4510890" cy="32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5A0D7C-C8BE-4641-BC89-5C3CDD25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44" y="2373614"/>
            <a:ext cx="4510890" cy="32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9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09CAD-3F17-42D1-911F-99BB80F6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5" y="2378284"/>
            <a:ext cx="7536429" cy="34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7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r>
              <a:rPr lang="en-US" altLang="zh-CN" dirty="0"/>
              <a:t>Smaller encoder</a:t>
            </a:r>
          </a:p>
          <a:p>
            <a:r>
              <a:rPr lang="en-US" altLang="zh-CN" dirty="0"/>
              <a:t>Different correlation, e.g. each source contains different classes of data</a:t>
            </a:r>
          </a:p>
          <a:p>
            <a:r>
              <a:rPr lang="en-US" altLang="zh-CN" dirty="0"/>
              <a:t>Distributed Encoder?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13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2 nodes Test 2 nodes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F9EED5-5DAF-4636-AC61-17872F72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18" y="2873668"/>
            <a:ext cx="4401814" cy="33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1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4 nodes Test 4, 2 nodes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F1BC5-D94A-466F-9772-A68569F6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32" y="2924353"/>
            <a:ext cx="4633135" cy="34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0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8 nodes Test 8, 4, 2 nodes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777932-F911-4948-8369-A4B48DC4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20" y="2605087"/>
            <a:ext cx="5457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https://arxiv.org/pdf/1810.04650v1.pdf</a:t>
            </a:r>
          </a:p>
          <a:p>
            <a:pPr lvl="1"/>
            <a:r>
              <a:rPr lang="en-US" altLang="zh-CN" dirty="0"/>
              <a:t>Meta Learning</a:t>
            </a:r>
          </a:p>
          <a:p>
            <a:pPr lvl="2"/>
            <a:r>
              <a:rPr lang="en-US" altLang="zh-CN" dirty="0"/>
              <a:t>Use models to learn the learning rate and other hyper parameters (learn to learn)</a:t>
            </a:r>
          </a:p>
          <a:p>
            <a:pPr lvl="1"/>
            <a:r>
              <a:rPr lang="en-US" altLang="zh-CN" dirty="0"/>
              <a:t>Transfer Learning</a:t>
            </a:r>
          </a:p>
          <a:p>
            <a:pPr lvl="2"/>
            <a:r>
              <a:rPr lang="en-US" altLang="zh-CN" dirty="0"/>
              <a:t>Add hidden and memory state for the whole model</a:t>
            </a:r>
          </a:p>
          <a:p>
            <a:pPr lvl="2"/>
            <a:r>
              <a:rPr lang="en-US" altLang="zh-CN" dirty="0"/>
              <a:t>Growing Memory cell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Memory Issue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Test Truncated BPTT and models that consume less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382CD-324C-4830-9CA4-7C9673C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5" y="149289"/>
            <a:ext cx="2420225" cy="25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8,4,2 nodes Test 8,4,2 nodes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7EE8C-BDCB-4F7B-A320-AD3D37BD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87" y="2748202"/>
            <a:ext cx="4836271" cy="34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Smaller encoder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F463C8-145C-444A-89BF-39FB6A81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38" y="2360525"/>
            <a:ext cx="4938324" cy="36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Compression and Clustering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Variational autoencoder for unsupervised classification verified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Extend to convolutional and binary codes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Extend to recurrent networks with variational LSTM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 (Active)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1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Organic Network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Fine-grained Classification</a:t>
            </a:r>
          </a:p>
          <a:p>
            <a:pPr lvl="1"/>
            <a:r>
              <a:rPr lang="en-US" altLang="zh-CN" sz="1900" dirty="0"/>
              <a:t>Fu J, Zheng H, Mei T. Look closer to see better: Recurrent attention convolutional neural network for fine-grained image recognition[C]//CVPR. 2017, 2: 3.</a:t>
            </a:r>
            <a:endParaRPr lang="en-US" altLang="zh-CN" sz="19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Image Detection on compressed domain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Image Caption on compressed domain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Hierarchical Classification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Speech Emotion Recognition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Speech Synthesis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Meta Learning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 (Idle)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4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Batch support for classic codecs like JPEG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Deep Learning based entropy codec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Experiment attention based Transformer network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Multitask with Organic Network</a:t>
            </a:r>
          </a:p>
          <a:p>
            <a:r>
              <a:rPr lang="en-US" altLang="zh-CN" dirty="0"/>
              <a:t>DSC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source from different classes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Distributed Decoder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DSC for classification only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6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better classification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 and Coco Dataset after memory issue fixed</a:t>
            </a:r>
          </a:p>
          <a:p>
            <a:pPr lvl="1"/>
            <a:r>
              <a:rPr lang="en-US" altLang="zh-CN" dirty="0"/>
              <a:t>Try to add support for varying image size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with large image shape with deeper models with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entropy codec and Compare with other classical codecs like JPG2000, BPG</a:t>
            </a:r>
          </a:p>
          <a:p>
            <a:pPr lvl="1"/>
            <a:r>
              <a:rPr lang="en-US" altLang="zh-CN" dirty="0"/>
              <a:t>Test dynamic functionality and performance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more multi-scale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distributed codecs with smaller encoders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decoders for different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smaller gap among the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from different angle for distributed systems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Start Video Compression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Codec and unsupervised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K-means and GMM for MNIST data with Gaussian VAE</a:t>
            </a:r>
          </a:p>
          <a:p>
            <a:pPr lvl="1"/>
            <a:r>
              <a:rPr lang="en-US" altLang="zh-CN" dirty="0"/>
              <a:t>Experiment Dirichlet Process GMM for gradually growing number of clusters (dictionary building)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Concrete VAE (Bernoulli distribution reparametrized by Gumbel Trick)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Combine Clustering, Concrete VAE and our codecs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Compression and Detection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Combine Faster-RCNN with our codecs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/>
              <a:t>Audio Compression, Music Information Retrieval and Speech Recognition</a:t>
            </a:r>
          </a:p>
          <a:p>
            <a:pPr lvl="1"/>
            <a:r>
              <a:rPr lang="en-US" altLang="zh-CN" dirty="0"/>
              <a:t>Web Crawler for crawling images from URL (data mining)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6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 (cannot exceed 30 PSNR and 74% accuracy)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SVHN dataset</a:t>
            </a:r>
          </a:p>
          <a:p>
            <a:pPr lvl="1"/>
            <a:r>
              <a:rPr lang="en-US" altLang="zh-CN" dirty="0"/>
              <a:t>Street View House Numbers data containing 0-9 digits RGB cropped images. 73257 digits for training, 26032 digits for testing, and 531131 additional (not used this time), somewhat less difficult samples, to use as extra training data.</a:t>
            </a:r>
          </a:p>
          <a:p>
            <a:pPr lvl="1"/>
            <a:r>
              <a:rPr lang="en-US" altLang="zh-CN" dirty="0"/>
              <a:t>http://ufldl.stanford.edu/housenumbers/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Fix bug in classification and DSC from last milestone</a:t>
            </a:r>
          </a:p>
          <a:p>
            <a:r>
              <a:rPr lang="en-US" altLang="zh-CN" sz="2000" dirty="0"/>
              <a:t>No need to tune the tuning parameter as long as we use probability to model the loss function (inspired by the variational inference loss)</a:t>
            </a:r>
          </a:p>
          <a:p>
            <a:r>
              <a:rPr lang="en-US" altLang="zh-CN" sz="2000" dirty="0"/>
              <a:t>Use validation method for learning rate decay, slightly improve the performance</a:t>
            </a:r>
          </a:p>
          <a:p>
            <a:r>
              <a:rPr lang="en-US" altLang="zh-CN" sz="2000" dirty="0"/>
              <a:t>Organic Network is very related to Transfer Learning and Group Convolution</a:t>
            </a:r>
          </a:p>
          <a:p>
            <a:r>
              <a:rPr lang="en-US" altLang="zh-CN" sz="2000" dirty="0"/>
              <a:t>Memory issue is hard to alleviate. Attempted GRU and multilayer convolution LSTM cell</a:t>
            </a:r>
          </a:p>
          <a:p>
            <a:r>
              <a:rPr lang="en-US" altLang="zh-CN" sz="2000" dirty="0"/>
              <a:t>JPEG and other classic codecs support finish with </a:t>
            </a:r>
            <a:r>
              <a:rPr lang="en-US" altLang="zh-CN" sz="2000" dirty="0" err="1"/>
              <a:t>ImageMagick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00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7A9F-FE85-46FC-ADF2-5DFCC6BD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5F244-D5B9-43E5-8FB3-80B362CA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93" y="2958679"/>
            <a:ext cx="8395413" cy="2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43245</TotalTime>
  <Words>837</Words>
  <Application>Microsoft Office PowerPoint</Application>
  <PresentationFormat>宽屏</PresentationFormat>
  <Paragraphs>128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Office 主题​​</vt:lpstr>
      <vt:lpstr>Research Progress Record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</vt:lpstr>
      <vt:lpstr>General</vt:lpstr>
      <vt:lpstr>PowerPoint 演示文稿</vt:lpstr>
      <vt:lpstr>PowerPoint 演示文稿</vt:lpstr>
      <vt:lpstr>Compression and Classification</vt:lpstr>
      <vt:lpstr>Compression and Classification</vt:lpstr>
      <vt:lpstr>Compression and Classification</vt:lpstr>
      <vt:lpstr>Compression and Classification</vt:lpstr>
      <vt:lpstr>Distributed Codecs</vt:lpstr>
      <vt:lpstr>Distributed Codecs</vt:lpstr>
      <vt:lpstr>Distributed Codecs</vt:lpstr>
      <vt:lpstr>Distributed Codecs</vt:lpstr>
      <vt:lpstr>Distributed Codecs</vt:lpstr>
      <vt:lpstr>Distributed Codecs</vt:lpstr>
      <vt:lpstr>Distributed Codecs</vt:lpstr>
      <vt:lpstr>PowerPoint 演示文稿</vt:lpstr>
      <vt:lpstr>PowerPoint 演示文稿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763</cp:revision>
  <dcterms:created xsi:type="dcterms:W3CDTF">2018-08-28T06:30:59Z</dcterms:created>
  <dcterms:modified xsi:type="dcterms:W3CDTF">2019-02-08T02:25:26Z</dcterms:modified>
</cp:coreProperties>
</file>