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sldIdLst>
    <p:sldId id="271" r:id="rId2"/>
    <p:sldId id="295" r:id="rId3"/>
    <p:sldId id="306" r:id="rId4"/>
    <p:sldId id="325" r:id="rId5"/>
    <p:sldId id="326" r:id="rId6"/>
    <p:sldId id="327" r:id="rId7"/>
    <p:sldId id="308" r:id="rId8"/>
    <p:sldId id="296" r:id="rId9"/>
    <p:sldId id="339" r:id="rId10"/>
    <p:sldId id="358" r:id="rId11"/>
    <p:sldId id="309" r:id="rId12"/>
    <p:sldId id="331" r:id="rId13"/>
    <p:sldId id="357" r:id="rId14"/>
    <p:sldId id="332" r:id="rId15"/>
    <p:sldId id="360" r:id="rId16"/>
    <p:sldId id="359" r:id="rId17"/>
    <p:sldId id="333" r:id="rId18"/>
    <p:sldId id="334" r:id="rId19"/>
    <p:sldId id="337" r:id="rId20"/>
    <p:sldId id="338" r:id="rId21"/>
    <p:sldId id="353" r:id="rId22"/>
    <p:sldId id="354" r:id="rId23"/>
    <p:sldId id="340" r:id="rId24"/>
    <p:sldId id="341" r:id="rId25"/>
    <p:sldId id="356" r:id="rId26"/>
    <p:sldId id="342" r:id="rId27"/>
    <p:sldId id="35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5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7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6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2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37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2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6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2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O</a:t>
            </a:r>
            <a:r>
              <a:rPr lang="en-US" altLang="zh-CN" sz="2000">
                <a:latin typeface="Calibri" charset="0"/>
                <a:ea typeface="Calibri" charset="0"/>
                <a:cs typeface="Calibri" charset="0"/>
              </a:rPr>
              <a:t>ct</a:t>
            </a:r>
            <a:r>
              <a:rPr lang="en-US" sz="2000">
                <a:latin typeface="Calibri" charset="0"/>
                <a:ea typeface="Calibri" charset="0"/>
                <a:cs typeface="Calibri" charset="0"/>
              </a:rPr>
              <a:t> 31,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9D793F-6C67-426F-866B-433F320D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" y="1741218"/>
            <a:ext cx="11975046" cy="466580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/>
              <a:t>Training with only classification error failed</a:t>
            </a:r>
          </a:p>
          <a:p>
            <a:pPr lvl="2"/>
            <a:r>
              <a:rPr lang="en-US" altLang="zh-CN" dirty="0"/>
              <a:t>Training with tuning parameter works but converge to worse point</a:t>
            </a:r>
          </a:p>
          <a:p>
            <a:pPr lvl="2"/>
            <a:r>
              <a:rPr lang="en-US" altLang="zh-CN" dirty="0"/>
              <a:t>Performance is related to tuning parameter and learning rate</a:t>
            </a:r>
          </a:p>
          <a:p>
            <a:pPr lvl="2"/>
            <a:r>
              <a:rPr lang="en-US" altLang="zh-CN" dirty="0"/>
              <a:t>Maybe valid if we have better tuning parameter and learning rate adjustment method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r>
              <a:rPr lang="en-US" altLang="zh-CN" dirty="0"/>
              <a:t>First train on one dataset(MNIST/SVHN) </a:t>
            </a:r>
            <a:r>
              <a:rPr lang="en-US" altLang="zh-CN" dirty="0" err="1"/>
              <a:t>untile</a:t>
            </a:r>
            <a:r>
              <a:rPr lang="en-US" altLang="zh-CN" dirty="0"/>
              <a:t> converge, then train on another dataset(SVHN/MNIST) until converge</a:t>
            </a:r>
          </a:p>
          <a:p>
            <a:pPr lvl="2"/>
            <a:r>
              <a:rPr lang="en-US" altLang="zh-CN" dirty="0"/>
              <a:t>The model still performs better than random noise</a:t>
            </a:r>
          </a:p>
          <a:p>
            <a:pPr lvl="2"/>
            <a:r>
              <a:rPr lang="en-US" altLang="zh-CN" dirty="0"/>
              <a:t>If we have more and more dataset, then the first trained dataset might be forgotten</a:t>
            </a:r>
          </a:p>
          <a:p>
            <a:pPr lvl="2"/>
            <a:r>
              <a:rPr lang="en-US" altLang="zh-CN" dirty="0"/>
              <a:t>Related to transfer learning</a:t>
            </a:r>
          </a:p>
          <a:p>
            <a:pPr lvl="2"/>
            <a:r>
              <a:rPr lang="en-US" altLang="zh-CN" dirty="0"/>
              <a:t>Learning rate sensitive</a:t>
            </a:r>
          </a:p>
          <a:p>
            <a:pPr lvl="2"/>
            <a:r>
              <a:rPr lang="en-US" altLang="zh-CN" dirty="0"/>
              <a:t>How to remember different dataset?</a:t>
            </a:r>
          </a:p>
          <a:p>
            <a:pPr lvl="3"/>
            <a:r>
              <a:rPr lang="en-US" altLang="zh-CN" dirty="0"/>
              <a:t>Retrain/Flashback summarized data</a:t>
            </a:r>
          </a:p>
          <a:p>
            <a:pPr lvl="3"/>
            <a:r>
              <a:rPr lang="en-US" altLang="zh-CN" dirty="0"/>
              <a:t>Add hidden and memory cell for the whole model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13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E2510E-1BB0-49AB-BE4D-82CEE925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5" y="2998236"/>
            <a:ext cx="3567598" cy="26834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7DE1F0-1445-4D97-A055-2E634C71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77" y="2998235"/>
            <a:ext cx="3712177" cy="26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F93F5-1B86-4BA0-B6AD-EBEAE370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3" y="2910721"/>
            <a:ext cx="1612982" cy="2613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5848F0-B228-407F-A78F-CB93F435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6" y="2917371"/>
            <a:ext cx="1612982" cy="2613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037D85-46CB-4E2C-8C2F-3DF9A7ADB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63" y="2910721"/>
            <a:ext cx="1612982" cy="26137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1698171" y="5666045"/>
            <a:ext cx="101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MNIST                   </a:t>
            </a:r>
            <a:r>
              <a:rPr lang="en-US" altLang="zh-CN" dirty="0" err="1"/>
              <a:t>MNIST_SVHN_mnist</a:t>
            </a:r>
            <a:r>
              <a:rPr lang="en-US" altLang="zh-CN" dirty="0"/>
              <a:t>       SVHN_MNIST _</a:t>
            </a:r>
            <a:r>
              <a:rPr lang="en-US" altLang="zh-CN" dirty="0" err="1"/>
              <a:t>mnist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4ACA4E-656C-483D-9491-B9A4AF1B7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43" y="2917371"/>
            <a:ext cx="1612982" cy="26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097175-DEBB-4DBF-B16C-984A0122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4" y="3050719"/>
            <a:ext cx="3697463" cy="2734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96987-CBDB-4D7B-8EF3-FD63E967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66" y="3050719"/>
            <a:ext cx="3598311" cy="26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32D07C-C8C6-4904-8802-F80BCBA7F105}"/>
              </a:ext>
            </a:extLst>
          </p:cNvPr>
          <p:cNvSpPr txBox="1"/>
          <p:nvPr/>
        </p:nvSpPr>
        <p:spPr>
          <a:xfrm>
            <a:off x="926840" y="4978326"/>
            <a:ext cx="104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                                   SVHN                          </a:t>
            </a:r>
            <a:r>
              <a:rPr lang="en-US" altLang="zh-CN" dirty="0" err="1"/>
              <a:t>SVHN_MNIST_svhn</a:t>
            </a:r>
            <a:r>
              <a:rPr lang="en-US" altLang="zh-CN" dirty="0"/>
              <a:t>                 </a:t>
            </a:r>
            <a:r>
              <a:rPr lang="en-US" altLang="zh-CN" dirty="0" err="1"/>
              <a:t>MNIST_SVHN_svhn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2A042-B0B3-4A73-A2F9-9C4651C8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7" y="3573235"/>
            <a:ext cx="2609850" cy="131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5C3F1F-0CD2-4C2A-A083-19FC37B1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38" y="3573235"/>
            <a:ext cx="2609850" cy="1314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3F724D-B257-4A86-BA14-8857DB6A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94" y="3573235"/>
            <a:ext cx="2609850" cy="13144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704363-4813-436B-B30A-86335CF4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3574790"/>
            <a:ext cx="2609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2"/>
            <a:r>
              <a:rPr lang="en-US" altLang="zh-CN" dirty="0"/>
              <a:t>Improves AUC a little, but may due to randomness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2"/>
            <a:r>
              <a:rPr lang="en-US" altLang="zh-CN" dirty="0"/>
              <a:t>Not improve the results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2"/>
            <a:r>
              <a:rPr lang="en-US" altLang="zh-CN" dirty="0"/>
              <a:t>Improve a little but create more data need to train (computation increases)</a:t>
            </a:r>
          </a:p>
          <a:p>
            <a:pPr lvl="2"/>
            <a:r>
              <a:rPr lang="en-US" altLang="zh-CN" dirty="0"/>
              <a:t>Patches feed as batches into codec but as sequence into classifier (valid performance)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06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2"/>
            <a:r>
              <a:rPr lang="en-US" altLang="zh-CN" dirty="0"/>
              <a:t>Can only test with </a:t>
            </a:r>
            <a:r>
              <a:rPr lang="en-US" altLang="zh-CN" dirty="0" err="1"/>
              <a:t>batch_size</a:t>
            </a:r>
            <a:r>
              <a:rPr lang="en-US" altLang="zh-CN" dirty="0"/>
              <a:t> = 1, Memory issue</a:t>
            </a:r>
          </a:p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2"/>
            <a:r>
              <a:rPr lang="en-US" altLang="zh-CN" dirty="0"/>
              <a:t>Larger patch size reduces computation cost because less batch size data are generated</a:t>
            </a:r>
          </a:p>
          <a:p>
            <a:pPr lvl="2"/>
            <a:r>
              <a:rPr lang="en-US" altLang="zh-CN" dirty="0"/>
              <a:t>Larger patch size also increases performance</a:t>
            </a:r>
          </a:p>
          <a:p>
            <a:pPr lvl="2"/>
            <a:r>
              <a:rPr lang="en-US" altLang="zh-CN" dirty="0"/>
              <a:t>Need to test with deep models with ImageNet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/>
              <a:t>Test model with different depth (2,3,4,5)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7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/>
              <a:t>Inspired by depth-variant model, code from larger scale may also improve the result.</a:t>
            </a:r>
          </a:p>
          <a:p>
            <a:pPr lvl="1"/>
            <a:r>
              <a:rPr lang="en-US" altLang="zh-CN" dirty="0"/>
              <a:t>Scale for compression and classification may not be the same</a:t>
            </a:r>
          </a:p>
          <a:p>
            <a:pPr lvl="1"/>
            <a:r>
              <a:rPr lang="en-US" altLang="zh-CN" dirty="0"/>
              <a:t>Slightly more computation cost than normal model</a:t>
            </a:r>
          </a:p>
          <a:p>
            <a:pPr lvl="1"/>
            <a:r>
              <a:rPr lang="en-US" altLang="zh-CN" dirty="0"/>
              <a:t>So far only compression result is retrieved (can achieve 60 dB with same </a:t>
            </a:r>
            <a:r>
              <a:rPr lang="en-US" altLang="zh-CN" dirty="0" err="1"/>
              <a:t>bpp</a:t>
            </a:r>
            <a:r>
              <a:rPr lang="en-US" altLang="zh-CN" dirty="0"/>
              <a:t>), classification model is limited by the shape of different scales of code</a:t>
            </a:r>
          </a:p>
          <a:p>
            <a:pPr lvl="1"/>
            <a:r>
              <a:rPr lang="en-US" altLang="zh-CN" dirty="0"/>
              <a:t>Need to test with MS-SSIM metric and compare with normal model</a:t>
            </a:r>
          </a:p>
          <a:p>
            <a:pPr lvl="1"/>
            <a:r>
              <a:rPr lang="en-US" altLang="zh-CN" dirty="0"/>
              <a:t>So far only compression model, can achieve about 60db on MNIST dataset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r>
              <a:rPr lang="en-US" altLang="zh-CN" dirty="0"/>
              <a:t>Codec Conversion</a:t>
            </a:r>
          </a:p>
          <a:p>
            <a:r>
              <a:rPr lang="en-US" altLang="zh-CN" dirty="0"/>
              <a:t>Milestones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BE6A3-A86B-4434-AD37-27276638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3748088"/>
            <a:ext cx="9953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3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/>
              <a:t>Previously, Google model only use Pixel shuffle for </a:t>
            </a:r>
            <a:r>
              <a:rPr lang="en-US" altLang="zh-CN" dirty="0" err="1"/>
              <a:t>upsampling</a:t>
            </a:r>
            <a:r>
              <a:rPr lang="en-US" altLang="zh-CN" dirty="0"/>
              <a:t> and thus the model is not uniform</a:t>
            </a:r>
          </a:p>
          <a:p>
            <a:pPr lvl="1"/>
            <a:r>
              <a:rPr lang="en-US" altLang="zh-CN" dirty="0"/>
              <a:t>Now model is uniform and performs better than 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336C3-B164-45D2-BED5-D5A086EC4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5" y="3500376"/>
            <a:ext cx="4095567" cy="2967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75E4C4-7382-417E-94A8-A24D1041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79" y="3500374"/>
            <a:ext cx="3808736" cy="2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9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CEDB1-43C1-425E-A86E-6103933D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47" y="2541948"/>
            <a:ext cx="3954820" cy="2936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DCC87-D66D-4C1F-9E29-6F91F9DE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05" y="2568385"/>
            <a:ext cx="3844030" cy="29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</a:p>
          <a:p>
            <a:pPr lvl="1"/>
            <a:r>
              <a:rPr lang="en-US" altLang="zh-CN" dirty="0"/>
              <a:t>After maximum depth and maximum iteration are specified, the depth and residual iteration of model can be variant while training and testing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/>
              <a:t>So far, our model can handle any batch of images with same size (even number of pixels of width and height), training with dynamic patch size, depth, residual iteration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0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Clean up hidden state after compression and classification module</a:t>
            </a:r>
          </a:p>
          <a:p>
            <a:pPr lvl="1"/>
            <a:r>
              <a:rPr lang="en-US" altLang="zh-CN" dirty="0"/>
              <a:t>Need to test with small channel size</a:t>
            </a:r>
          </a:p>
          <a:p>
            <a:pPr lvl="1"/>
            <a:r>
              <a:rPr lang="en-US" altLang="zh-CN" dirty="0"/>
              <a:t>Need to test with GRU unit</a:t>
            </a:r>
          </a:p>
          <a:p>
            <a:pPr lvl="1"/>
            <a:r>
              <a:rPr lang="en-US" altLang="zh-CN" dirty="0"/>
              <a:t>One residual iteration only consumes no more than 3GB memory but 16 residual iterations can consumes 11GB</a:t>
            </a:r>
          </a:p>
          <a:p>
            <a:pPr lvl="1"/>
            <a:r>
              <a:rPr lang="en-US" altLang="zh-CN" dirty="0"/>
              <a:t>Need to test Truncated BPTT</a:t>
            </a:r>
          </a:p>
          <a:p>
            <a:pPr lvl="1"/>
            <a:r>
              <a:rPr lang="en-US" altLang="zh-CN" dirty="0"/>
              <a:t>Need to test with no memory module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8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/>
              <a:t>Smaller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Compression and Classification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2CF47F-B545-4C00-8061-9313D5E3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7" y="3151188"/>
            <a:ext cx="3504326" cy="2584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0FBFE-75C7-4B8C-968F-B8E2232D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8" y="3151188"/>
            <a:ext cx="3430663" cy="25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/>
              <a:t>When encode, decoder is also involved to generate codes from residuals. It still works but it might not be valid for residual based model?</a:t>
            </a:r>
          </a:p>
          <a:p>
            <a:pPr lvl="1"/>
            <a:r>
              <a:rPr lang="en-US" altLang="zh-CN" dirty="0"/>
              <a:t>Test with different slave nodes and compare with training with subset of data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F61686-6AA4-4523-AA07-51B691C5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9" y="3633501"/>
            <a:ext cx="4122480" cy="30726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D2CD3A-BDF1-4765-A1DA-075C79DE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58" y="3633501"/>
            <a:ext cx="3996283" cy="2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6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EB16-B333-4FBE-AF2A-1E8DE184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A597CC-73F3-48D1-B0FB-53536085CCF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F6717E-1290-4129-A906-D014A6A1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2641335"/>
            <a:ext cx="4090839" cy="318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68821-9DCB-4CE6-9418-C3769E3FD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14" y="2641335"/>
            <a:ext cx="4149151" cy="3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conversion between codecs trained on the same and different dataset</a:t>
            </a:r>
          </a:p>
          <a:p>
            <a:pPr lvl="1"/>
            <a:r>
              <a:rPr lang="en-US" altLang="zh-CN" dirty="0">
                <a:solidFill>
                  <a:srgbClr val="002060"/>
                </a:solidFill>
              </a:rPr>
              <a:t>Two slightly different models trained on the same dataset. Result is not good and only achieve 20dB.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Codec Conversion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3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Explore generative model and experiment a variational model for binary autoencoder. Generative model is suitable for change detection and other inference tasks. Gumbel </a:t>
            </a:r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en-US" altLang="zh-CN" dirty="0">
                <a:solidFill>
                  <a:srgbClr val="FF0000"/>
                </a:solidFill>
              </a:rPr>
              <a:t> trick can be a good start</a:t>
            </a:r>
          </a:p>
          <a:p>
            <a:pPr lvl="1"/>
            <a:r>
              <a:rPr lang="en-US" altLang="zh-CN" dirty="0"/>
              <a:t>Variational Auto Encoder (VAE) is suitable for unsupervised classification based on our data visualization</a:t>
            </a:r>
          </a:p>
          <a:p>
            <a:pPr lvl="1"/>
            <a:r>
              <a:rPr lang="en-US" altLang="zh-CN" dirty="0"/>
              <a:t>Exploring K-means and GMM on clustering VAE</a:t>
            </a:r>
          </a:p>
          <a:p>
            <a:pPr lvl="1"/>
            <a:r>
              <a:rPr lang="en-US" altLang="zh-CN" dirty="0"/>
              <a:t>Exploring concrete distribution (using Gumbel </a:t>
            </a:r>
            <a:r>
              <a:rPr lang="en-US" altLang="zh-CN" dirty="0" err="1"/>
              <a:t>Softmax</a:t>
            </a:r>
            <a:r>
              <a:rPr lang="en-US" altLang="zh-CN" dirty="0"/>
              <a:t>) VAE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1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multi-stage optimization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compression and then classification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First train on one dataset and then test and train on another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  <a:p>
            <a:pPr lvl="1"/>
            <a:r>
              <a:rPr lang="en-US" altLang="zh-CN" dirty="0"/>
              <a:t>Data loader verified but need improvement</a:t>
            </a:r>
          </a:p>
          <a:p>
            <a:pPr lvl="1"/>
            <a:r>
              <a:rPr lang="en-US" altLang="zh-CN" dirty="0"/>
              <a:t>Find several source code for Faster-RCNN but most of them have complicated structured code</a:t>
            </a:r>
          </a:p>
          <a:p>
            <a:pPr lvl="1"/>
            <a:r>
              <a:rPr lang="en-US" altLang="zh-CN" dirty="0"/>
              <a:t>Adapting Faster-RCNN with our model framework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4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/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/>
              <a:t>Test more multi-scale model</a:t>
            </a:r>
          </a:p>
          <a:p>
            <a:pPr lvl="1"/>
            <a:r>
              <a:rPr lang="en-US" altLang="zh-CN" dirty="0"/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isolated encoders and decoders</a:t>
            </a:r>
          </a:p>
          <a:p>
            <a:pPr lvl="1"/>
            <a:r>
              <a:rPr lang="en-US" altLang="zh-CN" dirty="0"/>
              <a:t>Test distributed codecs with designed experiment (asynchronous?)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 </a:t>
            </a:r>
          </a:p>
          <a:p>
            <a:pPr lvl="2"/>
            <a:r>
              <a:rPr lang="en-US" altLang="zh-CN" dirty="0">
                <a:solidFill>
                  <a:srgbClr val="00B0F0"/>
                </a:solidFill>
              </a:rPr>
              <a:t>Only find C code for JPG2000 (wavelet compression)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trained codecs and classical codecs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98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Further Test forward and backward connection (less important)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Further test sum of residual loss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Further test difference of patches patch-based network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Explore on overlapping patches and patch sequence formation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ImageNet and COCO dataset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Test on larger patch size i.e. 128x128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variable depth model. So far we have 4 compression module at encoder and 4 at decoder. Compression rate is 1/16 for each residual iteration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Test on multi-scale codec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p</a:t>
            </a:r>
            <a:r>
              <a:rPr lang="en-US" altLang="zh-CN" dirty="0">
                <a:solidFill>
                  <a:srgbClr val="FF0000"/>
                </a:solidFill>
              </a:rPr>
              <a:t>ixel unshuffled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Test on dynamic depth and iteration size model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Merge into one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C000"/>
                </a:solidFill>
              </a:rPr>
              <a:t>Explore memory issue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 </a:t>
            </a:r>
            <a:r>
              <a:rPr lang="en-US" altLang="zh-CN" dirty="0"/>
              <a:t>Experiment variable code size for different images? May depend on entropy codec?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Experiment with more slave nodes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Experiment asynchronous distributed system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7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Codec Conversion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Searching for source code for JPG and its entropy codec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Experiment conversion between classical codecs like JPG JPG2000 BPG (lossy) and PNG BMP (lossless)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</a:t>
            </a:r>
            <a:r>
              <a:rPr lang="en-US" altLang="zh-CN" dirty="0"/>
              <a:t>Explore different size of codes for different images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codecs trained on different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conversion between trained codecs and classical codecs</a:t>
            </a:r>
          </a:p>
        </p:txBody>
      </p:sp>
    </p:spTree>
    <p:extLst>
      <p:ext uri="{BB962C8B-B14F-4D97-AF65-F5344CB8AC3E}">
        <p14:creationId xmlns:p14="http://schemas.microsoft.com/office/powerpoint/2010/main" val="33616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Explore generative model and experiment a variational model for binary autoencoder. Generative model is suitable for change detection and other inference tasks. Gumbel </a:t>
            </a:r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en-US" altLang="zh-CN" dirty="0">
                <a:solidFill>
                  <a:srgbClr val="FF0000"/>
                </a:solidFill>
              </a:rPr>
              <a:t> trick can be a good start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MS COCO dataset for Detection task and explore detection and caption in addition to compression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225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NVIDIA TITAN XP roughly better than two P10 at Microsoft Azure</a:t>
            </a:r>
          </a:p>
          <a:p>
            <a:r>
              <a:rPr lang="en-US" altLang="zh-CN" dirty="0"/>
              <a:t>12GB memory each, smaller than one P10 but two larger than one P10</a:t>
            </a:r>
          </a:p>
          <a:p>
            <a:r>
              <a:rPr lang="en-US" altLang="zh-CN" dirty="0"/>
              <a:t>For Joint model, one epoch takes 600s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 </a:t>
            </a:r>
            <a:r>
              <a:rPr lang="en-US" altLang="zh-CN" dirty="0">
                <a:solidFill>
                  <a:srgbClr val="FF0000"/>
                </a:solidFill>
              </a:rPr>
              <a:t>Set up GPU computation environment at Duke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38674</TotalTime>
  <Words>1760</Words>
  <Application>Microsoft Office PowerPoint</Application>
  <PresentationFormat>宽屏</PresentationFormat>
  <Paragraphs>234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Wingdings</vt:lpstr>
      <vt:lpstr>Office 主题​​</vt:lpstr>
      <vt:lpstr>Research Progress Record</vt:lpstr>
      <vt:lpstr>Abstract</vt:lpstr>
      <vt:lpstr>Last Milestones</vt:lpstr>
      <vt:lpstr>Last Milestones</vt:lpstr>
      <vt:lpstr>Last Milestones</vt:lpstr>
      <vt:lpstr>Last Milestones</vt:lpstr>
      <vt:lpstr>Computation</vt:lpstr>
      <vt:lpstr>Data</vt:lpstr>
      <vt:lpstr>PowerPoint 演示文稿</vt:lpstr>
      <vt:lpstr>PowerPoint 演示文稿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Compression and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631</cp:revision>
  <dcterms:created xsi:type="dcterms:W3CDTF">2018-08-28T06:30:59Z</dcterms:created>
  <dcterms:modified xsi:type="dcterms:W3CDTF">2018-10-31T01:47:45Z</dcterms:modified>
</cp:coreProperties>
</file>