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95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2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6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1.1784.pdf" TargetMode="External"/><Relationship Id="rId2" Type="http://schemas.openxmlformats.org/officeDocument/2006/relationships/hyperlink" Target="https://papers.nips.cc/paper/5775-learning-structured-output-representation-using-deep-conditional-generative-mode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arxiv.org/abs/1607.02533.pdf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rxiv.org/pdf/1412.657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2.08391.pdf" TargetMode="External"/><Relationship Id="rId5" Type="http://schemas.openxmlformats.org/officeDocument/2006/relationships/hyperlink" Target="https://arxiv.org/pdf/1911.03038.pdf" TargetMode="External"/><Relationship Id="rId4" Type="http://schemas.openxmlformats.org/officeDocument/2006/relationships/hyperlink" Target="https://arxiv.org/pdf/1710.08864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0.0549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tatic.googleusercontent.com/media/research.google.com/zh-CN/pubs/archive/45187.pdf" TargetMode="External"/><Relationship Id="rId4" Type="http://schemas.openxmlformats.org/officeDocument/2006/relationships/hyperlink" Target="https://arxiv.org/abs/1906.08935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ined/PySy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7.07435.pdf" TargetMode="External"/><Relationship Id="rId2" Type="http://schemas.openxmlformats.org/officeDocument/2006/relationships/hyperlink" Target="https://towardsdatascience.com/introduction-to-recommender-systems-6c66cf15ad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rxiv.org/pdf/1703.04247.pdf" TargetMode="External"/><Relationship Id="rId4" Type="http://schemas.openxmlformats.org/officeDocument/2006/relationships/hyperlink" Target="https://arxiv.org/pdf/1708.0503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altLang="zh-CN" sz="2000" dirty="0">
                <a:latin typeface="Calibri" charset="0"/>
                <a:ea typeface="Calibri" charset="0"/>
                <a:cs typeface="Calibri" charset="0"/>
              </a:rPr>
              <a:t>ec 17, 2019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Ultra-personalized-Content-Based-Recommendation-System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Restrict mapping from input data to embeddings</a:t>
            </a:r>
          </a:p>
          <a:p>
            <a:pPr lvl="1"/>
            <a:r>
              <a:rPr lang="en-US" altLang="zh-CN" dirty="0"/>
              <a:t>Similar user, items and other fields of data can be considered as modality</a:t>
            </a:r>
          </a:p>
          <a:p>
            <a:pPr lvl="1"/>
            <a:r>
              <a:rPr lang="en-US" altLang="zh-CN" dirty="0"/>
              <a:t>Each modal can be modeled in a restricted manner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Status</a:t>
            </a:r>
          </a:p>
          <a:p>
            <a:pPr lvl="1"/>
            <a:r>
              <a:rPr lang="en-US" altLang="zh-CN" dirty="0"/>
              <a:t>Online code available for related works</a:t>
            </a:r>
          </a:p>
          <a:p>
            <a:pPr lvl="1"/>
            <a:r>
              <a:rPr lang="en-US" altLang="zh-CN" dirty="0"/>
              <a:t>Learning curve for dataset, metrics and other aspects for this topic</a:t>
            </a:r>
          </a:p>
          <a:p>
            <a:pPr lvl="1"/>
            <a:r>
              <a:rPr lang="en-US" altLang="zh-CN" dirty="0"/>
              <a:t>Target SIGIR (35 days) or KDD (60 days)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97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Others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Defend adversarial attacks from intermediate layers</a:t>
            </a:r>
          </a:p>
          <a:p>
            <a:r>
              <a:rPr lang="en-US" altLang="zh-CN" dirty="0"/>
              <a:t>Smart Turbulence (approximate complicated term in differential equation)</a:t>
            </a:r>
          </a:p>
          <a:p>
            <a:r>
              <a:rPr lang="en-US" altLang="zh-CN" dirty="0"/>
              <a:t>Federated Learning through Bottleneck</a:t>
            </a:r>
          </a:p>
          <a:p>
            <a:r>
              <a:rPr lang="en-US" altLang="zh-CN" dirty="0"/>
              <a:t>Learn recurrent models for adapting optimizer step size</a:t>
            </a:r>
          </a:p>
          <a:p>
            <a:r>
              <a:rPr lang="en-US" altLang="zh-CN" dirty="0"/>
              <a:t>Restricted modeling for general language modeling taking advantage of grammatical structure</a:t>
            </a:r>
          </a:p>
          <a:p>
            <a:r>
              <a:rPr lang="en-US" altLang="zh-CN" dirty="0"/>
              <a:t>Neural Networks on Finite Field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Restricted Multimodal Generative Model</a:t>
            </a:r>
          </a:p>
          <a:p>
            <a:endParaRPr lang="en-US" altLang="zh-CN" dirty="0"/>
          </a:p>
          <a:p>
            <a:r>
              <a:rPr lang="en-US" altLang="zh-CN" dirty="0"/>
              <a:t>Deep Adversarial Attacks Against Channel Coding</a:t>
            </a:r>
          </a:p>
          <a:p>
            <a:endParaRPr lang="en-US" altLang="zh-CN" dirty="0"/>
          </a:p>
          <a:p>
            <a:r>
              <a:rPr lang="en-US" altLang="zh-CN" dirty="0"/>
              <a:t>Restricted-Federated-Learning</a:t>
            </a:r>
          </a:p>
          <a:p>
            <a:endParaRPr lang="en-US" altLang="zh-CN" dirty="0"/>
          </a:p>
          <a:p>
            <a:r>
              <a:rPr lang="en-US" altLang="zh-CN" dirty="0"/>
              <a:t>Ultra-personalized-Content-Based-Recommendation-System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Restricted Multimodal Generative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images from data with high modality</a:t>
            </a:r>
          </a:p>
          <a:p>
            <a:pPr lvl="1"/>
            <a:r>
              <a:rPr lang="en-US" altLang="zh-CN" dirty="0" err="1"/>
              <a:t>Omniglot</a:t>
            </a:r>
            <a:r>
              <a:rPr lang="en-US" altLang="zh-CN" dirty="0"/>
              <a:t> (1623 different handwritten characters from 50 different alphabets)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CelebA</a:t>
            </a:r>
            <a:r>
              <a:rPr lang="en-US" altLang="zh-CN" dirty="0"/>
              <a:t> (10,177 number of identities, 202,599 number of face images, and 5 landmark locations, 40 binary attributes annotations per image)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Generate Images for every character and every identity</a:t>
            </a:r>
          </a:p>
          <a:p>
            <a:pPr lvl="1"/>
            <a:r>
              <a:rPr lang="en-US" altLang="zh-CN" dirty="0"/>
              <a:t>Data with the same modality forms a cluster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Each cluster train separate model (naïve). Restrict them by sharing part of their parameters</a:t>
            </a:r>
          </a:p>
        </p:txBody>
      </p:sp>
    </p:spTree>
    <p:extLst>
      <p:ext uri="{BB962C8B-B14F-4D97-AF65-F5344CB8AC3E}">
        <p14:creationId xmlns:p14="http://schemas.microsoft.com/office/powerpoint/2010/main" val="22740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Restricted Multimodal Generative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SOTA</a:t>
            </a:r>
          </a:p>
          <a:p>
            <a:pPr lvl="1"/>
            <a:r>
              <a:rPr lang="en-US" altLang="zh-CN" dirty="0"/>
              <a:t>Conditional VAE</a:t>
            </a:r>
          </a:p>
          <a:p>
            <a:pPr lvl="2"/>
            <a:r>
              <a:rPr lang="en-US" altLang="zh-CN" dirty="0">
                <a:hlinkClick r:id="rId2"/>
              </a:rPr>
              <a:t>https://papers.nips.cc/paper/5775-learning-structured-output-representation-using-deep-conditional-generative-models.pdf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Conditional GAN</a:t>
            </a:r>
          </a:p>
          <a:p>
            <a:pPr lvl="2"/>
            <a:r>
              <a:rPr lang="en-US" altLang="zh-CN" dirty="0">
                <a:hlinkClick r:id="rId3"/>
              </a:rPr>
              <a:t>https://arxiv.org/pdf/1411.1784.pdf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Status</a:t>
            </a:r>
          </a:p>
          <a:p>
            <a:pPr lvl="1"/>
            <a:r>
              <a:rPr lang="en-US" altLang="zh-CN" dirty="0"/>
              <a:t>Currently working on (have codes)</a:t>
            </a:r>
          </a:p>
          <a:p>
            <a:pPr lvl="1"/>
            <a:r>
              <a:rPr lang="en-US" altLang="zh-CN" dirty="0"/>
              <a:t>Can adapt from previous work (RRNN)</a:t>
            </a:r>
          </a:p>
          <a:p>
            <a:pPr lvl="1"/>
            <a:r>
              <a:rPr lang="en-US" altLang="zh-CN" dirty="0"/>
              <a:t>Target ICML (50 days)</a:t>
            </a:r>
          </a:p>
          <a:p>
            <a:pPr lvl="1"/>
            <a:r>
              <a:rPr lang="en-US" altLang="zh-CN" dirty="0"/>
              <a:t>Risk: low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841AFF-96C1-4311-B11A-F2A4386D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358" y="3538906"/>
            <a:ext cx="3364403" cy="29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0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Deep Adversarial Attacks Against Channel Coding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adversarial attacks on (deep) channel coding models</a:t>
            </a:r>
          </a:p>
          <a:p>
            <a:pPr lvl="1"/>
            <a:r>
              <a:rPr lang="en-US" altLang="zh-CN" dirty="0"/>
              <a:t>Adversarial Examples</a:t>
            </a:r>
          </a:p>
          <a:p>
            <a:pPr lvl="2"/>
            <a:r>
              <a:rPr lang="en-US" altLang="zh-CN" dirty="0"/>
              <a:t>Fast Gradient Sign Method</a:t>
            </a:r>
          </a:p>
          <a:p>
            <a:pPr lvl="3"/>
            <a:r>
              <a:rPr lang="en-US" altLang="zh-CN" dirty="0">
                <a:hlinkClick r:id="rId2"/>
              </a:rPr>
              <a:t>https://arxiv.org/pdf/1412.6572.pdf</a:t>
            </a:r>
            <a:endParaRPr lang="en-US" altLang="zh-CN" dirty="0"/>
          </a:p>
          <a:p>
            <a:pPr lvl="3"/>
            <a:r>
              <a:rPr lang="en-US" altLang="zh-CN" dirty="0">
                <a:hlinkClick r:id="rId3"/>
              </a:rPr>
              <a:t>https://arxiv.org/abs/1607.02533.pdf</a:t>
            </a:r>
            <a:endParaRPr lang="en-US" altLang="zh-CN" dirty="0"/>
          </a:p>
          <a:p>
            <a:pPr lvl="2"/>
            <a:r>
              <a:rPr lang="en-US" altLang="zh-CN" dirty="0"/>
              <a:t>One Pixel Attack</a:t>
            </a:r>
          </a:p>
          <a:p>
            <a:pPr lvl="3"/>
            <a:r>
              <a:rPr lang="en-US" altLang="zh-CN" dirty="0">
                <a:hlinkClick r:id="rId4"/>
              </a:rPr>
              <a:t>https://arxiv.org/pdf/1710.08864.pdf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r>
              <a:rPr lang="en-US" altLang="zh-CN" dirty="0"/>
              <a:t>(Deep) Channel coding</a:t>
            </a:r>
          </a:p>
          <a:p>
            <a:pPr lvl="2"/>
            <a:r>
              <a:rPr lang="en-US" altLang="zh-CN" dirty="0"/>
              <a:t>Deep Turbo Autoencoder</a:t>
            </a:r>
          </a:p>
          <a:p>
            <a:pPr lvl="3"/>
            <a:r>
              <a:rPr lang="en-US" altLang="zh-CN" dirty="0">
                <a:hlinkClick r:id="rId5"/>
              </a:rPr>
              <a:t>https://arxiv.org/pdf/1911.03038.pdf</a:t>
            </a:r>
            <a:endParaRPr lang="en-US" altLang="zh-CN" dirty="0"/>
          </a:p>
          <a:p>
            <a:pPr lvl="2"/>
            <a:r>
              <a:rPr lang="en-US" altLang="zh-CN" dirty="0"/>
              <a:t>Attack on communication</a:t>
            </a:r>
          </a:p>
          <a:p>
            <a:pPr lvl="3"/>
            <a:r>
              <a:rPr lang="en-US" altLang="zh-CN" dirty="0">
                <a:hlinkClick r:id="rId6"/>
              </a:rPr>
              <a:t>https://arxiv.org/pdf/1902.08391.pdf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55592-0A2B-4D2E-91F5-9710ECA44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518" y="2351696"/>
            <a:ext cx="5114925" cy="2066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3A831D-36F1-4E23-B70A-9E90D97DA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334" y="4496522"/>
            <a:ext cx="4981109" cy="2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6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Deep Adversarial Attacks Against Channel Coding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Attack using Deep adversarial method</a:t>
            </a:r>
          </a:p>
          <a:p>
            <a:pPr lvl="1"/>
            <a:r>
              <a:rPr lang="en-US" altLang="zh-CN" dirty="0"/>
              <a:t>Targeted vs. Non-targeted</a:t>
            </a:r>
          </a:p>
          <a:p>
            <a:pPr lvl="2"/>
            <a:r>
              <a:rPr lang="en-US" altLang="zh-CN" dirty="0"/>
              <a:t>Non-targeted aims to increase BER</a:t>
            </a:r>
          </a:p>
          <a:p>
            <a:pPr lvl="2"/>
            <a:r>
              <a:rPr lang="en-US" altLang="zh-CN" dirty="0"/>
              <a:t>Targeted aims to fool decoder to decode a specific information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Whitebox vs. Blackbox </a:t>
            </a:r>
          </a:p>
          <a:p>
            <a:pPr lvl="2"/>
            <a:r>
              <a:rPr lang="en-US" altLang="zh-CN" dirty="0"/>
              <a:t>Whitebox knows model architecture and differentiable (suitable for deep turbo autoencoder)</a:t>
            </a:r>
          </a:p>
          <a:p>
            <a:pPr lvl="2"/>
            <a:r>
              <a:rPr lang="en-US" altLang="zh-CN" dirty="0"/>
              <a:t>Blackbox assumes decoder not known or not differentiable (suitable for Real work turbo code, LDPC etc.)</a:t>
            </a:r>
          </a:p>
          <a:p>
            <a:r>
              <a:rPr lang="en-US" altLang="zh-CN" dirty="0"/>
              <a:t>Status</a:t>
            </a:r>
          </a:p>
          <a:p>
            <a:pPr lvl="1"/>
            <a:r>
              <a:rPr lang="en-US" altLang="zh-CN" dirty="0"/>
              <a:t>Have codes available from both parties</a:t>
            </a:r>
          </a:p>
          <a:p>
            <a:pPr lvl="1"/>
            <a:r>
              <a:rPr lang="en-US" altLang="zh-CN" dirty="0"/>
              <a:t>Target ICML (50 days)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287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/>
              <a:t>Restricted-Federated-Learning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Federated Learning (For data privacy, uplink communication costs, edge computing)</a:t>
            </a:r>
          </a:p>
          <a:p>
            <a:pPr lvl="1"/>
            <a:r>
              <a:rPr lang="en-US" altLang="zh-CN" dirty="0">
                <a:hlinkClick r:id="rId3"/>
              </a:rPr>
              <a:t>https://arxiv.org/pdf/1610.05492.pdf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https://arxiv.org/abs/1906.08935.pdf</a:t>
            </a:r>
            <a:r>
              <a:rPr lang="en-US" altLang="zh-CN" dirty="0"/>
              <a:t> (use gradient to recover private data)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Distributed SGD (For large scale fast training)</a:t>
            </a:r>
          </a:p>
          <a:p>
            <a:pPr lvl="1"/>
            <a:r>
              <a:rPr lang="en-US" altLang="zh-CN" dirty="0">
                <a:hlinkClick r:id="rId5"/>
              </a:rPr>
              <a:t>https://static.googleusercontent.com/media/research.google.com/zh-CN//pubs/archive/45187.pdf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AD91F-E7C7-4B53-8CCA-8AA8E100C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4920" y="3625056"/>
            <a:ext cx="68294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Restricted-Federated-Learning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Restrict each node (worker) to have its own free parameters</a:t>
            </a:r>
          </a:p>
          <a:p>
            <a:pPr lvl="1"/>
            <a:r>
              <a:rPr lang="en-US" altLang="zh-CN" dirty="0"/>
              <a:t>Better generality for their own dataset</a:t>
            </a:r>
          </a:p>
          <a:p>
            <a:pPr lvl="1"/>
            <a:r>
              <a:rPr lang="en-US" altLang="zh-CN" dirty="0"/>
              <a:t>Better data privacy</a:t>
            </a:r>
          </a:p>
          <a:p>
            <a:endParaRPr lang="en-US" altLang="zh-CN" dirty="0"/>
          </a:p>
          <a:p>
            <a:r>
              <a:rPr lang="en-US" altLang="zh-CN" dirty="0"/>
              <a:t>Status</a:t>
            </a:r>
          </a:p>
          <a:p>
            <a:pPr lvl="1"/>
            <a:r>
              <a:rPr lang="en-US" altLang="zh-CN" dirty="0"/>
              <a:t>Need to use FL package </a:t>
            </a:r>
            <a:r>
              <a:rPr lang="en-US" altLang="zh-CN" dirty="0" err="1"/>
              <a:t>PySyft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https://github.com/OpenMined/PySyft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Can adapt from previous work (RRNN)</a:t>
            </a:r>
          </a:p>
          <a:p>
            <a:pPr lvl="1"/>
            <a:r>
              <a:rPr lang="en-US" altLang="zh-CN" dirty="0"/>
              <a:t>Not sure if it works or not </a:t>
            </a:r>
          </a:p>
          <a:p>
            <a:pPr lvl="1"/>
            <a:r>
              <a:rPr lang="en-US" altLang="zh-CN" dirty="0"/>
              <a:t>Target ICML (50 days)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61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Ultra-personalized-Content-Based-Recommendation-System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mining application topic served as multimodal problem</a:t>
            </a:r>
          </a:p>
          <a:p>
            <a:pPr lvl="1"/>
            <a:r>
              <a:rPr lang="en-US" altLang="zh-CN" dirty="0">
                <a:hlinkClick r:id="rId2"/>
              </a:rPr>
              <a:t>https://towardsdatascience.com/introduction-to-recommender-systems-6c66cf15ada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https://arxiv.org/pdf/1707.07435.pdf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Deep Learning based, content-based (data-driven)</a:t>
            </a:r>
          </a:p>
          <a:p>
            <a:pPr lvl="1"/>
            <a:r>
              <a:rPr lang="en-US" altLang="zh-CN" dirty="0"/>
              <a:t>Neural Collaborative Filtering</a:t>
            </a:r>
          </a:p>
          <a:p>
            <a:pPr lvl="2"/>
            <a:r>
              <a:rPr lang="en-US" altLang="zh-CN" dirty="0">
                <a:hlinkClick r:id="rId4"/>
              </a:rPr>
              <a:t>https://arxiv.org/pdf/1708.05031.pdf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Deep Factor Machine</a:t>
            </a:r>
          </a:p>
          <a:p>
            <a:pPr lvl="2"/>
            <a:r>
              <a:rPr lang="en-US" altLang="zh-CN" dirty="0">
                <a:hlinkClick r:id="rId5"/>
              </a:rPr>
              <a:t>https://arxiv.org/pdf/1703.04247.pdf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75BC0-EFF7-458A-A13B-5395E07C1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907" y="4286464"/>
            <a:ext cx="4032485" cy="24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5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40464</TotalTime>
  <Words>643</Words>
  <Application>Microsoft Office PowerPoint</Application>
  <PresentationFormat>宽屏</PresentationFormat>
  <Paragraphs>120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Restricted Multimodal Generative Model</vt:lpstr>
      <vt:lpstr>Restricted Multimodal Generative Model</vt:lpstr>
      <vt:lpstr>Deep Adversarial Attacks Against Channel Coding</vt:lpstr>
      <vt:lpstr>Deep Adversarial Attacks Against Channel Coding</vt:lpstr>
      <vt:lpstr>Restricted-Federated-Learning</vt:lpstr>
      <vt:lpstr>Restricted-Federated-Learning</vt:lpstr>
      <vt:lpstr>Ultra-personalized-Content-Based-Recommendation-System</vt:lpstr>
      <vt:lpstr>Ultra-personalized-Content-Based-Recommendation-System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669</cp:revision>
  <dcterms:created xsi:type="dcterms:W3CDTF">2018-08-28T06:30:59Z</dcterms:created>
  <dcterms:modified xsi:type="dcterms:W3CDTF">2019-12-17T02:20:30Z</dcterms:modified>
</cp:coreProperties>
</file>