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95" r:id="rId3"/>
    <p:sldId id="296" r:id="rId4"/>
    <p:sldId id="302" r:id="rId5"/>
    <p:sldId id="306" r:id="rId6"/>
    <p:sldId id="307" r:id="rId7"/>
    <p:sldId id="304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Aug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28, 2018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Compression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1"/>
            <a:r>
              <a:rPr lang="en-US" altLang="zh-CN" dirty="0"/>
              <a:t>Multi-Objective Optimization</a:t>
            </a:r>
          </a:p>
          <a:p>
            <a:pPr lvl="1"/>
            <a:r>
              <a:rPr lang="en-US" altLang="zh-CN" dirty="0"/>
              <a:t>Preliminary Result</a:t>
            </a:r>
          </a:p>
          <a:p>
            <a:pPr lvl="1"/>
            <a:r>
              <a:rPr lang="en-US" altLang="zh-CN" dirty="0"/>
              <a:t>Next Step</a:t>
            </a:r>
          </a:p>
          <a:p>
            <a:r>
              <a:rPr lang="en-US" altLang="zh-CN" dirty="0"/>
              <a:t>Distributed Compression</a:t>
            </a:r>
          </a:p>
          <a:p>
            <a:r>
              <a:rPr lang="en-US" altLang="zh-CN" dirty="0"/>
              <a:t>Codec Conversion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MNIST dataset</a:t>
            </a:r>
          </a:p>
          <a:p>
            <a:pPr lvl="2"/>
            <a:r>
              <a:rPr lang="en-US" altLang="zh-CN" dirty="0"/>
              <a:t>60000 handwritten 0-9 digits images for training, 10000 for test</a:t>
            </a:r>
          </a:p>
          <a:p>
            <a:pPr lvl="2"/>
            <a:r>
              <a:rPr lang="en-US" altLang="zh-CN" dirty="0"/>
              <a:t>Original shape 28x28, resized to 32x32</a:t>
            </a:r>
          </a:p>
          <a:p>
            <a:pPr lvl="1"/>
            <a:r>
              <a:rPr lang="en-US" altLang="zh-CN" dirty="0"/>
              <a:t>CIFAR10 dataset</a:t>
            </a:r>
          </a:p>
          <a:p>
            <a:pPr lvl="2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2"/>
            <a:r>
              <a:rPr lang="en-US" altLang="zh-CN" dirty="0"/>
              <a:t>Original shape 32x32</a:t>
            </a:r>
          </a:p>
          <a:p>
            <a:pPr lvl="1"/>
            <a:r>
              <a:rPr lang="en-US" altLang="zh-CN" dirty="0"/>
              <a:t>Head Pose Image dataset</a:t>
            </a:r>
          </a:p>
          <a:p>
            <a:pPr lvl="2"/>
            <a:r>
              <a:rPr lang="en-US" altLang="zh-CN" dirty="0"/>
              <a:t>http://www-prima.inrialpes.fr/perso/Gourier/Faces/HPDatabase.html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Classification part is not rate variable</a:t>
            </a:r>
          </a:p>
          <a:p>
            <a:pPr lvl="1"/>
            <a:r>
              <a:rPr lang="en-US" altLang="zh-CN" dirty="0"/>
              <a:t>Tuning parameter for multi-objective optimization or </a:t>
            </a:r>
            <a:r>
              <a:rPr lang="en-US" altLang="zh-CN" dirty="0">
                <a:solidFill>
                  <a:srgbClr val="FFC000"/>
                </a:solidFill>
              </a:rPr>
              <a:t>two stage (isolated)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More complex </a:t>
            </a:r>
            <a:r>
              <a:rPr lang="en-US" altLang="zh-CN" dirty="0" err="1">
                <a:solidFill>
                  <a:srgbClr val="FF0000"/>
                </a:solidFill>
              </a:rPr>
              <a:t>iid</a:t>
            </a:r>
            <a:r>
              <a:rPr lang="en-US" altLang="zh-CN" dirty="0">
                <a:solidFill>
                  <a:srgbClr val="FF0000"/>
                </a:solidFill>
              </a:rPr>
              <a:t> image data, like CIFAR10, </a:t>
            </a:r>
            <a:r>
              <a:rPr lang="en-US" altLang="zh-CN" dirty="0"/>
              <a:t>ImageNet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Video data, and add LSTM for patch data?</a:t>
            </a:r>
            <a:r>
              <a:rPr lang="en-US" altLang="zh-CN" dirty="0"/>
              <a:t> for frame data?</a:t>
            </a:r>
          </a:p>
          <a:p>
            <a:pPr lvl="1"/>
            <a:r>
              <a:rPr lang="en-US" altLang="zh-CN" dirty="0"/>
              <a:t>Web crawler for retrieving large volume of data to search for architecture and compressing images</a:t>
            </a:r>
          </a:p>
        </p:txBody>
      </p:sp>
    </p:spTree>
    <p:extLst>
      <p:ext uri="{BB962C8B-B14F-4D97-AF65-F5344CB8AC3E}">
        <p14:creationId xmlns:p14="http://schemas.microsoft.com/office/powerpoint/2010/main" val="386599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part is not rate 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3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part is not rate 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3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Compression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/>
              <a:t>Split image dataset into several subset of data</a:t>
            </a:r>
          </a:p>
          <a:p>
            <a:pPr lvl="1"/>
            <a:r>
              <a:rPr lang="en-US" altLang="zh-CN" dirty="0"/>
              <a:t>Each slave node has a sperate encoder</a:t>
            </a:r>
          </a:p>
          <a:p>
            <a:pPr lvl="1"/>
            <a:r>
              <a:rPr lang="en-US" altLang="zh-CN" dirty="0"/>
              <a:t>The main host receive the codes from slave nodes and concatenate them together to decode them from a single decoder</a:t>
            </a:r>
          </a:p>
          <a:p>
            <a:pPr lvl="1"/>
            <a:r>
              <a:rPr lang="en-US" altLang="zh-CN" dirty="0"/>
              <a:t>The system should yield better rate-distortion curve compared to decode each slave node separately</a:t>
            </a:r>
          </a:p>
          <a:p>
            <a:pPr lvl="1"/>
            <a:r>
              <a:rPr lang="en-US" altLang="zh-CN" dirty="0"/>
              <a:t>Possible to add classification and other objectives</a:t>
            </a:r>
          </a:p>
        </p:txBody>
      </p:sp>
    </p:spTree>
    <p:extLst>
      <p:ext uri="{BB962C8B-B14F-4D97-AF65-F5344CB8AC3E}">
        <p14:creationId xmlns:p14="http://schemas.microsoft.com/office/powerpoint/2010/main" val="176901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Codec Conversion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</a:p>
          <a:p>
            <a:pPr lvl="1"/>
            <a:r>
              <a:rPr lang="en-US" altLang="zh-CN" dirty="0"/>
              <a:t>Convert between classical codecs like jpeg, </a:t>
            </a:r>
            <a:r>
              <a:rPr lang="en-US" altLang="zh-CN" dirty="0" err="1"/>
              <a:t>png</a:t>
            </a:r>
            <a:r>
              <a:rPr lang="en-US" altLang="zh-CN" dirty="0"/>
              <a:t> and neural network based codecs</a:t>
            </a:r>
          </a:p>
          <a:p>
            <a:pPr lvl="1"/>
            <a:r>
              <a:rPr lang="en-US" altLang="zh-CN" dirty="0"/>
              <a:t>Convert between neural network based codecs</a:t>
            </a:r>
          </a:p>
          <a:p>
            <a:pPr lvl="1"/>
            <a:r>
              <a:rPr lang="en-US" altLang="zh-CN" dirty="0"/>
              <a:t>Convert between classical codecs</a:t>
            </a:r>
          </a:p>
          <a:p>
            <a:pPr lvl="1"/>
            <a:r>
              <a:rPr lang="en-US" altLang="zh-CN" dirty="0"/>
              <a:t>Can we convert between lossy compressed codes and lossless compressed codes with neural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77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281</Words>
  <Application>Microsoft Office PowerPoint</Application>
  <PresentationFormat>宽屏</PresentationFormat>
  <Paragraphs>49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Compression and Classification </vt:lpstr>
      <vt:lpstr>Compression and Classification </vt:lpstr>
      <vt:lpstr>Compression and Classification</vt:lpstr>
      <vt:lpstr>Compression and Classification</vt:lpstr>
      <vt:lpstr>Distributed Compression  </vt:lpstr>
      <vt:lpstr>Codec Conversion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75</cp:revision>
  <dcterms:created xsi:type="dcterms:W3CDTF">2018-08-28T06:30:59Z</dcterms:created>
  <dcterms:modified xsi:type="dcterms:W3CDTF">2018-09-04T00:29:11Z</dcterms:modified>
</cp:coreProperties>
</file>