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5" r:id="rId3"/>
    <p:sldId id="296" r:id="rId4"/>
    <p:sldId id="299" r:id="rId5"/>
    <p:sldId id="300" r:id="rId6"/>
    <p:sldId id="301" r:id="rId7"/>
    <p:sldId id="303" r:id="rId8"/>
    <p:sldId id="302" r:id="rId9"/>
    <p:sldId id="304" r:id="rId10"/>
    <p:sldId id="30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Aug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28, 2018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Codec Conversion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</a:p>
          <a:p>
            <a:pPr lvl="1"/>
            <a:r>
              <a:rPr lang="en-US" altLang="zh-CN" dirty="0"/>
              <a:t>Convert between classical codecs like jpeg, </a:t>
            </a:r>
            <a:r>
              <a:rPr lang="en-US" altLang="zh-CN" dirty="0" err="1"/>
              <a:t>png</a:t>
            </a:r>
            <a:r>
              <a:rPr lang="en-US" altLang="zh-CN" dirty="0"/>
              <a:t> and neural network based codecs</a:t>
            </a:r>
          </a:p>
          <a:p>
            <a:pPr lvl="1"/>
            <a:r>
              <a:rPr lang="en-US" altLang="zh-CN" dirty="0"/>
              <a:t>Convert between neural network based codecs</a:t>
            </a:r>
          </a:p>
          <a:p>
            <a:pPr lvl="1"/>
            <a:r>
              <a:rPr lang="en-US" altLang="zh-CN" dirty="0"/>
              <a:t>Convert between classical codecs</a:t>
            </a:r>
          </a:p>
          <a:p>
            <a:pPr lvl="1"/>
            <a:r>
              <a:rPr lang="en-US" altLang="zh-CN" dirty="0"/>
              <a:t>Can we convert between lossy compressed codes and lossless compressed codes with neural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77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Compression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Multi-Objective Optimization</a:t>
            </a:r>
          </a:p>
          <a:p>
            <a:pPr lvl="1"/>
            <a:r>
              <a:rPr lang="en-US" altLang="zh-CN" dirty="0"/>
              <a:t>Preliminary Result</a:t>
            </a:r>
          </a:p>
          <a:p>
            <a:pPr lvl="1"/>
            <a:r>
              <a:rPr lang="en-US" altLang="zh-CN" dirty="0"/>
              <a:t>Next Step</a:t>
            </a:r>
          </a:p>
          <a:p>
            <a:r>
              <a:rPr lang="en-US" altLang="zh-CN" dirty="0"/>
              <a:t>Distributed Compression</a:t>
            </a:r>
          </a:p>
          <a:p>
            <a:r>
              <a:rPr lang="en-US" altLang="zh-CN" dirty="0"/>
              <a:t>Codec Conversion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MNIST dataset</a:t>
            </a:r>
          </a:p>
          <a:p>
            <a:pPr lvl="2"/>
            <a:r>
              <a:rPr lang="en-US" altLang="zh-CN" dirty="0"/>
              <a:t>60000 handwritten 0-9 digits images for training, 10000 for test</a:t>
            </a:r>
          </a:p>
          <a:p>
            <a:pPr lvl="2"/>
            <a:r>
              <a:rPr lang="en-US" altLang="zh-CN" dirty="0"/>
              <a:t>Original shape 28x28, resized to 32x32</a:t>
            </a:r>
          </a:p>
          <a:p>
            <a:pPr lvl="1"/>
            <a:r>
              <a:rPr lang="en-US" altLang="zh-CN" dirty="0"/>
              <a:t>CIFAR10 dataset</a:t>
            </a:r>
          </a:p>
          <a:p>
            <a:pPr lvl="2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2"/>
            <a:r>
              <a:rPr lang="en-US" altLang="zh-CN" dirty="0"/>
              <a:t>Original shape 32x32</a:t>
            </a:r>
          </a:p>
          <a:p>
            <a:pPr lvl="1"/>
            <a:r>
              <a:rPr lang="en-US" altLang="zh-CN" dirty="0"/>
              <a:t>CIFAR100, ImageNet, COCO and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Compression</a:t>
            </a:r>
          </a:p>
          <a:p>
            <a:pPr lvl="1"/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16 iterations each iteration contains 32*2*2= 128 bits, </a:t>
            </a:r>
            <a:r>
              <a:rPr lang="en-US" altLang="zh-CN" dirty="0" err="1"/>
              <a:t>bpp</a:t>
            </a:r>
            <a:r>
              <a:rPr lang="en-US" altLang="zh-CN" dirty="0"/>
              <a:t>=0.125 for one iteration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CF801B-6F4F-49BD-AEA1-0CA4768A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07" y="3429000"/>
            <a:ext cx="7424738" cy="23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Conv2d(</a:t>
            </a:r>
            <a:r>
              <a:rPr lang="en-US" altLang="zh-CN" dirty="0" err="1"/>
              <a:t>num_iter</a:t>
            </a:r>
            <a:r>
              <a:rPr lang="en-US" altLang="zh-CN" dirty="0"/>
              <a:t>*32, 128, </a:t>
            </a:r>
            <a:r>
              <a:rPr lang="en-US" altLang="zh-CN" dirty="0" err="1"/>
              <a:t>kernel_size</a:t>
            </a:r>
            <a:r>
              <a:rPr lang="en-US" altLang="zh-CN" dirty="0"/>
              <a:t>=1, stride=1, padding=0)</a:t>
            </a:r>
          </a:p>
          <a:p>
            <a:pPr lvl="2"/>
            <a:r>
              <a:rPr lang="en-US" altLang="zh-CN" dirty="0"/>
              <a:t>FC(512,128)</a:t>
            </a:r>
          </a:p>
          <a:p>
            <a:pPr lvl="2"/>
            <a:r>
              <a:rPr lang="en-US" altLang="zh-CN" dirty="0"/>
              <a:t>FC(128,10)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2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Multi-Objective Optimization</a:t>
            </a:r>
          </a:p>
          <a:p>
            <a:pPr lvl="1"/>
            <a:r>
              <a:rPr lang="en-US" altLang="zh-CN" dirty="0"/>
              <a:t>Objective:</a:t>
            </a:r>
          </a:p>
          <a:p>
            <a:pPr lvl="2"/>
            <a:r>
              <a:rPr lang="en-US" altLang="zh-CN" dirty="0" err="1"/>
              <a:t>MSELoss</a:t>
            </a:r>
            <a:r>
              <a:rPr lang="en-US" altLang="zh-CN" dirty="0"/>
              <a:t> + </a:t>
            </a:r>
            <a:r>
              <a:rPr lang="en-US" altLang="zh-CN" dirty="0" err="1"/>
              <a:t>tuning_param</a:t>
            </a:r>
            <a:r>
              <a:rPr lang="en-US" altLang="zh-CN" dirty="0"/>
              <a:t> * </a:t>
            </a:r>
            <a:r>
              <a:rPr lang="en-US" altLang="zh-CN" dirty="0" err="1"/>
              <a:t>CrossEntropyLoss</a:t>
            </a:r>
            <a:endParaRPr lang="en-US" altLang="zh-CN" dirty="0"/>
          </a:p>
          <a:p>
            <a:pPr lvl="2"/>
            <a:r>
              <a:rPr lang="en-US" altLang="zh-CN" dirty="0" err="1"/>
              <a:t>tuning_param</a:t>
            </a:r>
            <a:r>
              <a:rPr lang="en-US" altLang="zh-CN" dirty="0"/>
              <a:t> = 1e-3</a:t>
            </a:r>
          </a:p>
        </p:txBody>
      </p:sp>
    </p:spTree>
    <p:extLst>
      <p:ext uri="{BB962C8B-B14F-4D97-AF65-F5344CB8AC3E}">
        <p14:creationId xmlns:p14="http://schemas.microsoft.com/office/powerpoint/2010/main" val="35981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Preliminary Result</a:t>
            </a:r>
          </a:p>
          <a:p>
            <a:r>
              <a:rPr lang="en-US" altLang="zh-CN" dirty="0" err="1"/>
              <a:t>Handtuned</a:t>
            </a:r>
            <a:r>
              <a:rPr lang="en-US" altLang="zh-CN" dirty="0"/>
              <a:t> achieves 98.64% accuracy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63F512-5494-45CF-91F1-4D147944A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1868"/>
            <a:ext cx="5049222" cy="3731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AD6C99-A4D1-4562-B04C-1BAF8281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61" y="3095625"/>
            <a:ext cx="2609850" cy="666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538597-E14E-4F5D-9474-9518F397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6" y="5185156"/>
            <a:ext cx="2609850" cy="666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07DEB4-B678-4686-85BC-6B8C16994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61" y="4118169"/>
            <a:ext cx="2609850" cy="666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4D1B4D-17B9-4883-96DB-DF97C7A78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768" y="3095625"/>
            <a:ext cx="2609850" cy="6667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881CF61-764F-4BDD-AC39-628B137A1464}"/>
              </a:ext>
            </a:extLst>
          </p:cNvPr>
          <p:cNvSpPr txBox="1"/>
          <p:nvPr/>
        </p:nvSpPr>
        <p:spPr>
          <a:xfrm>
            <a:off x="6829620" y="2776022"/>
            <a:ext cx="97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933E22-6444-4FC5-AADE-0EA29A3305EA}"/>
              </a:ext>
            </a:extLst>
          </p:cNvPr>
          <p:cNvSpPr txBox="1"/>
          <p:nvPr/>
        </p:nvSpPr>
        <p:spPr>
          <a:xfrm>
            <a:off x="9981132" y="2776022"/>
            <a:ext cx="12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267C0B-27AC-4CAF-9137-CCDFD185076A}"/>
              </a:ext>
            </a:extLst>
          </p:cNvPr>
          <p:cNvSpPr txBox="1"/>
          <p:nvPr/>
        </p:nvSpPr>
        <p:spPr>
          <a:xfrm>
            <a:off x="6619317" y="3763817"/>
            <a:ext cx="13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3D747B0-5672-4FF9-917B-0B5092BB5F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6" y="4118169"/>
            <a:ext cx="2609850" cy="6667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F54A087-735B-487C-B191-7A6FD7BCD738}"/>
              </a:ext>
            </a:extLst>
          </p:cNvPr>
          <p:cNvSpPr txBox="1"/>
          <p:nvPr/>
        </p:nvSpPr>
        <p:spPr>
          <a:xfrm>
            <a:off x="9930324" y="3779011"/>
            <a:ext cx="13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EDEB06-72DB-4C12-B31C-EE8A110861B5}"/>
              </a:ext>
            </a:extLst>
          </p:cNvPr>
          <p:cNvSpPr txBox="1"/>
          <p:nvPr/>
        </p:nvSpPr>
        <p:spPr>
          <a:xfrm>
            <a:off x="6556517" y="4799775"/>
            <a:ext cx="151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en-US" altLang="zh-CN" baseline="30000" dirty="0"/>
              <a:t>th</a:t>
            </a:r>
            <a:r>
              <a:rPr lang="en-US" altLang="zh-CN" dirty="0"/>
              <a:t>  iteration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BD4291-4630-43CA-B754-AAC8D07C84D2}"/>
              </a:ext>
            </a:extLst>
          </p:cNvPr>
          <p:cNvSpPr txBox="1"/>
          <p:nvPr/>
        </p:nvSpPr>
        <p:spPr>
          <a:xfrm>
            <a:off x="9897132" y="4799775"/>
            <a:ext cx="151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r>
              <a:rPr lang="en-US" altLang="zh-CN" baseline="30000" dirty="0"/>
              <a:t>th</a:t>
            </a:r>
            <a:r>
              <a:rPr lang="en-US" altLang="zh-CN" dirty="0"/>
              <a:t>  iteration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BF371AC-926C-4955-9844-91C013C7C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61" y="5185156"/>
            <a:ext cx="2609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</a:p>
          <a:p>
            <a:pPr lvl="1"/>
            <a:r>
              <a:rPr lang="en-US" altLang="zh-CN" dirty="0"/>
              <a:t>Classification part is not rate variable</a:t>
            </a:r>
          </a:p>
          <a:p>
            <a:pPr lvl="1"/>
            <a:r>
              <a:rPr lang="en-US" altLang="zh-CN" dirty="0"/>
              <a:t>Tuning parameter for multi-objective optimization or two stage (isolated) optimization</a:t>
            </a:r>
          </a:p>
          <a:p>
            <a:pPr lvl="1"/>
            <a:r>
              <a:rPr lang="en-US" altLang="zh-CN" dirty="0"/>
              <a:t>More complex </a:t>
            </a:r>
            <a:r>
              <a:rPr lang="en-US" altLang="zh-CN" dirty="0" err="1"/>
              <a:t>iid</a:t>
            </a:r>
            <a:r>
              <a:rPr lang="en-US" altLang="zh-CN" dirty="0"/>
              <a:t> image data, like CIFAR10, ImageNet</a:t>
            </a:r>
          </a:p>
          <a:p>
            <a:pPr lvl="1"/>
            <a:r>
              <a:rPr lang="en-US" altLang="zh-CN" dirty="0"/>
              <a:t>Video data, and add LSTM for patch data? for frame data?</a:t>
            </a:r>
          </a:p>
          <a:p>
            <a:pPr lvl="1"/>
            <a:r>
              <a:rPr lang="en-US" altLang="zh-CN" dirty="0"/>
              <a:t>Web crawler for retrieving large volume of data to search for architecture and compressing images</a:t>
            </a:r>
          </a:p>
        </p:txBody>
      </p:sp>
    </p:spTree>
    <p:extLst>
      <p:ext uri="{BB962C8B-B14F-4D97-AF65-F5344CB8AC3E}">
        <p14:creationId xmlns:p14="http://schemas.microsoft.com/office/powerpoint/2010/main" val="386599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Distributed Compression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</a:p>
          <a:p>
            <a:pPr lvl="1"/>
            <a:r>
              <a:rPr lang="en-US" altLang="zh-CN" dirty="0"/>
              <a:t>Split image dataset into several subset of data</a:t>
            </a:r>
          </a:p>
          <a:p>
            <a:pPr lvl="1"/>
            <a:r>
              <a:rPr lang="en-US" altLang="zh-CN" dirty="0"/>
              <a:t>Each slave node has a sperate encoder</a:t>
            </a:r>
          </a:p>
          <a:p>
            <a:pPr lvl="1"/>
            <a:r>
              <a:rPr lang="en-US" altLang="zh-CN" dirty="0"/>
              <a:t>The main host receive the codes from slave nodes and concatenate them together to decode them from a single decoder</a:t>
            </a:r>
          </a:p>
          <a:p>
            <a:pPr lvl="1"/>
            <a:r>
              <a:rPr lang="en-US" altLang="zh-CN" dirty="0"/>
              <a:t>The system should yield better rate-distortion curve compared to decode each slave node separately</a:t>
            </a:r>
          </a:p>
          <a:p>
            <a:pPr lvl="1"/>
            <a:r>
              <a:rPr lang="en-US" altLang="zh-CN" dirty="0"/>
              <a:t>Possible to add classification and other objectives</a:t>
            </a:r>
          </a:p>
        </p:txBody>
      </p:sp>
    </p:spTree>
    <p:extLst>
      <p:ext uri="{BB962C8B-B14F-4D97-AF65-F5344CB8AC3E}">
        <p14:creationId xmlns:p14="http://schemas.microsoft.com/office/powerpoint/2010/main" val="17690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345</Words>
  <Application>Microsoft Office PowerPoint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 主题​​</vt:lpstr>
      <vt:lpstr>Research Progress Record</vt:lpstr>
      <vt:lpstr>Abstract</vt:lpstr>
      <vt:lpstr>Compression and Classification </vt:lpstr>
      <vt:lpstr>Compression and Classification </vt:lpstr>
      <vt:lpstr>Compression and Classification </vt:lpstr>
      <vt:lpstr>Compression and Classification </vt:lpstr>
      <vt:lpstr>Compression and Classification </vt:lpstr>
      <vt:lpstr>Compression and Classification </vt:lpstr>
      <vt:lpstr>Distributed Compression  </vt:lpstr>
      <vt:lpstr>Codec Conversion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52</cp:revision>
  <dcterms:created xsi:type="dcterms:W3CDTF">2018-08-28T06:30:59Z</dcterms:created>
  <dcterms:modified xsi:type="dcterms:W3CDTF">2018-08-28T07:05:16Z</dcterms:modified>
</cp:coreProperties>
</file>