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95" r:id="rId3"/>
    <p:sldId id="308" r:id="rId4"/>
    <p:sldId id="311" r:id="rId5"/>
    <p:sldId id="296" r:id="rId6"/>
    <p:sldId id="302" r:id="rId7"/>
    <p:sldId id="309" r:id="rId8"/>
    <p:sldId id="312" r:id="rId9"/>
    <p:sldId id="306" r:id="rId10"/>
    <p:sldId id="310" r:id="rId11"/>
    <p:sldId id="304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1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Aug 28,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Patched LSTM</a:t>
            </a:r>
          </a:p>
          <a:p>
            <a:pPr lvl="1"/>
            <a:r>
              <a:rPr lang="en-US" altLang="zh-CN" dirty="0"/>
              <a:t>Pad and </a:t>
            </a:r>
            <a:r>
              <a:rPr lang="en-US" altLang="zh-CN" dirty="0" err="1"/>
              <a:t>unpad</a:t>
            </a:r>
            <a:r>
              <a:rPr lang="en-US" altLang="zh-CN" dirty="0"/>
              <a:t> different size of images (sequence), otherwise we can only use </a:t>
            </a:r>
            <a:r>
              <a:rPr lang="en-US" altLang="zh-CN" dirty="0" err="1"/>
              <a:t>batch_size</a:t>
            </a:r>
            <a:r>
              <a:rPr lang="en-US" altLang="zh-CN" dirty="0"/>
              <a:t> = 1</a:t>
            </a:r>
          </a:p>
          <a:p>
            <a:pPr lvl="1"/>
            <a:r>
              <a:rPr lang="en-US" altLang="zh-CN"/>
              <a:t>(Variable rate) </a:t>
            </a:r>
            <a:r>
              <a:rPr lang="en-US" altLang="zh-CN" dirty="0"/>
              <a:t>classification for non-uniform sizes </a:t>
            </a:r>
            <a:r>
              <a:rPr lang="en-US" altLang="zh-CN"/>
              <a:t>of images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3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Compression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/>
              <a:t>Split image dataset into several subset of data</a:t>
            </a:r>
          </a:p>
          <a:p>
            <a:pPr lvl="1"/>
            <a:r>
              <a:rPr lang="en-US" altLang="zh-CN" dirty="0"/>
              <a:t>Each slave node has a sperate encoder</a:t>
            </a:r>
          </a:p>
          <a:p>
            <a:pPr lvl="1"/>
            <a:r>
              <a:rPr lang="en-US" altLang="zh-CN" dirty="0"/>
              <a:t>The main host receive the codes from slave nodes and concatenate them together to decode them from a single decoder</a:t>
            </a:r>
          </a:p>
          <a:p>
            <a:pPr lvl="1"/>
            <a:r>
              <a:rPr lang="en-US" altLang="zh-CN" dirty="0"/>
              <a:t>The system should yield better rate-distortion curve compared to decode each slave node separately</a:t>
            </a:r>
          </a:p>
          <a:p>
            <a:pPr lvl="1"/>
            <a:r>
              <a:rPr lang="en-US" altLang="zh-CN" dirty="0"/>
              <a:t>Possible to add classification and other objectives</a:t>
            </a:r>
          </a:p>
        </p:txBody>
      </p:sp>
    </p:spTree>
    <p:extLst>
      <p:ext uri="{BB962C8B-B14F-4D97-AF65-F5344CB8AC3E}">
        <p14:creationId xmlns:p14="http://schemas.microsoft.com/office/powerpoint/2010/main" val="17690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Codec Conversion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r>
              <a:rPr lang="en-US" altLang="zh-CN" dirty="0"/>
              <a:t>Convert between classical codecs like jpeg, </a:t>
            </a:r>
            <a:r>
              <a:rPr lang="en-US" altLang="zh-CN" dirty="0" err="1"/>
              <a:t>png</a:t>
            </a:r>
            <a:r>
              <a:rPr lang="en-US" altLang="zh-CN" dirty="0"/>
              <a:t> and neural network based codecs</a:t>
            </a:r>
          </a:p>
          <a:p>
            <a:pPr lvl="1"/>
            <a:r>
              <a:rPr lang="en-US" altLang="zh-CN" dirty="0"/>
              <a:t>Convert between neural network based codecs</a:t>
            </a:r>
          </a:p>
          <a:p>
            <a:pPr lvl="1"/>
            <a:r>
              <a:rPr lang="en-US" altLang="zh-CN" dirty="0"/>
              <a:t>Convert between classical codecs</a:t>
            </a:r>
          </a:p>
          <a:p>
            <a:pPr lvl="1"/>
            <a:r>
              <a:rPr lang="en-US" altLang="zh-CN" dirty="0"/>
              <a:t>Can we convert between lossy compressed codes and lossless compressed codes with neural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77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/>
              <a:t>Rate Variable Classification</a:t>
            </a:r>
          </a:p>
          <a:p>
            <a:pPr lvl="1"/>
            <a:r>
              <a:rPr lang="en-US" altLang="zh-CN" dirty="0"/>
              <a:t>Two stage (isolated) optimization</a:t>
            </a:r>
          </a:p>
          <a:p>
            <a:pPr lvl="1"/>
            <a:r>
              <a:rPr lang="en-US" altLang="zh-CN" dirty="0"/>
              <a:t>CIFAR10</a:t>
            </a:r>
          </a:p>
          <a:p>
            <a:r>
              <a:rPr lang="en-US" altLang="zh-CN" dirty="0"/>
              <a:t>Distributed Compression</a:t>
            </a:r>
          </a:p>
          <a:p>
            <a:r>
              <a:rPr lang="en-US" altLang="zh-CN" dirty="0"/>
              <a:t>Codec Conversion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 own desktop GPU: GTX 1080 TI (cutting edge single-precision)</a:t>
            </a:r>
          </a:p>
          <a:p>
            <a:r>
              <a:rPr lang="en-US" altLang="zh-CN" dirty="0"/>
              <a:t>Azure(or AWS) cluster GPU available: V100, P100, K80 (double-precision, more memory)</a:t>
            </a:r>
          </a:p>
          <a:p>
            <a:r>
              <a:rPr lang="en-US" altLang="zh-CN" dirty="0"/>
              <a:t>GTX 1080 TI(~$750) is the same generation as P100 (~ $ 8000)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5784-DEBB-4CDB-8A0D-7251187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E67E5-FED1-400F-B0D2-B8D1464F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One epoch of running MNIST(60000 samples)</a:t>
            </a:r>
            <a:r>
              <a:rPr lang="zh-CN" altLang="en-US" dirty="0"/>
              <a:t> </a:t>
            </a:r>
            <a:r>
              <a:rPr lang="en-US" altLang="zh-CN" dirty="0"/>
              <a:t>on our residual network takes 1000 s on my machine and takes more than 3000s on one K80, takes 2000s with two K80s, and takes 1000s with four K80s</a:t>
            </a:r>
          </a:p>
          <a:p>
            <a:pPr lvl="1"/>
            <a:r>
              <a:rPr lang="en-US" altLang="zh-CN" dirty="0"/>
              <a:t>Takes 900s on one P100, and takes 430s on two P100s, and takes 270s on 4 P100s</a:t>
            </a:r>
          </a:p>
          <a:p>
            <a:pPr lvl="1"/>
            <a:r>
              <a:rPr lang="en-US" altLang="zh-CN" dirty="0"/>
              <a:t>https://azure.microsoft.com/en-us/pricing/details/virtual-machines/linux/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Head Pose Image dataset</a:t>
            </a:r>
          </a:p>
          <a:p>
            <a:pPr lvl="1"/>
            <a:r>
              <a:rPr lang="en-US" altLang="zh-CN" dirty="0"/>
              <a:t>http://www-prima.inrialpes.fr/perso/Gourier/Faces/HPDatabase.html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Classification part is not rate variable</a:t>
            </a:r>
          </a:p>
          <a:p>
            <a:pPr lvl="1"/>
            <a:r>
              <a:rPr lang="en-US" altLang="zh-CN" dirty="0"/>
              <a:t>Tuning parameter for multi-objective optimization or </a:t>
            </a:r>
            <a:r>
              <a:rPr lang="en-US" altLang="zh-CN" dirty="0">
                <a:solidFill>
                  <a:srgbClr val="FFC000"/>
                </a:solidFill>
              </a:rPr>
              <a:t>two stage (isolated)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More complex </a:t>
            </a:r>
            <a:r>
              <a:rPr lang="en-US" altLang="zh-CN" dirty="0" err="1">
                <a:solidFill>
                  <a:srgbClr val="FF0000"/>
                </a:solidFill>
              </a:rPr>
              <a:t>iid</a:t>
            </a:r>
            <a:r>
              <a:rPr lang="en-US" altLang="zh-CN" dirty="0">
                <a:solidFill>
                  <a:srgbClr val="FF0000"/>
                </a:solidFill>
              </a:rPr>
              <a:t> image data, like CIFAR10, </a:t>
            </a:r>
            <a:r>
              <a:rPr lang="en-US" altLang="zh-CN" dirty="0"/>
              <a:t>ImageNet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Add LSTM for patch data?</a:t>
            </a:r>
            <a:r>
              <a:rPr lang="en-US" altLang="zh-CN" dirty="0"/>
              <a:t> for frame data?</a:t>
            </a:r>
          </a:p>
          <a:p>
            <a:pPr lvl="1"/>
            <a:r>
              <a:rPr lang="en-US" altLang="zh-CN" dirty="0"/>
              <a:t>Web crawler for retrieving large volume of data to search for architecture and compressing images</a:t>
            </a:r>
          </a:p>
        </p:txBody>
      </p:sp>
    </p:spTree>
    <p:extLst>
      <p:ext uri="{BB962C8B-B14F-4D97-AF65-F5344CB8AC3E}">
        <p14:creationId xmlns:p14="http://schemas.microsoft.com/office/powerpoint/2010/main" val="38659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 (MNIST)</a:t>
            </a:r>
          </a:p>
          <a:p>
            <a:pPr lvl="1"/>
            <a:r>
              <a:rPr lang="en-US" altLang="zh-CN" dirty="0"/>
              <a:t>With pure LSTM based network, we can achieve rate variable classification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86674-F7E6-4ECC-8813-5EA1CB4B6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9" y="3180184"/>
            <a:ext cx="3002601" cy="22188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02D71-2560-472E-BD02-7EE72C2A064F}"/>
              </a:ext>
            </a:extLst>
          </p:cNvPr>
          <p:cNvSpPr txBox="1"/>
          <p:nvPr/>
        </p:nvSpPr>
        <p:spPr>
          <a:xfrm>
            <a:off x="1101638" y="5418677"/>
            <a:ext cx="1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time results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A89B76-AD8E-4475-8542-A3E3FC245196}"/>
              </a:ext>
            </a:extLst>
          </p:cNvPr>
          <p:cNvSpPr txBox="1"/>
          <p:nvPr/>
        </p:nvSpPr>
        <p:spPr>
          <a:xfrm>
            <a:off x="7161882" y="5418677"/>
            <a:ext cx="1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A0A468-4306-4924-AD43-4BC88F6BE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67" y="3046302"/>
            <a:ext cx="3152483" cy="23527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7C7962-2667-4CCF-B578-AF133725F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03" y="3180183"/>
            <a:ext cx="2980497" cy="22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 (CIFAR10)</a:t>
            </a:r>
          </a:p>
          <a:p>
            <a:pPr lvl="1"/>
            <a:r>
              <a:rPr lang="en-US" altLang="zh-CN" dirty="0"/>
              <a:t>With pure LSTM based network, we can achieve rate variable classification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A0A468-4306-4924-AD43-4BC88F6B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38" y="3113241"/>
            <a:ext cx="3152483" cy="23527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7C7962-2667-4CCF-B578-AF133725F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1" y="3222122"/>
            <a:ext cx="2980497" cy="22188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6CE0B7-3065-4D04-83D3-13837BBD229E}"/>
              </a:ext>
            </a:extLst>
          </p:cNvPr>
          <p:cNvSpPr txBox="1"/>
          <p:nvPr/>
        </p:nvSpPr>
        <p:spPr>
          <a:xfrm>
            <a:off x="5233556" y="5508462"/>
            <a:ext cx="1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stage (isolated)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9038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487</Words>
  <Application>Microsoft Office PowerPoint</Application>
  <PresentationFormat>宽屏</PresentationFormat>
  <Paragraphs>70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Computation</vt:lpstr>
      <vt:lpstr>Computation</vt:lpstr>
      <vt:lpstr>Data</vt:lpstr>
      <vt:lpstr>Compression and Classification </vt:lpstr>
      <vt:lpstr>Compression and Classification</vt:lpstr>
      <vt:lpstr>Compression and Classification</vt:lpstr>
      <vt:lpstr>Compression and Classification</vt:lpstr>
      <vt:lpstr>Compression and Classification</vt:lpstr>
      <vt:lpstr>Distributed Compression  </vt:lpstr>
      <vt:lpstr>Codec Conversion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138</cp:revision>
  <dcterms:created xsi:type="dcterms:W3CDTF">2018-08-28T06:30:59Z</dcterms:created>
  <dcterms:modified xsi:type="dcterms:W3CDTF">2018-09-11T06:28:30Z</dcterms:modified>
</cp:coreProperties>
</file>