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95" r:id="rId3"/>
    <p:sldId id="308" r:id="rId4"/>
    <p:sldId id="296" r:id="rId5"/>
    <p:sldId id="302" r:id="rId6"/>
    <p:sldId id="309" r:id="rId7"/>
    <p:sldId id="306" r:id="rId8"/>
    <p:sldId id="307" r:id="rId9"/>
    <p:sldId id="310" r:id="rId10"/>
    <p:sldId id="304" r:id="rId11"/>
    <p:sldId id="30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43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02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9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3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7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Enmao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Diao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Aug 28, 2018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Distributed Compression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Milestones</a:t>
            </a:r>
          </a:p>
          <a:p>
            <a:pPr lvl="1"/>
            <a:r>
              <a:rPr lang="en-US" altLang="zh-CN" dirty="0"/>
              <a:t>Split image dataset into several subset of data</a:t>
            </a:r>
          </a:p>
          <a:p>
            <a:pPr lvl="1"/>
            <a:r>
              <a:rPr lang="en-US" altLang="zh-CN" dirty="0"/>
              <a:t>Each slave node has a sperate encoder</a:t>
            </a:r>
          </a:p>
          <a:p>
            <a:pPr lvl="1"/>
            <a:r>
              <a:rPr lang="en-US" altLang="zh-CN" dirty="0"/>
              <a:t>The main host receive the codes from slave nodes and concatenate them together to decode them from a single decoder</a:t>
            </a:r>
          </a:p>
          <a:p>
            <a:pPr lvl="1"/>
            <a:r>
              <a:rPr lang="en-US" altLang="zh-CN" dirty="0"/>
              <a:t>The system should yield better rate-distortion curve compared to decode each slave node separately</a:t>
            </a:r>
          </a:p>
          <a:p>
            <a:pPr lvl="1"/>
            <a:r>
              <a:rPr lang="en-US" altLang="zh-CN" dirty="0"/>
              <a:t>Possible to add classification and other objectives</a:t>
            </a:r>
          </a:p>
        </p:txBody>
      </p:sp>
    </p:spTree>
    <p:extLst>
      <p:ext uri="{BB962C8B-B14F-4D97-AF65-F5344CB8AC3E}">
        <p14:creationId xmlns:p14="http://schemas.microsoft.com/office/powerpoint/2010/main" val="176901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Codec Conversion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Milestones</a:t>
            </a:r>
          </a:p>
          <a:p>
            <a:r>
              <a:rPr lang="en-US" altLang="zh-CN" dirty="0"/>
              <a:t>Convert between classical codecs like jpeg, </a:t>
            </a:r>
            <a:r>
              <a:rPr lang="en-US" altLang="zh-CN" dirty="0" err="1"/>
              <a:t>png</a:t>
            </a:r>
            <a:r>
              <a:rPr lang="en-US" altLang="zh-CN" dirty="0"/>
              <a:t> and neural network based codecs</a:t>
            </a:r>
          </a:p>
          <a:p>
            <a:pPr lvl="1"/>
            <a:r>
              <a:rPr lang="en-US" altLang="zh-CN" dirty="0"/>
              <a:t>Convert between neural network based codecs</a:t>
            </a:r>
          </a:p>
          <a:p>
            <a:pPr lvl="1"/>
            <a:r>
              <a:rPr lang="en-US" altLang="zh-CN" dirty="0"/>
              <a:t>Convert between classical codecs</a:t>
            </a:r>
          </a:p>
          <a:p>
            <a:pPr lvl="1"/>
            <a:r>
              <a:rPr lang="en-US" altLang="zh-CN" dirty="0"/>
              <a:t>Can we convert between lossy compressed codes and lossless compressed codes with neural network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077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Computation</a:t>
            </a:r>
          </a:p>
          <a:p>
            <a:r>
              <a:rPr lang="en-US" altLang="zh-CN" dirty="0"/>
              <a:t>Data</a:t>
            </a:r>
          </a:p>
          <a:p>
            <a:r>
              <a:rPr lang="en-US" altLang="zh-CN" dirty="0"/>
              <a:t>Compression and Classification</a:t>
            </a:r>
          </a:p>
          <a:p>
            <a:pPr lvl="1"/>
            <a:r>
              <a:rPr lang="en-US" altLang="zh-CN" dirty="0"/>
              <a:t>Rate Variable Classification</a:t>
            </a:r>
          </a:p>
          <a:p>
            <a:pPr lvl="1"/>
            <a:r>
              <a:rPr lang="en-US" altLang="zh-CN" dirty="0"/>
              <a:t>Two stage (isolated) optimization</a:t>
            </a:r>
          </a:p>
          <a:p>
            <a:pPr lvl="1"/>
            <a:r>
              <a:rPr lang="en-US" altLang="zh-CN" dirty="0"/>
              <a:t>CIFAR10</a:t>
            </a:r>
          </a:p>
          <a:p>
            <a:r>
              <a:rPr lang="en-US" altLang="zh-CN" dirty="0"/>
              <a:t>Distributed Compression</a:t>
            </a:r>
          </a:p>
          <a:p>
            <a:r>
              <a:rPr lang="en-US" altLang="zh-CN" dirty="0"/>
              <a:t>Codec Conversion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F7ED7-445B-4732-928D-97004C11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00410-0AA5-45E1-9ECB-0D42BEFA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 own desktop GPU: GTX 1080 TI (cutting edge single-precision)</a:t>
            </a:r>
          </a:p>
          <a:p>
            <a:r>
              <a:rPr lang="en-US" altLang="zh-CN" dirty="0"/>
              <a:t>Azure(or AWS) cluster GPU available: V100, P100, K80 (double-precision, more memory)</a:t>
            </a:r>
          </a:p>
          <a:p>
            <a:r>
              <a:rPr lang="en-US" altLang="zh-CN" dirty="0"/>
              <a:t>GTX 1080 TI(~$750) is the same generation as P100 (~ $ 8000)</a:t>
            </a:r>
          </a:p>
          <a:p>
            <a:r>
              <a:rPr lang="en-US" altLang="zh-CN" dirty="0"/>
              <a:t>Test</a:t>
            </a:r>
          </a:p>
          <a:p>
            <a:pPr lvl="1"/>
            <a:r>
              <a:rPr lang="en-US" altLang="zh-CN" dirty="0"/>
              <a:t>One epoch of running MNIST(10000 sample subset)</a:t>
            </a:r>
            <a:r>
              <a:rPr lang="zh-CN" altLang="en-US"/>
              <a:t> </a:t>
            </a:r>
            <a:r>
              <a:rPr lang="en-US" altLang="zh-CN"/>
              <a:t>on </a:t>
            </a:r>
            <a:r>
              <a:rPr lang="en-US" altLang="zh-CN" dirty="0"/>
              <a:t>our residual network takes 200 s on my machine and takes 680s on one K80</a:t>
            </a:r>
          </a:p>
          <a:p>
            <a:pPr lvl="1"/>
            <a:r>
              <a:rPr lang="en-US" altLang="zh-CN" dirty="0"/>
              <a:t>https://azure.microsoft.com/en-us/pricing/details/virtual-machines/linux/</a:t>
            </a:r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27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MNIST dataset</a:t>
            </a:r>
          </a:p>
          <a:p>
            <a:pPr lvl="1"/>
            <a:r>
              <a:rPr lang="en-US" altLang="zh-CN" dirty="0"/>
              <a:t>60000 handwritten 0-9 digits images for training, 10000 for test</a:t>
            </a:r>
          </a:p>
          <a:p>
            <a:pPr lvl="1"/>
            <a:r>
              <a:rPr lang="en-US" altLang="zh-CN" dirty="0"/>
              <a:t>Original shape 28x28, resized to 32x32</a:t>
            </a:r>
          </a:p>
          <a:p>
            <a:r>
              <a:rPr lang="en-US" altLang="zh-CN" dirty="0"/>
              <a:t>CIFAR10 dataset</a:t>
            </a:r>
          </a:p>
          <a:p>
            <a:pPr lvl="1"/>
            <a:r>
              <a:rPr lang="en-US" altLang="zh-CN" dirty="0"/>
              <a:t>50000 natural images of 10 classes like airplane, automobile, cat, dog, </a:t>
            </a:r>
            <a:r>
              <a:rPr lang="en-US" altLang="zh-CN" dirty="0" err="1"/>
              <a:t>etc</a:t>
            </a:r>
            <a:r>
              <a:rPr lang="en-US" altLang="zh-CN" dirty="0"/>
              <a:t> for training, 10000 for test</a:t>
            </a:r>
          </a:p>
          <a:p>
            <a:pPr lvl="1"/>
            <a:r>
              <a:rPr lang="en-US" altLang="zh-CN" dirty="0"/>
              <a:t>Original shape 32x32</a:t>
            </a:r>
          </a:p>
          <a:p>
            <a:r>
              <a:rPr lang="en-US" altLang="zh-CN" dirty="0"/>
              <a:t>Head Pose Image dataset</a:t>
            </a:r>
          </a:p>
          <a:p>
            <a:pPr lvl="1"/>
            <a:r>
              <a:rPr lang="en-US" altLang="zh-CN" dirty="0"/>
              <a:t>http://www-prima.inrialpes.fr/perso/Gourier/Faces/HPDatabase.html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50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FA14-E8C9-4F79-B31E-7AC8C0F7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73BF-8D7E-447B-99B4-F29841BE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Milestones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Classification part is not rate variable</a:t>
            </a:r>
          </a:p>
          <a:p>
            <a:pPr lvl="1"/>
            <a:r>
              <a:rPr lang="en-US" altLang="zh-CN" dirty="0"/>
              <a:t>Tuning parameter for multi-objective optimization or </a:t>
            </a:r>
            <a:r>
              <a:rPr lang="en-US" altLang="zh-CN" dirty="0">
                <a:solidFill>
                  <a:srgbClr val="FFC000"/>
                </a:solidFill>
              </a:rPr>
              <a:t>two stage (isolated) optimization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More complex </a:t>
            </a:r>
            <a:r>
              <a:rPr lang="en-US" altLang="zh-CN" dirty="0" err="1">
                <a:solidFill>
                  <a:srgbClr val="FF0000"/>
                </a:solidFill>
              </a:rPr>
              <a:t>iid</a:t>
            </a:r>
            <a:r>
              <a:rPr lang="en-US" altLang="zh-CN" dirty="0">
                <a:solidFill>
                  <a:srgbClr val="FF0000"/>
                </a:solidFill>
              </a:rPr>
              <a:t> image data, like CIFAR10, </a:t>
            </a:r>
            <a:r>
              <a:rPr lang="en-US" altLang="zh-CN" dirty="0"/>
              <a:t>ImageNet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Video data, and add LSTM for patch data?</a:t>
            </a:r>
            <a:r>
              <a:rPr lang="en-US" altLang="zh-CN" dirty="0"/>
              <a:t> for frame data?</a:t>
            </a:r>
          </a:p>
          <a:p>
            <a:pPr lvl="1"/>
            <a:r>
              <a:rPr lang="en-US" altLang="zh-CN" dirty="0"/>
              <a:t>Web crawler for retrieving large volume of data to search for architecture and compressing images</a:t>
            </a:r>
          </a:p>
        </p:txBody>
      </p:sp>
    </p:spTree>
    <p:extLst>
      <p:ext uri="{BB962C8B-B14F-4D97-AF65-F5344CB8AC3E}">
        <p14:creationId xmlns:p14="http://schemas.microsoft.com/office/powerpoint/2010/main" val="386599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Classification part is not rate variable</a:t>
            </a:r>
          </a:p>
          <a:p>
            <a:pPr lvl="1"/>
            <a:r>
              <a:rPr lang="en-US" altLang="zh-CN" dirty="0"/>
              <a:t>With pure LSTM based network, we can achieve rate variable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4556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Two stage (isolated) optimization</a:t>
            </a:r>
          </a:p>
        </p:txBody>
      </p:sp>
    </p:spTree>
    <p:extLst>
      <p:ext uri="{BB962C8B-B14F-4D97-AF65-F5344CB8AC3E}">
        <p14:creationId xmlns:p14="http://schemas.microsoft.com/office/powerpoint/2010/main" val="299038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CIFAR10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63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942-1BEC-40D2-9DC4-D7C87FB1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Compression and Classification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5CE38-BA13-4505-BDCA-8479C118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Patched LSTM</a:t>
            </a:r>
          </a:p>
          <a:p>
            <a:pPr lvl="1"/>
            <a:r>
              <a:rPr lang="en-US" altLang="zh-CN" dirty="0"/>
              <a:t>Pad and </a:t>
            </a:r>
            <a:r>
              <a:rPr lang="en-US" altLang="zh-CN" dirty="0" err="1"/>
              <a:t>unpad</a:t>
            </a:r>
            <a:r>
              <a:rPr lang="en-US" altLang="zh-CN" dirty="0"/>
              <a:t> different size of images (sequence), otherwise we can only use </a:t>
            </a:r>
            <a:r>
              <a:rPr lang="en-US" altLang="zh-CN" dirty="0" err="1"/>
              <a:t>batch_size</a:t>
            </a:r>
            <a:r>
              <a:rPr lang="en-US" altLang="zh-CN" dirty="0"/>
              <a:t> = 1</a:t>
            </a:r>
          </a:p>
          <a:p>
            <a:pPr lvl="1"/>
            <a:r>
              <a:rPr lang="en-US" altLang="zh-CN"/>
              <a:t>(Variable rate) </a:t>
            </a:r>
            <a:r>
              <a:rPr lang="en-US" altLang="zh-CN" dirty="0"/>
              <a:t>classification for non-uniform sizes </a:t>
            </a:r>
            <a:r>
              <a:rPr lang="en-US" altLang="zh-CN"/>
              <a:t>of images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231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3474</TotalTime>
  <Words>427</Words>
  <Application>Microsoft Office PowerPoint</Application>
  <PresentationFormat>宽屏</PresentationFormat>
  <Paragraphs>64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Office 主题​​</vt:lpstr>
      <vt:lpstr>Research Progress Record</vt:lpstr>
      <vt:lpstr>Abstract</vt:lpstr>
      <vt:lpstr>Computation</vt:lpstr>
      <vt:lpstr>Data</vt:lpstr>
      <vt:lpstr>Compression and Classification </vt:lpstr>
      <vt:lpstr>Compression and Classification</vt:lpstr>
      <vt:lpstr>Compression and Classification</vt:lpstr>
      <vt:lpstr>Compression and Classification</vt:lpstr>
      <vt:lpstr>Compression and Classification</vt:lpstr>
      <vt:lpstr>Distributed Compression  </vt:lpstr>
      <vt:lpstr>Codec Conversion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Administrator</cp:lastModifiedBy>
  <cp:revision>116</cp:revision>
  <dcterms:created xsi:type="dcterms:W3CDTF">2018-08-28T06:30:59Z</dcterms:created>
  <dcterms:modified xsi:type="dcterms:W3CDTF">2018-09-06T08:29:35Z</dcterms:modified>
</cp:coreProperties>
</file>