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64" r:id="rId3"/>
    <p:sldId id="258" r:id="rId4"/>
    <p:sldId id="275" r:id="rId5"/>
    <p:sldId id="273" r:id="rId6"/>
    <p:sldId id="272" r:id="rId7"/>
    <p:sldId id="274" r:id="rId8"/>
    <p:sldId id="267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03AC0-767E-4AC6-8EA9-4E31B18BB2F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9B0F51C-7E1E-42E0-8097-7DF8B3D212EB}">
      <dgm:prSet/>
      <dgm:spPr/>
      <dgm:t>
        <a:bodyPr/>
        <a:lstStyle/>
        <a:p>
          <a:r>
            <a:rPr lang="es-CO"/>
            <a:t>Integrantes:</a:t>
          </a:r>
          <a:endParaRPr lang="en-US"/>
        </a:p>
      </dgm:t>
    </dgm:pt>
    <dgm:pt modelId="{B0F36666-2435-495A-A1FC-1CCB11EC099F}" type="parTrans" cxnId="{7242F5BA-A723-4771-B1C9-AEABD9AEF9FB}">
      <dgm:prSet/>
      <dgm:spPr/>
      <dgm:t>
        <a:bodyPr/>
        <a:lstStyle/>
        <a:p>
          <a:endParaRPr lang="en-US"/>
        </a:p>
      </dgm:t>
    </dgm:pt>
    <dgm:pt modelId="{F7C9D2D0-37BB-41B2-B3C6-2723EC5CCC71}" type="sibTrans" cxnId="{7242F5BA-A723-4771-B1C9-AEABD9AEF9FB}">
      <dgm:prSet/>
      <dgm:spPr/>
      <dgm:t>
        <a:bodyPr/>
        <a:lstStyle/>
        <a:p>
          <a:endParaRPr lang="en-US"/>
        </a:p>
      </dgm:t>
    </dgm:pt>
    <dgm:pt modelId="{46C73218-3F65-4FA8-86E1-F5ACC8F62498}">
      <dgm:prSet/>
      <dgm:spPr/>
      <dgm:t>
        <a:bodyPr/>
        <a:lstStyle/>
        <a:p>
          <a:r>
            <a:rPr lang="es-CO"/>
            <a:t>Juan Camilo Gomez</a:t>
          </a:r>
          <a:endParaRPr lang="en-US"/>
        </a:p>
      </dgm:t>
    </dgm:pt>
    <dgm:pt modelId="{3AB1FFEB-FB98-4540-AFF1-5589E521E917}" type="parTrans" cxnId="{F31FD809-73F9-4712-89B5-56EBA2C5D96E}">
      <dgm:prSet/>
      <dgm:spPr/>
      <dgm:t>
        <a:bodyPr/>
        <a:lstStyle/>
        <a:p>
          <a:endParaRPr lang="en-US"/>
        </a:p>
      </dgm:t>
    </dgm:pt>
    <dgm:pt modelId="{B867C566-3A23-4C51-91EE-C405A910BD7F}" type="sibTrans" cxnId="{F31FD809-73F9-4712-89B5-56EBA2C5D96E}">
      <dgm:prSet/>
      <dgm:spPr/>
      <dgm:t>
        <a:bodyPr/>
        <a:lstStyle/>
        <a:p>
          <a:endParaRPr lang="en-US"/>
        </a:p>
      </dgm:t>
    </dgm:pt>
    <dgm:pt modelId="{777F01DF-D9DD-4194-8EF9-273C328979E3}">
      <dgm:prSet/>
      <dgm:spPr/>
      <dgm:t>
        <a:bodyPr/>
        <a:lstStyle/>
        <a:p>
          <a:r>
            <a:rPr lang="es-CO"/>
            <a:t>Diego Andres Vinasco</a:t>
          </a:r>
          <a:endParaRPr lang="en-US"/>
        </a:p>
      </dgm:t>
    </dgm:pt>
    <dgm:pt modelId="{DC2833B8-1D0A-4AFA-9F1B-7EAFEFFE7181}" type="parTrans" cxnId="{5D0D15C4-3ACB-4FBE-8F77-79A1B78CC831}">
      <dgm:prSet/>
      <dgm:spPr/>
      <dgm:t>
        <a:bodyPr/>
        <a:lstStyle/>
        <a:p>
          <a:endParaRPr lang="en-US"/>
        </a:p>
      </dgm:t>
    </dgm:pt>
    <dgm:pt modelId="{122B357A-98C4-4948-B3B5-2B239F7BF566}" type="sibTrans" cxnId="{5D0D15C4-3ACB-4FBE-8F77-79A1B78CC831}">
      <dgm:prSet/>
      <dgm:spPr/>
      <dgm:t>
        <a:bodyPr/>
        <a:lstStyle/>
        <a:p>
          <a:endParaRPr lang="en-US"/>
        </a:p>
      </dgm:t>
    </dgm:pt>
    <dgm:pt modelId="{56088E93-6C82-463F-B2A0-3E17D6B13913}">
      <dgm:prSet/>
      <dgm:spPr/>
      <dgm:t>
        <a:bodyPr/>
        <a:lstStyle/>
        <a:p>
          <a:r>
            <a:rPr lang="es-CO"/>
            <a:t>Juan David Arce</a:t>
          </a:r>
          <a:endParaRPr lang="en-US"/>
        </a:p>
      </dgm:t>
    </dgm:pt>
    <dgm:pt modelId="{4B979695-2E25-4549-B144-5B797E0D5A00}" type="parTrans" cxnId="{7179F006-5356-4598-AE13-CB5A39FC4171}">
      <dgm:prSet/>
      <dgm:spPr/>
      <dgm:t>
        <a:bodyPr/>
        <a:lstStyle/>
        <a:p>
          <a:endParaRPr lang="en-US"/>
        </a:p>
      </dgm:t>
    </dgm:pt>
    <dgm:pt modelId="{1FBDE443-2D94-44D3-8DFB-2628F19CA64A}" type="sibTrans" cxnId="{7179F006-5356-4598-AE13-CB5A39FC4171}">
      <dgm:prSet/>
      <dgm:spPr/>
      <dgm:t>
        <a:bodyPr/>
        <a:lstStyle/>
        <a:p>
          <a:endParaRPr lang="en-US"/>
        </a:p>
      </dgm:t>
    </dgm:pt>
    <dgm:pt modelId="{9A89680B-4021-4E65-9B5C-3485B93D1736}" type="pres">
      <dgm:prSet presAssocID="{6B303AC0-767E-4AC6-8EA9-4E31B18BB2F3}" presName="linear" presStyleCnt="0">
        <dgm:presLayoutVars>
          <dgm:dir/>
          <dgm:animLvl val="lvl"/>
          <dgm:resizeHandles val="exact"/>
        </dgm:presLayoutVars>
      </dgm:prSet>
      <dgm:spPr/>
    </dgm:pt>
    <dgm:pt modelId="{797E48F0-630D-4372-B2B3-545E6E7255E1}" type="pres">
      <dgm:prSet presAssocID="{19B0F51C-7E1E-42E0-8097-7DF8B3D212EB}" presName="parentLin" presStyleCnt="0"/>
      <dgm:spPr/>
    </dgm:pt>
    <dgm:pt modelId="{A6D846EA-7F76-4C10-91A0-F171B0AD3625}" type="pres">
      <dgm:prSet presAssocID="{19B0F51C-7E1E-42E0-8097-7DF8B3D212EB}" presName="parentLeftMargin" presStyleLbl="node1" presStyleIdx="0" presStyleCnt="4"/>
      <dgm:spPr/>
    </dgm:pt>
    <dgm:pt modelId="{7075E2C7-61CC-4DFB-8CB3-B290CB0A05C3}" type="pres">
      <dgm:prSet presAssocID="{19B0F51C-7E1E-42E0-8097-7DF8B3D212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686425-7C0A-4360-A422-98A043BBE00B}" type="pres">
      <dgm:prSet presAssocID="{19B0F51C-7E1E-42E0-8097-7DF8B3D212EB}" presName="negativeSpace" presStyleCnt="0"/>
      <dgm:spPr/>
    </dgm:pt>
    <dgm:pt modelId="{74AF58F1-04B4-4680-8873-4111E25B14BD}" type="pres">
      <dgm:prSet presAssocID="{19B0F51C-7E1E-42E0-8097-7DF8B3D212EB}" presName="childText" presStyleLbl="conFgAcc1" presStyleIdx="0" presStyleCnt="4">
        <dgm:presLayoutVars>
          <dgm:bulletEnabled val="1"/>
        </dgm:presLayoutVars>
      </dgm:prSet>
      <dgm:spPr/>
    </dgm:pt>
    <dgm:pt modelId="{E0E412C3-B0A0-4674-8E14-634EE99B9E0D}" type="pres">
      <dgm:prSet presAssocID="{F7C9D2D0-37BB-41B2-B3C6-2723EC5CCC71}" presName="spaceBetweenRectangles" presStyleCnt="0"/>
      <dgm:spPr/>
    </dgm:pt>
    <dgm:pt modelId="{F69FCE95-8B42-4508-A684-557CC7CB8AF0}" type="pres">
      <dgm:prSet presAssocID="{46C73218-3F65-4FA8-86E1-F5ACC8F62498}" presName="parentLin" presStyleCnt="0"/>
      <dgm:spPr/>
    </dgm:pt>
    <dgm:pt modelId="{5F0D7239-FE4D-4697-AE2D-9F40CE1D5D89}" type="pres">
      <dgm:prSet presAssocID="{46C73218-3F65-4FA8-86E1-F5ACC8F62498}" presName="parentLeftMargin" presStyleLbl="node1" presStyleIdx="0" presStyleCnt="4"/>
      <dgm:spPr/>
    </dgm:pt>
    <dgm:pt modelId="{76B29DD4-E221-451B-8E82-7925B03E4322}" type="pres">
      <dgm:prSet presAssocID="{46C73218-3F65-4FA8-86E1-F5ACC8F624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653CD1-875E-4C01-9658-29220B73A377}" type="pres">
      <dgm:prSet presAssocID="{46C73218-3F65-4FA8-86E1-F5ACC8F62498}" presName="negativeSpace" presStyleCnt="0"/>
      <dgm:spPr/>
    </dgm:pt>
    <dgm:pt modelId="{12EA5EC1-FECC-4C99-8415-BFF6E5AD7A15}" type="pres">
      <dgm:prSet presAssocID="{46C73218-3F65-4FA8-86E1-F5ACC8F62498}" presName="childText" presStyleLbl="conFgAcc1" presStyleIdx="1" presStyleCnt="4">
        <dgm:presLayoutVars>
          <dgm:bulletEnabled val="1"/>
        </dgm:presLayoutVars>
      </dgm:prSet>
      <dgm:spPr/>
    </dgm:pt>
    <dgm:pt modelId="{302EA142-804D-4213-A8F3-26597C97A54D}" type="pres">
      <dgm:prSet presAssocID="{B867C566-3A23-4C51-91EE-C405A910BD7F}" presName="spaceBetweenRectangles" presStyleCnt="0"/>
      <dgm:spPr/>
    </dgm:pt>
    <dgm:pt modelId="{033DCBE0-4C0F-435A-9064-59E57B461940}" type="pres">
      <dgm:prSet presAssocID="{777F01DF-D9DD-4194-8EF9-273C328979E3}" presName="parentLin" presStyleCnt="0"/>
      <dgm:spPr/>
    </dgm:pt>
    <dgm:pt modelId="{D5A08659-78C8-4890-B292-2851E0839DEA}" type="pres">
      <dgm:prSet presAssocID="{777F01DF-D9DD-4194-8EF9-273C328979E3}" presName="parentLeftMargin" presStyleLbl="node1" presStyleIdx="1" presStyleCnt="4"/>
      <dgm:spPr/>
    </dgm:pt>
    <dgm:pt modelId="{58E5FFDC-B206-4480-81D7-520948CC19B1}" type="pres">
      <dgm:prSet presAssocID="{777F01DF-D9DD-4194-8EF9-273C328979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5284C0-2B29-4A77-A4E1-AE6C00243F5A}" type="pres">
      <dgm:prSet presAssocID="{777F01DF-D9DD-4194-8EF9-273C328979E3}" presName="negativeSpace" presStyleCnt="0"/>
      <dgm:spPr/>
    </dgm:pt>
    <dgm:pt modelId="{7E631AB9-C4BC-4EBE-B1FB-D33174600F77}" type="pres">
      <dgm:prSet presAssocID="{777F01DF-D9DD-4194-8EF9-273C328979E3}" presName="childText" presStyleLbl="conFgAcc1" presStyleIdx="2" presStyleCnt="4">
        <dgm:presLayoutVars>
          <dgm:bulletEnabled val="1"/>
        </dgm:presLayoutVars>
      </dgm:prSet>
      <dgm:spPr/>
    </dgm:pt>
    <dgm:pt modelId="{FAE742A6-6C4E-4845-9AB6-959A1CEDC531}" type="pres">
      <dgm:prSet presAssocID="{122B357A-98C4-4948-B3B5-2B239F7BF566}" presName="spaceBetweenRectangles" presStyleCnt="0"/>
      <dgm:spPr/>
    </dgm:pt>
    <dgm:pt modelId="{9372364A-6F66-417E-B172-D87A2B52A43C}" type="pres">
      <dgm:prSet presAssocID="{56088E93-6C82-463F-B2A0-3E17D6B13913}" presName="parentLin" presStyleCnt="0"/>
      <dgm:spPr/>
    </dgm:pt>
    <dgm:pt modelId="{8B287A28-98DB-405A-85BF-6F4B03E64983}" type="pres">
      <dgm:prSet presAssocID="{56088E93-6C82-463F-B2A0-3E17D6B13913}" presName="parentLeftMargin" presStyleLbl="node1" presStyleIdx="2" presStyleCnt="4"/>
      <dgm:spPr/>
    </dgm:pt>
    <dgm:pt modelId="{05B518CE-89A4-4FD0-A6BF-98EB80C06070}" type="pres">
      <dgm:prSet presAssocID="{56088E93-6C82-463F-B2A0-3E17D6B1391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25593F2-D407-40E7-BECA-3A968FD06E7F}" type="pres">
      <dgm:prSet presAssocID="{56088E93-6C82-463F-B2A0-3E17D6B13913}" presName="negativeSpace" presStyleCnt="0"/>
      <dgm:spPr/>
    </dgm:pt>
    <dgm:pt modelId="{322ECCFC-6D8C-45FD-BA47-2DE4E5AE6C0C}" type="pres">
      <dgm:prSet presAssocID="{56088E93-6C82-463F-B2A0-3E17D6B1391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79F006-5356-4598-AE13-CB5A39FC4171}" srcId="{6B303AC0-767E-4AC6-8EA9-4E31B18BB2F3}" destId="{56088E93-6C82-463F-B2A0-3E17D6B13913}" srcOrd="3" destOrd="0" parTransId="{4B979695-2E25-4549-B144-5B797E0D5A00}" sibTransId="{1FBDE443-2D94-44D3-8DFB-2628F19CA64A}"/>
    <dgm:cxn modelId="{F31FD809-73F9-4712-89B5-56EBA2C5D96E}" srcId="{6B303AC0-767E-4AC6-8EA9-4E31B18BB2F3}" destId="{46C73218-3F65-4FA8-86E1-F5ACC8F62498}" srcOrd="1" destOrd="0" parTransId="{3AB1FFEB-FB98-4540-AFF1-5589E521E917}" sibTransId="{B867C566-3A23-4C51-91EE-C405A910BD7F}"/>
    <dgm:cxn modelId="{F5833E1B-6594-4168-9CED-07DD0648EE1A}" type="presOf" srcId="{46C73218-3F65-4FA8-86E1-F5ACC8F62498}" destId="{5F0D7239-FE4D-4697-AE2D-9F40CE1D5D89}" srcOrd="0" destOrd="0" presId="urn:microsoft.com/office/officeart/2005/8/layout/list1"/>
    <dgm:cxn modelId="{DB854A1C-F86E-41FD-881D-F838222E79A9}" type="presOf" srcId="{6B303AC0-767E-4AC6-8EA9-4E31B18BB2F3}" destId="{9A89680B-4021-4E65-9B5C-3485B93D1736}" srcOrd="0" destOrd="0" presId="urn:microsoft.com/office/officeart/2005/8/layout/list1"/>
    <dgm:cxn modelId="{E968C936-1CDF-4C80-90F4-0D8C517E90A0}" type="presOf" srcId="{56088E93-6C82-463F-B2A0-3E17D6B13913}" destId="{05B518CE-89A4-4FD0-A6BF-98EB80C06070}" srcOrd="1" destOrd="0" presId="urn:microsoft.com/office/officeart/2005/8/layout/list1"/>
    <dgm:cxn modelId="{3D865D40-B938-4818-A539-FDAB9480F3F0}" type="presOf" srcId="{19B0F51C-7E1E-42E0-8097-7DF8B3D212EB}" destId="{7075E2C7-61CC-4DFB-8CB3-B290CB0A05C3}" srcOrd="1" destOrd="0" presId="urn:microsoft.com/office/officeart/2005/8/layout/list1"/>
    <dgm:cxn modelId="{826B0151-0D10-42F2-B3B4-95E8651D8869}" type="presOf" srcId="{46C73218-3F65-4FA8-86E1-F5ACC8F62498}" destId="{76B29DD4-E221-451B-8E82-7925B03E4322}" srcOrd="1" destOrd="0" presId="urn:microsoft.com/office/officeart/2005/8/layout/list1"/>
    <dgm:cxn modelId="{C9DC427C-7798-4722-BE51-33E737836A3D}" type="presOf" srcId="{777F01DF-D9DD-4194-8EF9-273C328979E3}" destId="{D5A08659-78C8-4890-B292-2851E0839DEA}" srcOrd="0" destOrd="0" presId="urn:microsoft.com/office/officeart/2005/8/layout/list1"/>
    <dgm:cxn modelId="{D30D3F83-49CE-4417-A24D-0E3F5AD61921}" type="presOf" srcId="{19B0F51C-7E1E-42E0-8097-7DF8B3D212EB}" destId="{A6D846EA-7F76-4C10-91A0-F171B0AD3625}" srcOrd="0" destOrd="0" presId="urn:microsoft.com/office/officeart/2005/8/layout/list1"/>
    <dgm:cxn modelId="{1F1C58B6-D7CE-49C8-9D1A-D7B9B9CD5F6B}" type="presOf" srcId="{777F01DF-D9DD-4194-8EF9-273C328979E3}" destId="{58E5FFDC-B206-4480-81D7-520948CC19B1}" srcOrd="1" destOrd="0" presId="urn:microsoft.com/office/officeart/2005/8/layout/list1"/>
    <dgm:cxn modelId="{7242F5BA-A723-4771-B1C9-AEABD9AEF9FB}" srcId="{6B303AC0-767E-4AC6-8EA9-4E31B18BB2F3}" destId="{19B0F51C-7E1E-42E0-8097-7DF8B3D212EB}" srcOrd="0" destOrd="0" parTransId="{B0F36666-2435-495A-A1FC-1CCB11EC099F}" sibTransId="{F7C9D2D0-37BB-41B2-B3C6-2723EC5CCC71}"/>
    <dgm:cxn modelId="{5D0D15C4-3ACB-4FBE-8F77-79A1B78CC831}" srcId="{6B303AC0-767E-4AC6-8EA9-4E31B18BB2F3}" destId="{777F01DF-D9DD-4194-8EF9-273C328979E3}" srcOrd="2" destOrd="0" parTransId="{DC2833B8-1D0A-4AFA-9F1B-7EAFEFFE7181}" sibTransId="{122B357A-98C4-4948-B3B5-2B239F7BF566}"/>
    <dgm:cxn modelId="{CF9238D3-78CA-40F7-A079-7875F3B62444}" type="presOf" srcId="{56088E93-6C82-463F-B2A0-3E17D6B13913}" destId="{8B287A28-98DB-405A-85BF-6F4B03E64983}" srcOrd="0" destOrd="0" presId="urn:microsoft.com/office/officeart/2005/8/layout/list1"/>
    <dgm:cxn modelId="{F4FAFDC1-4192-487F-8F2A-B4CE5EA1484B}" type="presParOf" srcId="{9A89680B-4021-4E65-9B5C-3485B93D1736}" destId="{797E48F0-630D-4372-B2B3-545E6E7255E1}" srcOrd="0" destOrd="0" presId="urn:microsoft.com/office/officeart/2005/8/layout/list1"/>
    <dgm:cxn modelId="{5E44F436-533D-45E9-985D-31953F891EAD}" type="presParOf" srcId="{797E48F0-630D-4372-B2B3-545E6E7255E1}" destId="{A6D846EA-7F76-4C10-91A0-F171B0AD3625}" srcOrd="0" destOrd="0" presId="urn:microsoft.com/office/officeart/2005/8/layout/list1"/>
    <dgm:cxn modelId="{56B17E92-1377-48FC-ADAF-C4EBFEFF0C2C}" type="presParOf" srcId="{797E48F0-630D-4372-B2B3-545E6E7255E1}" destId="{7075E2C7-61CC-4DFB-8CB3-B290CB0A05C3}" srcOrd="1" destOrd="0" presId="urn:microsoft.com/office/officeart/2005/8/layout/list1"/>
    <dgm:cxn modelId="{E4CC749C-2BC7-45BE-BB4E-348790882B79}" type="presParOf" srcId="{9A89680B-4021-4E65-9B5C-3485B93D1736}" destId="{AF686425-7C0A-4360-A422-98A043BBE00B}" srcOrd="1" destOrd="0" presId="urn:microsoft.com/office/officeart/2005/8/layout/list1"/>
    <dgm:cxn modelId="{138149AC-A3B0-41DA-B2B2-F1212CEA8560}" type="presParOf" srcId="{9A89680B-4021-4E65-9B5C-3485B93D1736}" destId="{74AF58F1-04B4-4680-8873-4111E25B14BD}" srcOrd="2" destOrd="0" presId="urn:microsoft.com/office/officeart/2005/8/layout/list1"/>
    <dgm:cxn modelId="{92A4A812-3355-4556-8799-D2455AC9872C}" type="presParOf" srcId="{9A89680B-4021-4E65-9B5C-3485B93D1736}" destId="{E0E412C3-B0A0-4674-8E14-634EE99B9E0D}" srcOrd="3" destOrd="0" presId="urn:microsoft.com/office/officeart/2005/8/layout/list1"/>
    <dgm:cxn modelId="{F6BB3FE7-6967-4915-8B2D-3F3E0C2DC616}" type="presParOf" srcId="{9A89680B-4021-4E65-9B5C-3485B93D1736}" destId="{F69FCE95-8B42-4508-A684-557CC7CB8AF0}" srcOrd="4" destOrd="0" presId="urn:microsoft.com/office/officeart/2005/8/layout/list1"/>
    <dgm:cxn modelId="{404AB20D-A5A9-420F-9A7F-19EBCDC85F03}" type="presParOf" srcId="{F69FCE95-8B42-4508-A684-557CC7CB8AF0}" destId="{5F0D7239-FE4D-4697-AE2D-9F40CE1D5D89}" srcOrd="0" destOrd="0" presId="urn:microsoft.com/office/officeart/2005/8/layout/list1"/>
    <dgm:cxn modelId="{ACA402D1-6C15-456E-B931-121A9090EC04}" type="presParOf" srcId="{F69FCE95-8B42-4508-A684-557CC7CB8AF0}" destId="{76B29DD4-E221-451B-8E82-7925B03E4322}" srcOrd="1" destOrd="0" presId="urn:microsoft.com/office/officeart/2005/8/layout/list1"/>
    <dgm:cxn modelId="{1F3E7E14-90D2-4001-950D-5AEA2A038239}" type="presParOf" srcId="{9A89680B-4021-4E65-9B5C-3485B93D1736}" destId="{24653CD1-875E-4C01-9658-29220B73A377}" srcOrd="5" destOrd="0" presId="urn:microsoft.com/office/officeart/2005/8/layout/list1"/>
    <dgm:cxn modelId="{A8FA30C9-CC81-4D88-9B84-767E1BE09240}" type="presParOf" srcId="{9A89680B-4021-4E65-9B5C-3485B93D1736}" destId="{12EA5EC1-FECC-4C99-8415-BFF6E5AD7A15}" srcOrd="6" destOrd="0" presId="urn:microsoft.com/office/officeart/2005/8/layout/list1"/>
    <dgm:cxn modelId="{080F953E-60BC-41FA-BFB4-7D709B478179}" type="presParOf" srcId="{9A89680B-4021-4E65-9B5C-3485B93D1736}" destId="{302EA142-804D-4213-A8F3-26597C97A54D}" srcOrd="7" destOrd="0" presId="urn:microsoft.com/office/officeart/2005/8/layout/list1"/>
    <dgm:cxn modelId="{F929D592-966B-4F3C-89E3-3C70A82EFC46}" type="presParOf" srcId="{9A89680B-4021-4E65-9B5C-3485B93D1736}" destId="{033DCBE0-4C0F-435A-9064-59E57B461940}" srcOrd="8" destOrd="0" presId="urn:microsoft.com/office/officeart/2005/8/layout/list1"/>
    <dgm:cxn modelId="{D9A558C7-D3FF-4F7F-B4DE-74AA621ED7E8}" type="presParOf" srcId="{033DCBE0-4C0F-435A-9064-59E57B461940}" destId="{D5A08659-78C8-4890-B292-2851E0839DEA}" srcOrd="0" destOrd="0" presId="urn:microsoft.com/office/officeart/2005/8/layout/list1"/>
    <dgm:cxn modelId="{21D816E1-B857-418A-892E-790FE40D0F0C}" type="presParOf" srcId="{033DCBE0-4C0F-435A-9064-59E57B461940}" destId="{58E5FFDC-B206-4480-81D7-520948CC19B1}" srcOrd="1" destOrd="0" presId="urn:microsoft.com/office/officeart/2005/8/layout/list1"/>
    <dgm:cxn modelId="{ADBA72A8-7151-4D7C-9E3C-BFCB33696211}" type="presParOf" srcId="{9A89680B-4021-4E65-9B5C-3485B93D1736}" destId="{FD5284C0-2B29-4A77-A4E1-AE6C00243F5A}" srcOrd="9" destOrd="0" presId="urn:microsoft.com/office/officeart/2005/8/layout/list1"/>
    <dgm:cxn modelId="{879EE23A-8A68-4EFD-ADA0-892F678F47B7}" type="presParOf" srcId="{9A89680B-4021-4E65-9B5C-3485B93D1736}" destId="{7E631AB9-C4BC-4EBE-B1FB-D33174600F77}" srcOrd="10" destOrd="0" presId="urn:microsoft.com/office/officeart/2005/8/layout/list1"/>
    <dgm:cxn modelId="{34ABD2BD-DB5D-4829-9ED3-A04E6AB560C0}" type="presParOf" srcId="{9A89680B-4021-4E65-9B5C-3485B93D1736}" destId="{FAE742A6-6C4E-4845-9AB6-959A1CEDC531}" srcOrd="11" destOrd="0" presId="urn:microsoft.com/office/officeart/2005/8/layout/list1"/>
    <dgm:cxn modelId="{3CFDB90C-2A78-433D-AA70-64E272043397}" type="presParOf" srcId="{9A89680B-4021-4E65-9B5C-3485B93D1736}" destId="{9372364A-6F66-417E-B172-D87A2B52A43C}" srcOrd="12" destOrd="0" presId="urn:microsoft.com/office/officeart/2005/8/layout/list1"/>
    <dgm:cxn modelId="{C0578F41-A761-4315-AEF4-3DD228A01427}" type="presParOf" srcId="{9372364A-6F66-417E-B172-D87A2B52A43C}" destId="{8B287A28-98DB-405A-85BF-6F4B03E64983}" srcOrd="0" destOrd="0" presId="urn:microsoft.com/office/officeart/2005/8/layout/list1"/>
    <dgm:cxn modelId="{CA20F877-05E3-4617-893E-086B6DD56659}" type="presParOf" srcId="{9372364A-6F66-417E-B172-D87A2B52A43C}" destId="{05B518CE-89A4-4FD0-A6BF-98EB80C06070}" srcOrd="1" destOrd="0" presId="urn:microsoft.com/office/officeart/2005/8/layout/list1"/>
    <dgm:cxn modelId="{8E51EF2B-6F69-4A6F-BC92-CA3984758D9C}" type="presParOf" srcId="{9A89680B-4021-4E65-9B5C-3485B93D1736}" destId="{325593F2-D407-40E7-BECA-3A968FD06E7F}" srcOrd="13" destOrd="0" presId="urn:microsoft.com/office/officeart/2005/8/layout/list1"/>
    <dgm:cxn modelId="{F7E95B7C-E682-41FC-ACA7-9EA640924D71}" type="presParOf" srcId="{9A89680B-4021-4E65-9B5C-3485B93D1736}" destId="{322ECCFC-6D8C-45FD-BA47-2DE4E5AE6C0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303AC0-767E-4AC6-8EA9-4E31B18BB2F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B0F51C-7E1E-42E0-8097-7DF8B3D212EB}">
      <dgm:prSet/>
      <dgm:spPr/>
      <dgm:t>
        <a:bodyPr/>
        <a:lstStyle/>
        <a:p>
          <a:r>
            <a:rPr lang="es-CO" dirty="0"/>
            <a:t>Cantidad de requisitos: 90</a:t>
          </a:r>
          <a:endParaRPr lang="en-US" dirty="0"/>
        </a:p>
      </dgm:t>
    </dgm:pt>
    <dgm:pt modelId="{B0F36666-2435-495A-A1FC-1CCB11EC099F}" type="parTrans" cxnId="{7242F5BA-A723-4771-B1C9-AEABD9AEF9FB}">
      <dgm:prSet/>
      <dgm:spPr/>
      <dgm:t>
        <a:bodyPr/>
        <a:lstStyle/>
        <a:p>
          <a:endParaRPr lang="en-US"/>
        </a:p>
      </dgm:t>
    </dgm:pt>
    <dgm:pt modelId="{F7C9D2D0-37BB-41B2-B3C6-2723EC5CCC71}" type="sibTrans" cxnId="{7242F5BA-A723-4771-B1C9-AEABD9AEF9FB}">
      <dgm:prSet/>
      <dgm:spPr/>
      <dgm:t>
        <a:bodyPr/>
        <a:lstStyle/>
        <a:p>
          <a:endParaRPr lang="en-US"/>
        </a:p>
      </dgm:t>
    </dgm:pt>
    <dgm:pt modelId="{46C73218-3F65-4FA8-86E1-F5ACC8F62498}">
      <dgm:prSet/>
      <dgm:spPr/>
      <dgm:t>
        <a:bodyPr/>
        <a:lstStyle/>
        <a:p>
          <a:r>
            <a:rPr lang="es-CO" dirty="0"/>
            <a:t>Categorizados por:</a:t>
          </a:r>
          <a:endParaRPr lang="en-US" dirty="0"/>
        </a:p>
      </dgm:t>
    </dgm:pt>
    <dgm:pt modelId="{3AB1FFEB-FB98-4540-AFF1-5589E521E917}" type="parTrans" cxnId="{F31FD809-73F9-4712-89B5-56EBA2C5D96E}">
      <dgm:prSet/>
      <dgm:spPr/>
      <dgm:t>
        <a:bodyPr/>
        <a:lstStyle/>
        <a:p>
          <a:endParaRPr lang="en-US"/>
        </a:p>
      </dgm:t>
    </dgm:pt>
    <dgm:pt modelId="{B867C566-3A23-4C51-91EE-C405A910BD7F}" type="sibTrans" cxnId="{F31FD809-73F9-4712-89B5-56EBA2C5D96E}">
      <dgm:prSet/>
      <dgm:spPr/>
      <dgm:t>
        <a:bodyPr/>
        <a:lstStyle/>
        <a:p>
          <a:endParaRPr lang="en-US"/>
        </a:p>
      </dgm:t>
    </dgm:pt>
    <dgm:pt modelId="{777F01DF-D9DD-4194-8EF9-273C328979E3}">
      <dgm:prSet/>
      <dgm:spPr/>
      <dgm:t>
        <a:bodyPr/>
        <a:lstStyle/>
        <a:p>
          <a:r>
            <a:rPr lang="en-US" dirty="0"/>
            <a:t>Local, usuario, administrador</a:t>
          </a:r>
        </a:p>
      </dgm:t>
    </dgm:pt>
    <dgm:pt modelId="{DC2833B8-1D0A-4AFA-9F1B-7EAFEFFE7181}" type="parTrans" cxnId="{5D0D15C4-3ACB-4FBE-8F77-79A1B78CC831}">
      <dgm:prSet/>
      <dgm:spPr/>
      <dgm:t>
        <a:bodyPr/>
        <a:lstStyle/>
        <a:p>
          <a:endParaRPr lang="en-US"/>
        </a:p>
      </dgm:t>
    </dgm:pt>
    <dgm:pt modelId="{122B357A-98C4-4948-B3B5-2B239F7BF566}" type="sibTrans" cxnId="{5D0D15C4-3ACB-4FBE-8F77-79A1B78CC831}">
      <dgm:prSet/>
      <dgm:spPr/>
      <dgm:t>
        <a:bodyPr/>
        <a:lstStyle/>
        <a:p>
          <a:endParaRPr lang="en-US"/>
        </a:p>
      </dgm:t>
    </dgm:pt>
    <dgm:pt modelId="{56088E93-6C82-463F-B2A0-3E17D6B13913}">
      <dgm:prSet/>
      <dgm:spPr/>
      <dgm:t>
        <a:bodyPr/>
        <a:lstStyle/>
        <a:p>
          <a:r>
            <a:rPr lang="es-CO" dirty="0"/>
            <a:t>Entidad de salud, general</a:t>
          </a:r>
          <a:endParaRPr lang="en-US" dirty="0"/>
        </a:p>
      </dgm:t>
    </dgm:pt>
    <dgm:pt modelId="{4B979695-2E25-4549-B144-5B797E0D5A00}" type="parTrans" cxnId="{7179F006-5356-4598-AE13-CB5A39FC4171}">
      <dgm:prSet/>
      <dgm:spPr/>
      <dgm:t>
        <a:bodyPr/>
        <a:lstStyle/>
        <a:p>
          <a:endParaRPr lang="en-US"/>
        </a:p>
      </dgm:t>
    </dgm:pt>
    <dgm:pt modelId="{1FBDE443-2D94-44D3-8DFB-2628F19CA64A}" type="sibTrans" cxnId="{7179F006-5356-4598-AE13-CB5A39FC4171}">
      <dgm:prSet/>
      <dgm:spPr/>
      <dgm:t>
        <a:bodyPr/>
        <a:lstStyle/>
        <a:p>
          <a:endParaRPr lang="en-US"/>
        </a:p>
      </dgm:t>
    </dgm:pt>
    <dgm:pt modelId="{9A89680B-4021-4E65-9B5C-3485B93D1736}" type="pres">
      <dgm:prSet presAssocID="{6B303AC0-767E-4AC6-8EA9-4E31B18BB2F3}" presName="linear" presStyleCnt="0">
        <dgm:presLayoutVars>
          <dgm:dir/>
          <dgm:animLvl val="lvl"/>
          <dgm:resizeHandles val="exact"/>
        </dgm:presLayoutVars>
      </dgm:prSet>
      <dgm:spPr/>
    </dgm:pt>
    <dgm:pt modelId="{797E48F0-630D-4372-B2B3-545E6E7255E1}" type="pres">
      <dgm:prSet presAssocID="{19B0F51C-7E1E-42E0-8097-7DF8B3D212EB}" presName="parentLin" presStyleCnt="0"/>
      <dgm:spPr/>
    </dgm:pt>
    <dgm:pt modelId="{A6D846EA-7F76-4C10-91A0-F171B0AD3625}" type="pres">
      <dgm:prSet presAssocID="{19B0F51C-7E1E-42E0-8097-7DF8B3D212EB}" presName="parentLeftMargin" presStyleLbl="node1" presStyleIdx="0" presStyleCnt="4"/>
      <dgm:spPr/>
    </dgm:pt>
    <dgm:pt modelId="{7075E2C7-61CC-4DFB-8CB3-B290CB0A05C3}" type="pres">
      <dgm:prSet presAssocID="{19B0F51C-7E1E-42E0-8097-7DF8B3D212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686425-7C0A-4360-A422-98A043BBE00B}" type="pres">
      <dgm:prSet presAssocID="{19B0F51C-7E1E-42E0-8097-7DF8B3D212EB}" presName="negativeSpace" presStyleCnt="0"/>
      <dgm:spPr/>
    </dgm:pt>
    <dgm:pt modelId="{74AF58F1-04B4-4680-8873-4111E25B14BD}" type="pres">
      <dgm:prSet presAssocID="{19B0F51C-7E1E-42E0-8097-7DF8B3D212EB}" presName="childText" presStyleLbl="conFgAcc1" presStyleIdx="0" presStyleCnt="4">
        <dgm:presLayoutVars>
          <dgm:bulletEnabled val="1"/>
        </dgm:presLayoutVars>
      </dgm:prSet>
      <dgm:spPr/>
    </dgm:pt>
    <dgm:pt modelId="{E0E412C3-B0A0-4674-8E14-634EE99B9E0D}" type="pres">
      <dgm:prSet presAssocID="{F7C9D2D0-37BB-41B2-B3C6-2723EC5CCC71}" presName="spaceBetweenRectangles" presStyleCnt="0"/>
      <dgm:spPr/>
    </dgm:pt>
    <dgm:pt modelId="{F69FCE95-8B42-4508-A684-557CC7CB8AF0}" type="pres">
      <dgm:prSet presAssocID="{46C73218-3F65-4FA8-86E1-F5ACC8F62498}" presName="parentLin" presStyleCnt="0"/>
      <dgm:spPr/>
    </dgm:pt>
    <dgm:pt modelId="{5F0D7239-FE4D-4697-AE2D-9F40CE1D5D89}" type="pres">
      <dgm:prSet presAssocID="{46C73218-3F65-4FA8-86E1-F5ACC8F62498}" presName="parentLeftMargin" presStyleLbl="node1" presStyleIdx="0" presStyleCnt="4"/>
      <dgm:spPr/>
    </dgm:pt>
    <dgm:pt modelId="{76B29DD4-E221-451B-8E82-7925B03E4322}" type="pres">
      <dgm:prSet presAssocID="{46C73218-3F65-4FA8-86E1-F5ACC8F624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653CD1-875E-4C01-9658-29220B73A377}" type="pres">
      <dgm:prSet presAssocID="{46C73218-3F65-4FA8-86E1-F5ACC8F62498}" presName="negativeSpace" presStyleCnt="0"/>
      <dgm:spPr/>
    </dgm:pt>
    <dgm:pt modelId="{12EA5EC1-FECC-4C99-8415-BFF6E5AD7A15}" type="pres">
      <dgm:prSet presAssocID="{46C73218-3F65-4FA8-86E1-F5ACC8F62498}" presName="childText" presStyleLbl="conFgAcc1" presStyleIdx="1" presStyleCnt="4">
        <dgm:presLayoutVars>
          <dgm:bulletEnabled val="1"/>
        </dgm:presLayoutVars>
      </dgm:prSet>
      <dgm:spPr/>
    </dgm:pt>
    <dgm:pt modelId="{302EA142-804D-4213-A8F3-26597C97A54D}" type="pres">
      <dgm:prSet presAssocID="{B867C566-3A23-4C51-91EE-C405A910BD7F}" presName="spaceBetweenRectangles" presStyleCnt="0"/>
      <dgm:spPr/>
    </dgm:pt>
    <dgm:pt modelId="{033DCBE0-4C0F-435A-9064-59E57B461940}" type="pres">
      <dgm:prSet presAssocID="{777F01DF-D9DD-4194-8EF9-273C328979E3}" presName="parentLin" presStyleCnt="0"/>
      <dgm:spPr/>
    </dgm:pt>
    <dgm:pt modelId="{D5A08659-78C8-4890-B292-2851E0839DEA}" type="pres">
      <dgm:prSet presAssocID="{777F01DF-D9DD-4194-8EF9-273C328979E3}" presName="parentLeftMargin" presStyleLbl="node1" presStyleIdx="1" presStyleCnt="4"/>
      <dgm:spPr/>
    </dgm:pt>
    <dgm:pt modelId="{58E5FFDC-B206-4480-81D7-520948CC19B1}" type="pres">
      <dgm:prSet presAssocID="{777F01DF-D9DD-4194-8EF9-273C328979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5284C0-2B29-4A77-A4E1-AE6C00243F5A}" type="pres">
      <dgm:prSet presAssocID="{777F01DF-D9DD-4194-8EF9-273C328979E3}" presName="negativeSpace" presStyleCnt="0"/>
      <dgm:spPr/>
    </dgm:pt>
    <dgm:pt modelId="{7E631AB9-C4BC-4EBE-B1FB-D33174600F77}" type="pres">
      <dgm:prSet presAssocID="{777F01DF-D9DD-4194-8EF9-273C328979E3}" presName="childText" presStyleLbl="conFgAcc1" presStyleIdx="2" presStyleCnt="4">
        <dgm:presLayoutVars>
          <dgm:bulletEnabled val="1"/>
        </dgm:presLayoutVars>
      </dgm:prSet>
      <dgm:spPr/>
    </dgm:pt>
    <dgm:pt modelId="{FAE742A6-6C4E-4845-9AB6-959A1CEDC531}" type="pres">
      <dgm:prSet presAssocID="{122B357A-98C4-4948-B3B5-2B239F7BF566}" presName="spaceBetweenRectangles" presStyleCnt="0"/>
      <dgm:spPr/>
    </dgm:pt>
    <dgm:pt modelId="{9372364A-6F66-417E-B172-D87A2B52A43C}" type="pres">
      <dgm:prSet presAssocID="{56088E93-6C82-463F-B2A0-3E17D6B13913}" presName="parentLin" presStyleCnt="0"/>
      <dgm:spPr/>
    </dgm:pt>
    <dgm:pt modelId="{8B287A28-98DB-405A-85BF-6F4B03E64983}" type="pres">
      <dgm:prSet presAssocID="{56088E93-6C82-463F-B2A0-3E17D6B13913}" presName="parentLeftMargin" presStyleLbl="node1" presStyleIdx="2" presStyleCnt="4"/>
      <dgm:spPr/>
    </dgm:pt>
    <dgm:pt modelId="{05B518CE-89A4-4FD0-A6BF-98EB80C06070}" type="pres">
      <dgm:prSet presAssocID="{56088E93-6C82-463F-B2A0-3E17D6B1391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25593F2-D407-40E7-BECA-3A968FD06E7F}" type="pres">
      <dgm:prSet presAssocID="{56088E93-6C82-463F-B2A0-3E17D6B13913}" presName="negativeSpace" presStyleCnt="0"/>
      <dgm:spPr/>
    </dgm:pt>
    <dgm:pt modelId="{322ECCFC-6D8C-45FD-BA47-2DE4E5AE6C0C}" type="pres">
      <dgm:prSet presAssocID="{56088E93-6C82-463F-B2A0-3E17D6B1391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79F006-5356-4598-AE13-CB5A39FC4171}" srcId="{6B303AC0-767E-4AC6-8EA9-4E31B18BB2F3}" destId="{56088E93-6C82-463F-B2A0-3E17D6B13913}" srcOrd="3" destOrd="0" parTransId="{4B979695-2E25-4549-B144-5B797E0D5A00}" sibTransId="{1FBDE443-2D94-44D3-8DFB-2628F19CA64A}"/>
    <dgm:cxn modelId="{F31FD809-73F9-4712-89B5-56EBA2C5D96E}" srcId="{6B303AC0-767E-4AC6-8EA9-4E31B18BB2F3}" destId="{46C73218-3F65-4FA8-86E1-F5ACC8F62498}" srcOrd="1" destOrd="0" parTransId="{3AB1FFEB-FB98-4540-AFF1-5589E521E917}" sibTransId="{B867C566-3A23-4C51-91EE-C405A910BD7F}"/>
    <dgm:cxn modelId="{F5833E1B-6594-4168-9CED-07DD0648EE1A}" type="presOf" srcId="{46C73218-3F65-4FA8-86E1-F5ACC8F62498}" destId="{5F0D7239-FE4D-4697-AE2D-9F40CE1D5D89}" srcOrd="0" destOrd="0" presId="urn:microsoft.com/office/officeart/2005/8/layout/list1"/>
    <dgm:cxn modelId="{DB854A1C-F86E-41FD-881D-F838222E79A9}" type="presOf" srcId="{6B303AC0-767E-4AC6-8EA9-4E31B18BB2F3}" destId="{9A89680B-4021-4E65-9B5C-3485B93D1736}" srcOrd="0" destOrd="0" presId="urn:microsoft.com/office/officeart/2005/8/layout/list1"/>
    <dgm:cxn modelId="{E968C936-1CDF-4C80-90F4-0D8C517E90A0}" type="presOf" srcId="{56088E93-6C82-463F-B2A0-3E17D6B13913}" destId="{05B518CE-89A4-4FD0-A6BF-98EB80C06070}" srcOrd="1" destOrd="0" presId="urn:microsoft.com/office/officeart/2005/8/layout/list1"/>
    <dgm:cxn modelId="{3D865D40-B938-4818-A539-FDAB9480F3F0}" type="presOf" srcId="{19B0F51C-7E1E-42E0-8097-7DF8B3D212EB}" destId="{7075E2C7-61CC-4DFB-8CB3-B290CB0A05C3}" srcOrd="1" destOrd="0" presId="urn:microsoft.com/office/officeart/2005/8/layout/list1"/>
    <dgm:cxn modelId="{826B0151-0D10-42F2-B3B4-95E8651D8869}" type="presOf" srcId="{46C73218-3F65-4FA8-86E1-F5ACC8F62498}" destId="{76B29DD4-E221-451B-8E82-7925B03E4322}" srcOrd="1" destOrd="0" presId="urn:microsoft.com/office/officeart/2005/8/layout/list1"/>
    <dgm:cxn modelId="{C9DC427C-7798-4722-BE51-33E737836A3D}" type="presOf" srcId="{777F01DF-D9DD-4194-8EF9-273C328979E3}" destId="{D5A08659-78C8-4890-B292-2851E0839DEA}" srcOrd="0" destOrd="0" presId="urn:microsoft.com/office/officeart/2005/8/layout/list1"/>
    <dgm:cxn modelId="{D30D3F83-49CE-4417-A24D-0E3F5AD61921}" type="presOf" srcId="{19B0F51C-7E1E-42E0-8097-7DF8B3D212EB}" destId="{A6D846EA-7F76-4C10-91A0-F171B0AD3625}" srcOrd="0" destOrd="0" presId="urn:microsoft.com/office/officeart/2005/8/layout/list1"/>
    <dgm:cxn modelId="{1F1C58B6-D7CE-49C8-9D1A-D7B9B9CD5F6B}" type="presOf" srcId="{777F01DF-D9DD-4194-8EF9-273C328979E3}" destId="{58E5FFDC-B206-4480-81D7-520948CC19B1}" srcOrd="1" destOrd="0" presId="urn:microsoft.com/office/officeart/2005/8/layout/list1"/>
    <dgm:cxn modelId="{7242F5BA-A723-4771-B1C9-AEABD9AEF9FB}" srcId="{6B303AC0-767E-4AC6-8EA9-4E31B18BB2F3}" destId="{19B0F51C-7E1E-42E0-8097-7DF8B3D212EB}" srcOrd="0" destOrd="0" parTransId="{B0F36666-2435-495A-A1FC-1CCB11EC099F}" sibTransId="{F7C9D2D0-37BB-41B2-B3C6-2723EC5CCC71}"/>
    <dgm:cxn modelId="{5D0D15C4-3ACB-4FBE-8F77-79A1B78CC831}" srcId="{6B303AC0-767E-4AC6-8EA9-4E31B18BB2F3}" destId="{777F01DF-D9DD-4194-8EF9-273C328979E3}" srcOrd="2" destOrd="0" parTransId="{DC2833B8-1D0A-4AFA-9F1B-7EAFEFFE7181}" sibTransId="{122B357A-98C4-4948-B3B5-2B239F7BF566}"/>
    <dgm:cxn modelId="{CF9238D3-78CA-40F7-A079-7875F3B62444}" type="presOf" srcId="{56088E93-6C82-463F-B2A0-3E17D6B13913}" destId="{8B287A28-98DB-405A-85BF-6F4B03E64983}" srcOrd="0" destOrd="0" presId="urn:microsoft.com/office/officeart/2005/8/layout/list1"/>
    <dgm:cxn modelId="{F4FAFDC1-4192-487F-8F2A-B4CE5EA1484B}" type="presParOf" srcId="{9A89680B-4021-4E65-9B5C-3485B93D1736}" destId="{797E48F0-630D-4372-B2B3-545E6E7255E1}" srcOrd="0" destOrd="0" presId="urn:microsoft.com/office/officeart/2005/8/layout/list1"/>
    <dgm:cxn modelId="{5E44F436-533D-45E9-985D-31953F891EAD}" type="presParOf" srcId="{797E48F0-630D-4372-B2B3-545E6E7255E1}" destId="{A6D846EA-7F76-4C10-91A0-F171B0AD3625}" srcOrd="0" destOrd="0" presId="urn:microsoft.com/office/officeart/2005/8/layout/list1"/>
    <dgm:cxn modelId="{56B17E92-1377-48FC-ADAF-C4EBFEFF0C2C}" type="presParOf" srcId="{797E48F0-630D-4372-B2B3-545E6E7255E1}" destId="{7075E2C7-61CC-4DFB-8CB3-B290CB0A05C3}" srcOrd="1" destOrd="0" presId="urn:microsoft.com/office/officeart/2005/8/layout/list1"/>
    <dgm:cxn modelId="{E4CC749C-2BC7-45BE-BB4E-348790882B79}" type="presParOf" srcId="{9A89680B-4021-4E65-9B5C-3485B93D1736}" destId="{AF686425-7C0A-4360-A422-98A043BBE00B}" srcOrd="1" destOrd="0" presId="urn:microsoft.com/office/officeart/2005/8/layout/list1"/>
    <dgm:cxn modelId="{138149AC-A3B0-41DA-B2B2-F1212CEA8560}" type="presParOf" srcId="{9A89680B-4021-4E65-9B5C-3485B93D1736}" destId="{74AF58F1-04B4-4680-8873-4111E25B14BD}" srcOrd="2" destOrd="0" presId="urn:microsoft.com/office/officeart/2005/8/layout/list1"/>
    <dgm:cxn modelId="{92A4A812-3355-4556-8799-D2455AC9872C}" type="presParOf" srcId="{9A89680B-4021-4E65-9B5C-3485B93D1736}" destId="{E0E412C3-B0A0-4674-8E14-634EE99B9E0D}" srcOrd="3" destOrd="0" presId="urn:microsoft.com/office/officeart/2005/8/layout/list1"/>
    <dgm:cxn modelId="{F6BB3FE7-6967-4915-8B2D-3F3E0C2DC616}" type="presParOf" srcId="{9A89680B-4021-4E65-9B5C-3485B93D1736}" destId="{F69FCE95-8B42-4508-A684-557CC7CB8AF0}" srcOrd="4" destOrd="0" presId="urn:microsoft.com/office/officeart/2005/8/layout/list1"/>
    <dgm:cxn modelId="{404AB20D-A5A9-420F-9A7F-19EBCDC85F03}" type="presParOf" srcId="{F69FCE95-8B42-4508-A684-557CC7CB8AF0}" destId="{5F0D7239-FE4D-4697-AE2D-9F40CE1D5D89}" srcOrd="0" destOrd="0" presId="urn:microsoft.com/office/officeart/2005/8/layout/list1"/>
    <dgm:cxn modelId="{ACA402D1-6C15-456E-B931-121A9090EC04}" type="presParOf" srcId="{F69FCE95-8B42-4508-A684-557CC7CB8AF0}" destId="{76B29DD4-E221-451B-8E82-7925B03E4322}" srcOrd="1" destOrd="0" presId="urn:microsoft.com/office/officeart/2005/8/layout/list1"/>
    <dgm:cxn modelId="{1F3E7E14-90D2-4001-950D-5AEA2A038239}" type="presParOf" srcId="{9A89680B-4021-4E65-9B5C-3485B93D1736}" destId="{24653CD1-875E-4C01-9658-29220B73A377}" srcOrd="5" destOrd="0" presId="urn:microsoft.com/office/officeart/2005/8/layout/list1"/>
    <dgm:cxn modelId="{A8FA30C9-CC81-4D88-9B84-767E1BE09240}" type="presParOf" srcId="{9A89680B-4021-4E65-9B5C-3485B93D1736}" destId="{12EA5EC1-FECC-4C99-8415-BFF6E5AD7A15}" srcOrd="6" destOrd="0" presId="urn:microsoft.com/office/officeart/2005/8/layout/list1"/>
    <dgm:cxn modelId="{080F953E-60BC-41FA-BFB4-7D709B478179}" type="presParOf" srcId="{9A89680B-4021-4E65-9B5C-3485B93D1736}" destId="{302EA142-804D-4213-A8F3-26597C97A54D}" srcOrd="7" destOrd="0" presId="urn:microsoft.com/office/officeart/2005/8/layout/list1"/>
    <dgm:cxn modelId="{F929D592-966B-4F3C-89E3-3C70A82EFC46}" type="presParOf" srcId="{9A89680B-4021-4E65-9B5C-3485B93D1736}" destId="{033DCBE0-4C0F-435A-9064-59E57B461940}" srcOrd="8" destOrd="0" presId="urn:microsoft.com/office/officeart/2005/8/layout/list1"/>
    <dgm:cxn modelId="{D9A558C7-D3FF-4F7F-B4DE-74AA621ED7E8}" type="presParOf" srcId="{033DCBE0-4C0F-435A-9064-59E57B461940}" destId="{D5A08659-78C8-4890-B292-2851E0839DEA}" srcOrd="0" destOrd="0" presId="urn:microsoft.com/office/officeart/2005/8/layout/list1"/>
    <dgm:cxn modelId="{21D816E1-B857-418A-892E-790FE40D0F0C}" type="presParOf" srcId="{033DCBE0-4C0F-435A-9064-59E57B461940}" destId="{58E5FFDC-B206-4480-81D7-520948CC19B1}" srcOrd="1" destOrd="0" presId="urn:microsoft.com/office/officeart/2005/8/layout/list1"/>
    <dgm:cxn modelId="{ADBA72A8-7151-4D7C-9E3C-BFCB33696211}" type="presParOf" srcId="{9A89680B-4021-4E65-9B5C-3485B93D1736}" destId="{FD5284C0-2B29-4A77-A4E1-AE6C00243F5A}" srcOrd="9" destOrd="0" presId="urn:microsoft.com/office/officeart/2005/8/layout/list1"/>
    <dgm:cxn modelId="{879EE23A-8A68-4EFD-ADA0-892F678F47B7}" type="presParOf" srcId="{9A89680B-4021-4E65-9B5C-3485B93D1736}" destId="{7E631AB9-C4BC-4EBE-B1FB-D33174600F77}" srcOrd="10" destOrd="0" presId="urn:microsoft.com/office/officeart/2005/8/layout/list1"/>
    <dgm:cxn modelId="{34ABD2BD-DB5D-4829-9ED3-A04E6AB560C0}" type="presParOf" srcId="{9A89680B-4021-4E65-9B5C-3485B93D1736}" destId="{FAE742A6-6C4E-4845-9AB6-959A1CEDC531}" srcOrd="11" destOrd="0" presId="urn:microsoft.com/office/officeart/2005/8/layout/list1"/>
    <dgm:cxn modelId="{3CFDB90C-2A78-433D-AA70-64E272043397}" type="presParOf" srcId="{9A89680B-4021-4E65-9B5C-3485B93D1736}" destId="{9372364A-6F66-417E-B172-D87A2B52A43C}" srcOrd="12" destOrd="0" presId="urn:microsoft.com/office/officeart/2005/8/layout/list1"/>
    <dgm:cxn modelId="{C0578F41-A761-4315-AEF4-3DD228A01427}" type="presParOf" srcId="{9372364A-6F66-417E-B172-D87A2B52A43C}" destId="{8B287A28-98DB-405A-85BF-6F4B03E64983}" srcOrd="0" destOrd="0" presId="urn:microsoft.com/office/officeart/2005/8/layout/list1"/>
    <dgm:cxn modelId="{CA20F877-05E3-4617-893E-086B6DD56659}" type="presParOf" srcId="{9372364A-6F66-417E-B172-D87A2B52A43C}" destId="{05B518CE-89A4-4FD0-A6BF-98EB80C06070}" srcOrd="1" destOrd="0" presId="urn:microsoft.com/office/officeart/2005/8/layout/list1"/>
    <dgm:cxn modelId="{8E51EF2B-6F69-4A6F-BC92-CA3984758D9C}" type="presParOf" srcId="{9A89680B-4021-4E65-9B5C-3485B93D1736}" destId="{325593F2-D407-40E7-BECA-3A968FD06E7F}" srcOrd="13" destOrd="0" presId="urn:microsoft.com/office/officeart/2005/8/layout/list1"/>
    <dgm:cxn modelId="{F7E95B7C-E682-41FC-ACA7-9EA640924D71}" type="presParOf" srcId="{9A89680B-4021-4E65-9B5C-3485B93D1736}" destId="{322ECCFC-6D8C-45FD-BA47-2DE4E5AE6C0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F58F1-04B4-4680-8873-4111E25B14BD}">
      <dsp:nvSpPr>
        <dsp:cNvPr id="0" name=""/>
        <dsp:cNvSpPr/>
      </dsp:nvSpPr>
      <dsp:spPr>
        <a:xfrm>
          <a:off x="0" y="466839"/>
          <a:ext cx="6096000" cy="75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5E2C7-61CC-4DFB-8CB3-B290CB0A05C3}">
      <dsp:nvSpPr>
        <dsp:cNvPr id="0" name=""/>
        <dsp:cNvSpPr/>
      </dsp:nvSpPr>
      <dsp:spPr>
        <a:xfrm>
          <a:off x="304800" y="24039"/>
          <a:ext cx="4267200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/>
            <a:t>Integrantes:</a:t>
          </a:r>
          <a:endParaRPr lang="en-US" sz="3000" kern="1200"/>
        </a:p>
      </dsp:txBody>
      <dsp:txXfrm>
        <a:off x="348031" y="67270"/>
        <a:ext cx="4180738" cy="799138"/>
      </dsp:txXfrm>
    </dsp:sp>
    <dsp:sp modelId="{12EA5EC1-FECC-4C99-8415-BFF6E5AD7A15}">
      <dsp:nvSpPr>
        <dsp:cNvPr id="0" name=""/>
        <dsp:cNvSpPr/>
      </dsp:nvSpPr>
      <dsp:spPr>
        <a:xfrm>
          <a:off x="0" y="1827639"/>
          <a:ext cx="6096000" cy="75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29DD4-E221-451B-8E82-7925B03E4322}">
      <dsp:nvSpPr>
        <dsp:cNvPr id="0" name=""/>
        <dsp:cNvSpPr/>
      </dsp:nvSpPr>
      <dsp:spPr>
        <a:xfrm>
          <a:off x="304800" y="1384839"/>
          <a:ext cx="4267200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/>
            <a:t>Juan Camilo Gomez</a:t>
          </a:r>
          <a:endParaRPr lang="en-US" sz="3000" kern="1200"/>
        </a:p>
      </dsp:txBody>
      <dsp:txXfrm>
        <a:off x="348031" y="1428070"/>
        <a:ext cx="4180738" cy="799138"/>
      </dsp:txXfrm>
    </dsp:sp>
    <dsp:sp modelId="{7E631AB9-C4BC-4EBE-B1FB-D33174600F77}">
      <dsp:nvSpPr>
        <dsp:cNvPr id="0" name=""/>
        <dsp:cNvSpPr/>
      </dsp:nvSpPr>
      <dsp:spPr>
        <a:xfrm>
          <a:off x="0" y="3188440"/>
          <a:ext cx="6096000" cy="75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FFDC-B206-4480-81D7-520948CC19B1}">
      <dsp:nvSpPr>
        <dsp:cNvPr id="0" name=""/>
        <dsp:cNvSpPr/>
      </dsp:nvSpPr>
      <dsp:spPr>
        <a:xfrm>
          <a:off x="304800" y="2745639"/>
          <a:ext cx="4267200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/>
            <a:t>Diego Andres Vinasco</a:t>
          </a:r>
          <a:endParaRPr lang="en-US" sz="3000" kern="1200"/>
        </a:p>
      </dsp:txBody>
      <dsp:txXfrm>
        <a:off x="348031" y="2788870"/>
        <a:ext cx="4180738" cy="799138"/>
      </dsp:txXfrm>
    </dsp:sp>
    <dsp:sp modelId="{322ECCFC-6D8C-45FD-BA47-2DE4E5AE6C0C}">
      <dsp:nvSpPr>
        <dsp:cNvPr id="0" name=""/>
        <dsp:cNvSpPr/>
      </dsp:nvSpPr>
      <dsp:spPr>
        <a:xfrm>
          <a:off x="0" y="4549240"/>
          <a:ext cx="6096000" cy="75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518CE-89A4-4FD0-A6BF-98EB80C06070}">
      <dsp:nvSpPr>
        <dsp:cNvPr id="0" name=""/>
        <dsp:cNvSpPr/>
      </dsp:nvSpPr>
      <dsp:spPr>
        <a:xfrm>
          <a:off x="304800" y="4106440"/>
          <a:ext cx="4267200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/>
            <a:t>Juan David Arce</a:t>
          </a:r>
          <a:endParaRPr lang="en-US" sz="3000" kern="1200"/>
        </a:p>
      </dsp:txBody>
      <dsp:txXfrm>
        <a:off x="348031" y="4149671"/>
        <a:ext cx="418073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F58F1-04B4-4680-8873-4111E25B14BD}">
      <dsp:nvSpPr>
        <dsp:cNvPr id="0" name=""/>
        <dsp:cNvSpPr/>
      </dsp:nvSpPr>
      <dsp:spPr>
        <a:xfrm>
          <a:off x="0" y="759879"/>
          <a:ext cx="6096000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5E2C7-61CC-4DFB-8CB3-B290CB0A05C3}">
      <dsp:nvSpPr>
        <dsp:cNvPr id="0" name=""/>
        <dsp:cNvSpPr/>
      </dsp:nvSpPr>
      <dsp:spPr>
        <a:xfrm>
          <a:off x="304800" y="376119"/>
          <a:ext cx="42672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Cantidad de requisitos: 90</a:t>
          </a:r>
          <a:endParaRPr lang="en-US" sz="2600" kern="1200" dirty="0"/>
        </a:p>
      </dsp:txBody>
      <dsp:txXfrm>
        <a:off x="342267" y="413586"/>
        <a:ext cx="4192266" cy="692586"/>
      </dsp:txXfrm>
    </dsp:sp>
    <dsp:sp modelId="{12EA5EC1-FECC-4C99-8415-BFF6E5AD7A15}">
      <dsp:nvSpPr>
        <dsp:cNvPr id="0" name=""/>
        <dsp:cNvSpPr/>
      </dsp:nvSpPr>
      <dsp:spPr>
        <a:xfrm>
          <a:off x="0" y="1939239"/>
          <a:ext cx="6096000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29DD4-E221-451B-8E82-7925B03E4322}">
      <dsp:nvSpPr>
        <dsp:cNvPr id="0" name=""/>
        <dsp:cNvSpPr/>
      </dsp:nvSpPr>
      <dsp:spPr>
        <a:xfrm>
          <a:off x="304800" y="1555479"/>
          <a:ext cx="42672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Categorizados por:</a:t>
          </a:r>
          <a:endParaRPr lang="en-US" sz="2600" kern="1200" dirty="0"/>
        </a:p>
      </dsp:txBody>
      <dsp:txXfrm>
        <a:off x="342267" y="1592946"/>
        <a:ext cx="4192266" cy="692586"/>
      </dsp:txXfrm>
    </dsp:sp>
    <dsp:sp modelId="{7E631AB9-C4BC-4EBE-B1FB-D33174600F77}">
      <dsp:nvSpPr>
        <dsp:cNvPr id="0" name=""/>
        <dsp:cNvSpPr/>
      </dsp:nvSpPr>
      <dsp:spPr>
        <a:xfrm>
          <a:off x="0" y="3118599"/>
          <a:ext cx="6096000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FFDC-B206-4480-81D7-520948CC19B1}">
      <dsp:nvSpPr>
        <dsp:cNvPr id="0" name=""/>
        <dsp:cNvSpPr/>
      </dsp:nvSpPr>
      <dsp:spPr>
        <a:xfrm>
          <a:off x="304800" y="2734839"/>
          <a:ext cx="42672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Local, usuario, administrador</a:t>
          </a:r>
        </a:p>
      </dsp:txBody>
      <dsp:txXfrm>
        <a:off x="342267" y="2772306"/>
        <a:ext cx="4192266" cy="692586"/>
      </dsp:txXfrm>
    </dsp:sp>
    <dsp:sp modelId="{322ECCFC-6D8C-45FD-BA47-2DE4E5AE6C0C}">
      <dsp:nvSpPr>
        <dsp:cNvPr id="0" name=""/>
        <dsp:cNvSpPr/>
      </dsp:nvSpPr>
      <dsp:spPr>
        <a:xfrm>
          <a:off x="0" y="4297960"/>
          <a:ext cx="6096000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518CE-89A4-4FD0-A6BF-98EB80C06070}">
      <dsp:nvSpPr>
        <dsp:cNvPr id="0" name=""/>
        <dsp:cNvSpPr/>
      </dsp:nvSpPr>
      <dsp:spPr>
        <a:xfrm>
          <a:off x="304800" y="3914200"/>
          <a:ext cx="42672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Entidad de salud, general</a:t>
          </a:r>
          <a:endParaRPr lang="en-US" sz="2600" kern="1200" dirty="0"/>
        </a:p>
      </dsp:txBody>
      <dsp:txXfrm>
        <a:off x="342267" y="3951667"/>
        <a:ext cx="41922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9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6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4DAA0A-D441-4EBB-A6E2-EA73EEB30AD1}"/>
              </a:ext>
            </a:extLst>
          </p:cNvPr>
          <p:cNvSpPr txBox="1"/>
          <p:nvPr/>
        </p:nvSpPr>
        <p:spPr>
          <a:xfrm>
            <a:off x="762001" y="1524001"/>
            <a:ext cx="3047999" cy="381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latin typeface="+mj-lt"/>
                <a:ea typeface="+mj-ea"/>
                <a:cs typeface="+mj-cs"/>
              </a:rPr>
              <a:t>Tercera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entrega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proyecto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59E4FE54-56B4-429F-8517-DDACC961C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487789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0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E4DAA0A-D441-4EBB-A6E2-EA73EEB30AD1}"/>
              </a:ext>
            </a:extLst>
          </p:cNvPr>
          <p:cNvSpPr txBox="1"/>
          <p:nvPr/>
        </p:nvSpPr>
        <p:spPr>
          <a:xfrm>
            <a:off x="762001" y="1524001"/>
            <a:ext cx="3359425" cy="381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4400" b="1" dirty="0">
                <a:latin typeface="+mj-lt"/>
                <a:ea typeface="+mj-ea"/>
                <a:cs typeface="+mj-cs"/>
              </a:rPr>
              <a:t>Correcciones</a:t>
            </a:r>
            <a:endParaRPr lang="es-CO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59E4FE54-56B4-429F-8517-DDACC961C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6544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68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ircular Flowchart">
            <a:extLst>
              <a:ext uri="{FF2B5EF4-FFF2-40B4-BE49-F238E27FC236}">
                <a16:creationId xmlns:a16="http://schemas.microsoft.com/office/drawing/2014/main" id="{477B8DA0-E52D-4062-9BD1-382944129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717" y="782595"/>
            <a:ext cx="2727366" cy="27273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64860F1-3716-446B-AD97-AEE3CF2B951A}"/>
              </a:ext>
            </a:extLst>
          </p:cNvPr>
          <p:cNvSpPr txBox="1"/>
          <p:nvPr/>
        </p:nvSpPr>
        <p:spPr>
          <a:xfrm>
            <a:off x="762000" y="2093843"/>
            <a:ext cx="5334000" cy="141611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dirty="0" err="1">
                <a:latin typeface="+mj-lt"/>
                <a:ea typeface="+mj-ea"/>
                <a:cs typeface="+mj-cs"/>
              </a:rPr>
              <a:t>Correcciones</a:t>
            </a:r>
            <a:endParaRPr lang="en-US" sz="6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3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ircular Flowchart">
            <a:extLst>
              <a:ext uri="{FF2B5EF4-FFF2-40B4-BE49-F238E27FC236}">
                <a16:creationId xmlns:a16="http://schemas.microsoft.com/office/drawing/2014/main" id="{477B8DA0-E52D-4062-9BD1-382944129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717" y="782595"/>
            <a:ext cx="2727366" cy="27273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64860F1-3716-446B-AD97-AEE3CF2B951A}"/>
              </a:ext>
            </a:extLst>
          </p:cNvPr>
          <p:cNvSpPr txBox="1"/>
          <p:nvPr/>
        </p:nvSpPr>
        <p:spPr>
          <a:xfrm>
            <a:off x="762000" y="2093843"/>
            <a:ext cx="5334000" cy="141611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dirty="0" err="1">
                <a:latin typeface="+mj-lt"/>
                <a:ea typeface="+mj-ea"/>
                <a:cs typeface="+mj-cs"/>
              </a:rPr>
              <a:t>Etapas</a:t>
            </a:r>
            <a:r>
              <a:rPr lang="en-US" sz="6800" dirty="0">
                <a:latin typeface="+mj-lt"/>
                <a:ea typeface="+mj-ea"/>
                <a:cs typeface="+mj-cs"/>
              </a:rPr>
              <a:t> de </a:t>
            </a:r>
            <a:r>
              <a:rPr lang="en-US" sz="6800" dirty="0" err="1">
                <a:latin typeface="+mj-lt"/>
                <a:ea typeface="+mj-ea"/>
                <a:cs typeface="+mj-cs"/>
              </a:rPr>
              <a:t>pruebas</a:t>
            </a:r>
            <a:endParaRPr lang="en-US" sz="6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489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ircular Flowchart">
            <a:extLst>
              <a:ext uri="{FF2B5EF4-FFF2-40B4-BE49-F238E27FC236}">
                <a16:creationId xmlns:a16="http://schemas.microsoft.com/office/drawing/2014/main" id="{477B8DA0-E52D-4062-9BD1-382944129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717" y="782595"/>
            <a:ext cx="2727366" cy="27273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64860F1-3716-446B-AD97-AEE3CF2B951A}"/>
              </a:ext>
            </a:extLst>
          </p:cNvPr>
          <p:cNvSpPr txBox="1"/>
          <p:nvPr/>
        </p:nvSpPr>
        <p:spPr>
          <a:xfrm>
            <a:off x="762000" y="2093843"/>
            <a:ext cx="5334000" cy="141611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dirty="0" err="1">
                <a:latin typeface="+mj-lt"/>
                <a:ea typeface="+mj-ea"/>
                <a:cs typeface="+mj-cs"/>
              </a:rPr>
              <a:t>Encuesta</a:t>
            </a:r>
            <a:endParaRPr lang="en-US" sz="6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307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71DB83-E23A-4EE9-A4CB-991D938E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580411"/>
            <a:ext cx="5743361" cy="2430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19935-AC92-4B8B-869F-9E34E4AF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3911231"/>
            <a:ext cx="5743361" cy="2430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89C0F-EAC0-462F-8A19-C2412BDEC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311" y="580412"/>
            <a:ext cx="5846664" cy="2430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CCD10-2F89-473A-810D-874F32D49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311" y="3911232"/>
            <a:ext cx="5914182" cy="24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6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86DE2-485C-4543-B4F6-B4FF32E4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793946"/>
            <a:ext cx="569595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51C11-886D-4058-A8A2-B48C09E4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12" y="3613639"/>
            <a:ext cx="6381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ircular Flowchart">
            <a:extLst>
              <a:ext uri="{FF2B5EF4-FFF2-40B4-BE49-F238E27FC236}">
                <a16:creationId xmlns:a16="http://schemas.microsoft.com/office/drawing/2014/main" id="{477B8DA0-E52D-4062-9BD1-382944129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717" y="782595"/>
            <a:ext cx="2727366" cy="27273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64860F1-3716-446B-AD97-AEE3CF2B951A}"/>
              </a:ext>
            </a:extLst>
          </p:cNvPr>
          <p:cNvSpPr txBox="1"/>
          <p:nvPr/>
        </p:nvSpPr>
        <p:spPr>
          <a:xfrm>
            <a:off x="762000" y="1523999"/>
            <a:ext cx="5334000" cy="19859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dirty="0">
                <a:latin typeface="+mj-lt"/>
                <a:ea typeface="+mj-ea"/>
                <a:cs typeface="+mj-cs"/>
              </a:rPr>
              <a:t>Sistema web</a:t>
            </a:r>
          </a:p>
        </p:txBody>
      </p:sp>
    </p:spTree>
    <p:extLst>
      <p:ext uri="{BB962C8B-B14F-4D97-AF65-F5344CB8AC3E}">
        <p14:creationId xmlns:p14="http://schemas.microsoft.com/office/powerpoint/2010/main" val="83049364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Nova Cond</vt:lpstr>
      <vt:lpstr>Impact</vt:lpstr>
      <vt:lpstr>TornVTI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Arce Renteria</dc:creator>
  <cp:lastModifiedBy>JUAN GOMEZ MUOZ</cp:lastModifiedBy>
  <cp:revision>8</cp:revision>
  <dcterms:created xsi:type="dcterms:W3CDTF">2020-10-21T07:52:00Z</dcterms:created>
  <dcterms:modified xsi:type="dcterms:W3CDTF">2020-12-04T05:07:51Z</dcterms:modified>
</cp:coreProperties>
</file>