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1" r:id="rId5"/>
    <p:sldId id="264" r:id="rId6"/>
    <p:sldId id="262" r:id="rId7"/>
    <p:sldId id="256" r:id="rId8"/>
    <p:sldId id="263" r:id="rId9"/>
    <p:sldId id="265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733BF-6F93-AE31-146B-013E3234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149D00-D883-A98D-6DDF-496364755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2A3E35-A160-D39A-6CE6-44C06F7C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B6E5-39B1-4121-965B-03EBA654AB2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335B7-D706-4E7B-A7E9-12EFE697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8A3EB-65E3-6A85-B0F4-9E748008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3D9C-3991-4C72-AF01-D4816843A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3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17C8E-13D8-006E-DACF-C43947B4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B44A59-F15B-BCC2-D26B-1D82D39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131ED-B32C-DEC7-DAA2-DFDDC71C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B6E5-39B1-4121-965B-03EBA654AB2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511D3-8664-0D84-6923-4A102AD6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87FCE-90B9-0B49-E8D6-86CE56B0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3D9C-3991-4C72-AF01-D4816843A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36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1B0462-B6EA-3453-A82C-8E6370C24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8D678-3422-44C0-C230-1FF6AEB12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8ED30-A8DA-D74A-140E-FE315993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B6E5-39B1-4121-965B-03EBA654AB2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5BD6E-C027-8CF9-777F-1EE0C65D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0386E-704A-A54E-286A-CE556C20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3D9C-3991-4C72-AF01-D4816843A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7D16E-D3E7-E347-D74C-EBAEA4A9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674E0-1DBF-87DA-391C-BDDFA0E5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2F9B2-50E7-8423-78A6-3E3232DB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B6E5-39B1-4121-965B-03EBA654AB2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285E2-72B7-9997-BCB3-2926FE26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4BAB0-198F-6D11-230B-522A3C7E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3D9C-3991-4C72-AF01-D4816843A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9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AF4B9-79EF-A8FC-539B-B8B0D5C7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BC984-7546-56DB-687F-9869AB86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7FE9B-8D7A-A904-CCA6-7EC0E552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B6E5-39B1-4121-965B-03EBA654AB2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B3283-5203-60D7-40D0-54BAC192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4173E-3175-7500-A41A-9A9461BB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3D9C-3991-4C72-AF01-D4816843A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3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A4FA8-FDE7-473B-88EC-1AA50E5E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A75F66-0486-AFBB-2914-12470399C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8B533C-B17D-26DB-0ED8-9EAC54258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F70962-9DED-D9DE-93D8-F90E87D8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B6E5-39B1-4121-965B-03EBA654AB2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3624D-3EDD-62C3-3822-871C8B76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CD877-C089-1C79-B205-87ECABF4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3D9C-3991-4C72-AF01-D4816843A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1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3868F-48F5-9C4C-B536-B6038CAF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0B1A9-39D0-B304-6C73-68C9E13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4E363-D0A0-48AE-15D6-5A8BAA52F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10BC6F-AC08-DC04-AD7A-B4585FB9F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06683-4733-E714-2FEB-B4D549C77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471F4-7942-51B6-E6D1-F0FF59B9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B6E5-39B1-4121-965B-03EBA654AB2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3D9319-0CE4-5338-1A37-84109F85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223FBD-2426-9A38-1C2B-8BB25EB0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3D9C-3991-4C72-AF01-D4816843A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44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4D85C-A4A8-6EA8-73D7-74E0260F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8E2739-4022-1EF3-3B02-16EEF252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B6E5-39B1-4121-965B-03EBA654AB2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43719-59BE-F4FE-81E1-07C7ADEC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C6C57B-D4FD-ED8C-2B91-7A55BD81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3D9C-3991-4C72-AF01-D4816843A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4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B536E8-73AB-2C91-9CA7-6F8B41B0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B6E5-39B1-4121-965B-03EBA654AB2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4D47E7-9699-ACFF-9E8C-F16C2877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9C57F-E6CD-F192-495C-825196B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3D9C-3991-4C72-AF01-D4816843A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9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8DE80-587D-D320-014A-7220D93C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4926E-3E51-05B3-7911-86F348CC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2AB70D-9058-F7FD-5A05-052DB17C4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86F3C1-971C-CB19-EDE4-BC64D79F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B6E5-39B1-4121-965B-03EBA654AB2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4C5BB-2CD2-0622-ACAE-806E398F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66354-DADF-8856-D024-2BA26FA0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3D9C-3991-4C72-AF01-D4816843A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2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9B42F-A54F-255A-8143-9F91CF07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9C7E18-CCEE-0CD8-FBAC-F5852FA8A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FB058-666B-F25E-579E-090818F7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549B7-8822-6D85-6F94-239781B5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B6E5-39B1-4121-965B-03EBA654AB2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3B5C-3C0F-1566-A2E8-882D4F2F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C85A8-ECB5-AB1A-8AEA-ABA19093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3D9C-3991-4C72-AF01-D4816843A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3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2CF13B-2198-EF1E-C987-D088C2E7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308A0-6F5E-A92C-3F3F-F7533542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F9907-B3EE-FA5E-6458-79C4DAAF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0B6E5-39B1-4121-965B-03EBA654AB2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F646A-2DFE-63AE-841E-1A6DC8C44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39936-7DDB-8247-7F03-99D66AF88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3D9C-3991-4C72-AF01-D4816843A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A646C58B-A8D2-384B-697A-01052799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908"/>
            <a:ext cx="12192000" cy="567809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0542D79-4974-C9D9-9D62-EEFF864F9C33}"/>
              </a:ext>
            </a:extLst>
          </p:cNvPr>
          <p:cNvSpPr txBox="1"/>
          <p:nvPr/>
        </p:nvSpPr>
        <p:spPr>
          <a:xfrm>
            <a:off x="323445" y="423313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淘天集团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阿里妈妈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淘宝联盟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-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内容生态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68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AC1AF86-C7ED-797E-1DDE-199D6D9D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6320"/>
            <a:ext cx="12192000" cy="35641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1046E3-A86E-B67E-C10C-73BB2C0D7A58}"/>
              </a:ext>
            </a:extLst>
          </p:cNvPr>
          <p:cNvSpPr txBox="1"/>
          <p:nvPr/>
        </p:nvSpPr>
        <p:spPr>
          <a:xfrm>
            <a:off x="1622" y="107005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/>
              <a:t>全配置化实现数据看板</a:t>
            </a:r>
          </a:p>
        </p:txBody>
      </p:sp>
    </p:spTree>
    <p:extLst>
      <p:ext uri="{BB962C8B-B14F-4D97-AF65-F5344CB8AC3E}">
        <p14:creationId xmlns:p14="http://schemas.microsoft.com/office/powerpoint/2010/main" val="356683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866AB1-2B93-25CD-E10E-E94A37C2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83" y="309562"/>
            <a:ext cx="1666875" cy="6238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50D030-B1CE-C176-9A22-6AD5B25F9C62}"/>
              </a:ext>
            </a:extLst>
          </p:cNvPr>
          <p:cNvSpPr txBox="1"/>
          <p:nvPr/>
        </p:nvSpPr>
        <p:spPr>
          <a:xfrm>
            <a:off x="2892458" y="28838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92D050"/>
                </a:solidFill>
                <a:effectLst/>
                <a:highlight>
                  <a:srgbClr val="FFFFFF"/>
                </a:highlight>
                <a:latin typeface="ui-sans-serif"/>
              </a:rPr>
              <a:t>背景和现状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52A2DD-41DB-6FB3-A903-BFFDF39964B4}"/>
              </a:ext>
            </a:extLst>
          </p:cNvPr>
          <p:cNvSpPr txBox="1"/>
          <p:nvPr/>
        </p:nvSpPr>
        <p:spPr>
          <a:xfrm>
            <a:off x="2892458" y="657716"/>
            <a:ext cx="8314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随着互联网用户的快速增长，传统电商渠道的流量红利逐渐消退。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ui-sans-serif"/>
              </a:rPr>
              <a:t>知乎、小红书、抖音、</a:t>
            </a:r>
            <a:r>
              <a:rPr lang="en-US" altLang="zh-CN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ui-sans-serif"/>
              </a:rPr>
              <a:t>B</a:t>
            </a:r>
            <a:r>
              <a:rPr lang="zh-CN" alt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ui-sans-serif"/>
              </a:rPr>
              <a:t>站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等种草内容平台加速商业化，拓宽品牌市场营销业务。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92496B-A88D-7AA9-033B-D71B47BDB5A8}"/>
              </a:ext>
            </a:extLst>
          </p:cNvPr>
          <p:cNvSpPr txBox="1"/>
          <p:nvPr/>
        </p:nvSpPr>
        <p:spPr>
          <a:xfrm>
            <a:off x="2892458" y="211592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ui-sans-serif"/>
              </a:rPr>
              <a:t>种草内容平台价值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E176C8-A473-D78C-2949-DEC3D71B53A0}"/>
              </a:ext>
            </a:extLst>
          </p:cNvPr>
          <p:cNvSpPr txBox="1"/>
          <p:nvPr/>
        </p:nvSpPr>
        <p:spPr>
          <a:xfrm>
            <a:off x="2892458" y="2485257"/>
            <a:ext cx="8314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优质内容能够深入</a:t>
            </a:r>
            <a:r>
              <a:rPr lang="zh-CN" alt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ui-sans-serif"/>
              </a:rPr>
              <a:t>构建用户兴趣，加强品牌印象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，带来可信任的流量和生长，带来长期收益。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02AAB7-07EF-9D6C-7929-298E79975B81}"/>
              </a:ext>
            </a:extLst>
          </p:cNvPr>
          <p:cNvSpPr txBox="1"/>
          <p:nvPr/>
        </p:nvSpPr>
        <p:spPr>
          <a:xfrm>
            <a:off x="2892460" y="377791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ui-sans-serif"/>
              </a:rPr>
              <a:t>品牌发力内容种草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82AB25-184D-A281-5BFB-D47B59C60E24}"/>
              </a:ext>
            </a:extLst>
          </p:cNvPr>
          <p:cNvSpPr txBox="1"/>
          <p:nvPr/>
        </p:nvSpPr>
        <p:spPr>
          <a:xfrm>
            <a:off x="2892459" y="4127868"/>
            <a:ext cx="8314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内容种草成为品牌未来的关键发力方向，许多品牌开始专门建立</a:t>
            </a:r>
            <a:r>
              <a:rPr lang="zh-CN" altLang="en-US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ui-sans-serif"/>
              </a:rPr>
              <a:t>内容团队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59D9D0-DDF6-DB3A-8159-638385783CE6}"/>
              </a:ext>
            </a:extLst>
          </p:cNvPr>
          <p:cNvSpPr txBox="1"/>
          <p:nvPr/>
        </p:nvSpPr>
        <p:spPr>
          <a:xfrm>
            <a:off x="2892458" y="520477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ui-sans-serif"/>
              </a:rPr>
              <a:t>种草内容平台考量因素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45083A-D57F-36D8-80BE-F67BD6B3FAEC}"/>
              </a:ext>
            </a:extLst>
          </p:cNvPr>
          <p:cNvSpPr txBox="1"/>
          <p:nvPr/>
        </p:nvSpPr>
        <p:spPr>
          <a:xfrm>
            <a:off x="2892458" y="5574109"/>
            <a:ext cx="83147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内容的质量：优质内容具有</a:t>
            </a:r>
            <a:r>
              <a:rPr lang="zh-CN" altLang="en-US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ui-sans-serif"/>
              </a:rPr>
              <a:t>信息量大、专业性强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的特点，能深度构建用户兴趣。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内容长尾价值：长尾流量可</a:t>
            </a:r>
            <a:r>
              <a:rPr lang="zh-CN" altLang="en-US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ui-sans-serif"/>
              </a:rPr>
              <a:t>不断积累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曝光和互动，持续带来品牌收益。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转化链路合理性：后链路的开发优化有助于品牌实现种草到拔草的</a:t>
            </a:r>
            <a:r>
              <a:rPr lang="zh-CN" altLang="en-US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ui-sans-serif"/>
              </a:rPr>
              <a:t>一站式闭环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841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591DF5-D7B0-F08A-82C8-152F72C1D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1" y="0"/>
            <a:ext cx="1176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9E0165F-E79A-14A8-5751-3AFD1215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46" y="0"/>
            <a:ext cx="3168763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1B5BFB1-65BD-93D8-66EB-C899F8E89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82" y="0"/>
            <a:ext cx="3168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8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CAB80C-961C-F2F0-47A6-66EF1DCB1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3" y="0"/>
            <a:ext cx="1100975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0B4807-BDAB-0142-064D-8F6FA8174007}"/>
              </a:ext>
            </a:extLst>
          </p:cNvPr>
          <p:cNvSpPr txBox="1"/>
          <p:nvPr/>
        </p:nvSpPr>
        <p:spPr>
          <a:xfrm>
            <a:off x="303989" y="462224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业务流程简介</a:t>
            </a:r>
          </a:p>
        </p:txBody>
      </p:sp>
    </p:spTree>
    <p:extLst>
      <p:ext uri="{BB962C8B-B14F-4D97-AF65-F5344CB8AC3E}">
        <p14:creationId xmlns:p14="http://schemas.microsoft.com/office/powerpoint/2010/main" val="18006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4F5B4B6-A62F-590A-C8BF-4CDE15731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32" y="66879"/>
            <a:ext cx="7112986" cy="67242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641887-ADFF-E3E8-FEA3-19E47BB935F4}"/>
              </a:ext>
            </a:extLst>
          </p:cNvPr>
          <p:cNvSpPr txBox="1"/>
          <p:nvPr/>
        </p:nvSpPr>
        <p:spPr>
          <a:xfrm>
            <a:off x="1622" y="107005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/>
              <a:t>CBF</a:t>
            </a:r>
            <a:r>
              <a:rPr lang="zh-CN" altLang="en-US" sz="2400" dirty="0"/>
              <a:t>（</a:t>
            </a:r>
            <a:r>
              <a:rPr lang="en-US" altLang="zh-CN" sz="2400" dirty="0"/>
              <a:t> Control Business Flow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algn="l"/>
            <a:r>
              <a:rPr lang="zh-CN" altLang="en-US" sz="2400" dirty="0"/>
              <a:t>代码流程编排架构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41DC1F-596E-5F9B-2B0C-570C66E9996A}"/>
              </a:ext>
            </a:extLst>
          </p:cNvPr>
          <p:cNvSpPr txBox="1"/>
          <p:nvPr/>
        </p:nvSpPr>
        <p:spPr>
          <a:xfrm>
            <a:off x="0" y="2777965"/>
            <a:ext cx="3151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用来解决的问题：</a:t>
            </a:r>
            <a:endParaRPr lang="en-US" altLang="zh-CN" dirty="0"/>
          </a:p>
          <a:p>
            <a:pPr algn="l"/>
            <a:r>
              <a:rPr lang="zh-CN" altLang="en-US" dirty="0"/>
              <a:t>当业务持续迭代后，代码流程变得长且复杂，难以维护</a:t>
            </a:r>
          </a:p>
        </p:txBody>
      </p:sp>
    </p:spTree>
    <p:extLst>
      <p:ext uri="{BB962C8B-B14F-4D97-AF65-F5344CB8AC3E}">
        <p14:creationId xmlns:p14="http://schemas.microsoft.com/office/powerpoint/2010/main" val="361569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481141D-861E-53E0-C40D-BDA766FE1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45" y="0"/>
            <a:ext cx="5616276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19B20F1-CC6A-19E0-1336-DD50BB3E7515}"/>
              </a:ext>
            </a:extLst>
          </p:cNvPr>
          <p:cNvSpPr txBox="1"/>
          <p:nvPr/>
        </p:nvSpPr>
        <p:spPr>
          <a:xfrm>
            <a:off x="172580" y="2274838"/>
            <a:ext cx="41756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/>
              <a:t>业务流程编排的作用：</a:t>
            </a:r>
            <a:endParaRPr lang="en-US" altLang="zh-CN" dirty="0"/>
          </a:p>
          <a:p>
            <a:pPr algn="l"/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可以快速响应业务变化和产品需求，灵活调整业务流程。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可视化业务流程，方便管理。</a:t>
            </a: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业务代码解耦，代码复用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01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26391EC-AA6B-A915-ACCA-C4F45F269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0" y="700277"/>
            <a:ext cx="11213790" cy="61577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1F02AE-C556-197D-E62E-0B947926D527}"/>
              </a:ext>
            </a:extLst>
          </p:cNvPr>
          <p:cNvSpPr txBox="1"/>
          <p:nvPr/>
        </p:nvSpPr>
        <p:spPr>
          <a:xfrm>
            <a:off x="1622" y="107005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/>
              <a:t>全配置化实现数据看板</a:t>
            </a:r>
          </a:p>
        </p:txBody>
      </p:sp>
    </p:spTree>
    <p:extLst>
      <p:ext uri="{BB962C8B-B14F-4D97-AF65-F5344CB8AC3E}">
        <p14:creationId xmlns:p14="http://schemas.microsoft.com/office/powerpoint/2010/main" val="81723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C1F02AE-C556-197D-E62E-0B947926D527}"/>
              </a:ext>
            </a:extLst>
          </p:cNvPr>
          <p:cNvSpPr txBox="1"/>
          <p:nvPr/>
        </p:nvSpPr>
        <p:spPr>
          <a:xfrm>
            <a:off x="1622" y="107005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/>
              <a:t>全配置化实现数据看板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FB3272-73EE-E027-8457-18275BA2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64" y="568669"/>
            <a:ext cx="9891827" cy="62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262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ui-sans-serif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凯 徐</dc:creator>
  <cp:lastModifiedBy>凯 徐</cp:lastModifiedBy>
  <cp:revision>2</cp:revision>
  <dcterms:created xsi:type="dcterms:W3CDTF">2024-07-13T07:04:53Z</dcterms:created>
  <dcterms:modified xsi:type="dcterms:W3CDTF">2024-07-15T13:48:14Z</dcterms:modified>
</cp:coreProperties>
</file>