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4" r:id="rId2"/>
    <p:sldId id="257" r:id="rId3"/>
    <p:sldId id="304" r:id="rId4"/>
    <p:sldId id="259" r:id="rId5"/>
    <p:sldId id="260" r:id="rId6"/>
    <p:sldId id="261" r:id="rId7"/>
    <p:sldId id="305" r:id="rId8"/>
    <p:sldId id="262" r:id="rId9"/>
    <p:sldId id="263" r:id="rId10"/>
    <p:sldId id="306" r:id="rId11"/>
    <p:sldId id="265" r:id="rId12"/>
    <p:sldId id="266" r:id="rId13"/>
    <p:sldId id="267" r:id="rId14"/>
    <p:sldId id="268" r:id="rId15"/>
    <p:sldId id="30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3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69032972440946E-2"/>
          <c:y val="0.10886736535018668"/>
          <c:w val="0.92830967027559053"/>
          <c:h val="0.7680420295249735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其他问题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V2.8.5</c:v>
                </c:pt>
                <c:pt idx="1">
                  <c:v>V2.9.1
</c:v>
                </c:pt>
                <c:pt idx="2">
                  <c:v>V1.19.5
</c:v>
                </c:pt>
                <c:pt idx="3">
                  <c:v>V1.19.2
</c:v>
                </c:pt>
                <c:pt idx="4">
                  <c:v>V1.19.0
</c:v>
                </c:pt>
                <c:pt idx="5">
                  <c:v>V1.22.8
</c:v>
                </c:pt>
                <c:pt idx="6">
                  <c:v>V1.22.5
</c:v>
                </c:pt>
                <c:pt idx="7">
                  <c:v>V1.22.0</c:v>
                </c:pt>
                <c:pt idx="8">
                  <c:v>V1.21.0
</c:v>
                </c:pt>
                <c:pt idx="9">
                  <c:v>V1.20.8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8</c:v>
                </c:pt>
                <c:pt idx="4">
                  <c:v>1</c:v>
                </c:pt>
                <c:pt idx="5">
                  <c:v>4</c:v>
                </c:pt>
                <c:pt idx="6">
                  <c:v>8</c:v>
                </c:pt>
                <c:pt idx="7">
                  <c:v>5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6C-414C-9FDB-D7081E3EDB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分支缺失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V2.8.5</c:v>
                </c:pt>
                <c:pt idx="1">
                  <c:v>V2.9.1
</c:v>
                </c:pt>
                <c:pt idx="2">
                  <c:v>V1.19.5
</c:v>
                </c:pt>
                <c:pt idx="3">
                  <c:v>V1.19.2
</c:v>
                </c:pt>
                <c:pt idx="4">
                  <c:v>V1.19.0
</c:v>
                </c:pt>
                <c:pt idx="5">
                  <c:v>V1.22.8
</c:v>
                </c:pt>
                <c:pt idx="6">
                  <c:v>V1.22.5
</c:v>
                </c:pt>
                <c:pt idx="7">
                  <c:v>V1.22.0</c:v>
                </c:pt>
                <c:pt idx="8">
                  <c:v>V1.21.0
</c:v>
                </c:pt>
                <c:pt idx="9">
                  <c:v>V1.20.8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</c:v>
                </c:pt>
                <c:pt idx="1">
                  <c:v>5</c:v>
                </c:pt>
                <c:pt idx="2">
                  <c:v>12</c:v>
                </c:pt>
                <c:pt idx="3">
                  <c:v>4</c:v>
                </c:pt>
                <c:pt idx="4">
                  <c:v>2</c:v>
                </c:pt>
                <c:pt idx="5">
                  <c:v>20</c:v>
                </c:pt>
                <c:pt idx="6">
                  <c:v>6</c:v>
                </c:pt>
                <c:pt idx="7">
                  <c:v>8</c:v>
                </c:pt>
                <c:pt idx="8">
                  <c:v>8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6C-414C-9FDB-D7081E3EDB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重复代码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V2.8.5</c:v>
                </c:pt>
                <c:pt idx="1">
                  <c:v>V2.9.1
</c:v>
                </c:pt>
                <c:pt idx="2">
                  <c:v>V1.19.5
</c:v>
                </c:pt>
                <c:pt idx="3">
                  <c:v>V1.19.2
</c:v>
                </c:pt>
                <c:pt idx="4">
                  <c:v>V1.19.0
</c:v>
                </c:pt>
                <c:pt idx="5">
                  <c:v>V1.22.8
</c:v>
                </c:pt>
                <c:pt idx="6">
                  <c:v>V1.22.5
</c:v>
                </c:pt>
                <c:pt idx="7">
                  <c:v>V1.22.0</c:v>
                </c:pt>
                <c:pt idx="8">
                  <c:v>V1.21.0
</c:v>
                </c:pt>
                <c:pt idx="9">
                  <c:v>V1.20.8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7</c:v>
                </c:pt>
                <c:pt idx="3">
                  <c:v>0</c:v>
                </c:pt>
                <c:pt idx="4">
                  <c:v>1</c:v>
                </c:pt>
                <c:pt idx="5">
                  <c:v>8</c:v>
                </c:pt>
                <c:pt idx="6">
                  <c:v>0</c:v>
                </c:pt>
                <c:pt idx="7">
                  <c:v>3</c:v>
                </c:pt>
                <c:pt idx="8">
                  <c:v>2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6C-414C-9FDB-D7081E3EDB5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列2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V2.8.5</c:v>
                </c:pt>
                <c:pt idx="1">
                  <c:v>V2.9.1
</c:v>
                </c:pt>
                <c:pt idx="2">
                  <c:v>V1.19.5
</c:v>
                </c:pt>
                <c:pt idx="3">
                  <c:v>V1.19.2
</c:v>
                </c:pt>
                <c:pt idx="4">
                  <c:v>V1.19.0
</c:v>
                </c:pt>
                <c:pt idx="5">
                  <c:v>V1.22.8
</c:v>
                </c:pt>
                <c:pt idx="6">
                  <c:v>V1.22.5
</c:v>
                </c:pt>
                <c:pt idx="7">
                  <c:v>V1.22.0</c:v>
                </c:pt>
                <c:pt idx="8">
                  <c:v>V1.21.0
</c:v>
                </c:pt>
                <c:pt idx="9">
                  <c:v>V1.20.8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19-D26C-414C-9FDB-D7081E3EDB5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634845824"/>
        <c:axId val="1634847504"/>
      </c:barChart>
      <c:catAx>
        <c:axId val="1634845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34847504"/>
        <c:crosses val="autoZero"/>
        <c:auto val="1"/>
        <c:lblAlgn val="ctr"/>
        <c:lblOffset val="100"/>
        <c:noMultiLvlLbl val="0"/>
      </c:catAx>
      <c:valAx>
        <c:axId val="1634847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34845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94FA5-3116-AD4B-932C-334ED69BD6B8}" type="datetimeFigureOut">
              <a:rPr kumimoji="1" lang="zh-CN" altLang="en-US" smtClean="0"/>
              <a:t>2020/11/6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BBB5D-9CA0-0B46-9C5B-F55A84C128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2080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412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59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3A2AE-6B90-424B-97F7-49CBEBDB9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3D882A-1D3E-0143-B5D5-6201CB1AC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9085CF-6803-2640-AEB6-B3C043DB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E2C-E9F5-8543-B3B4-A4327E2EB629}" type="datetimeFigureOut">
              <a:rPr kumimoji="1" lang="zh-CN" altLang="en-US" smtClean="0"/>
              <a:t>2020/11/6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01AF99-3F7F-A64A-9600-60F90B38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69B7D-4BA1-3346-9730-A8A1539C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F8FC-FB82-3043-838D-3953067619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795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2DDF0-00AC-5F41-9FD6-11977DE9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DE7579-2594-794F-87D4-1A99840C1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2A42A-478B-DE48-AB05-A67950A3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E2C-E9F5-8543-B3B4-A4327E2EB629}" type="datetimeFigureOut">
              <a:rPr kumimoji="1" lang="zh-CN" altLang="en-US" smtClean="0"/>
              <a:t>2020/11/6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CFFF0-FC07-8F4B-9795-CCFE319E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C1470-B8D7-1C48-840E-501907C8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F8FC-FB82-3043-838D-3953067619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161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3D28F1-3A20-D84B-8947-D72A5C99E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D709B8-5881-6D4A-ACFB-036BFB9E7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1477C3-84CB-B944-B903-601A72FA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E2C-E9F5-8543-B3B4-A4327E2EB629}" type="datetimeFigureOut">
              <a:rPr kumimoji="1" lang="zh-CN" altLang="en-US" smtClean="0"/>
              <a:t>2020/11/6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DCDDCA-FE62-5B4C-B96D-79F2D470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B7916-F68D-5E45-BEBB-AB6D9D74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F8FC-FB82-3043-838D-3953067619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258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3953A-191B-B54E-BE2D-C3C77B83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5A5343-9333-3E45-808C-8F65101AF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C52D22-0E29-6447-8449-14DDBC12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E2C-E9F5-8543-B3B4-A4327E2EB629}" type="datetimeFigureOut">
              <a:rPr kumimoji="1" lang="zh-CN" altLang="en-US" smtClean="0"/>
              <a:t>2020/11/6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AE84B-BA15-1943-B4F0-2D2ADD4B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ABF18-739E-9F4F-A652-D5D451B1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F8FC-FB82-3043-838D-3953067619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09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62F76-0D4C-7547-8228-5C30165CB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8A6309-B40C-B24F-B343-B429D1160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741D5-CB60-0141-BEE3-074D1497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E2C-E9F5-8543-B3B4-A4327E2EB629}" type="datetimeFigureOut">
              <a:rPr kumimoji="1" lang="zh-CN" altLang="en-US" smtClean="0"/>
              <a:t>2020/11/6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E7A77-1A12-0343-A860-1A11540BD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37438-6CF2-B147-ACEF-7875F10E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F8FC-FB82-3043-838D-3953067619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232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5B5FC-ACE4-6645-A037-69456824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E6741C-1C65-8741-B9CE-AB7435B2F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25009D-EB27-DF4F-AAE8-BEEC4FFB5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176CD7-E79C-D14F-A3C3-676C745C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E2C-E9F5-8543-B3B4-A4327E2EB629}" type="datetimeFigureOut">
              <a:rPr kumimoji="1" lang="zh-CN" altLang="en-US" smtClean="0"/>
              <a:t>2020/11/6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BAC024-FF4F-6142-B4B4-9506DA88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2B21EF-3D46-9748-8B36-403F0A75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F8FC-FB82-3043-838D-3953067619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013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32183-06FE-804B-9DEA-2E1EB5F32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0D23D6-732E-3B4D-9AD4-708C83048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397B19-45CC-A047-BA58-C34AAC026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55DEC9-14D6-2A41-940C-EE324CF29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B2BF86-560E-FC44-B262-9D4568E3B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13F929-D456-CB4C-A378-51F3221E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E2C-E9F5-8543-B3B4-A4327E2EB629}" type="datetimeFigureOut">
              <a:rPr kumimoji="1" lang="zh-CN" altLang="en-US" smtClean="0"/>
              <a:t>2020/11/6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DD6437-1F95-6946-94DD-AFFF68A0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85B1A6-B895-2249-B5DC-0E4F251E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F8FC-FB82-3043-838D-3953067619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6886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72F0C-EBAA-A14C-B368-817AEC3B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FAD99E-0129-454B-804D-99ED03095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E2C-E9F5-8543-B3B4-A4327E2EB629}" type="datetimeFigureOut">
              <a:rPr kumimoji="1" lang="zh-CN" altLang="en-US" smtClean="0"/>
              <a:t>2020/11/6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B0229D-159C-BB4A-94D6-D580D55B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C5C6ED-E9CA-4F4C-888E-E9A657CD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F8FC-FB82-3043-838D-3953067619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652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0A6ACD-8E13-F24B-9C14-251123896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E2C-E9F5-8543-B3B4-A4327E2EB629}" type="datetimeFigureOut">
              <a:rPr kumimoji="1" lang="zh-CN" altLang="en-US" smtClean="0"/>
              <a:t>2020/11/6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EDCC3E-8EF5-7C43-80F0-CE4EB9BE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1189E5-1B42-F442-9CA2-466AED54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F8FC-FB82-3043-838D-3953067619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346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13FBA-644E-DD41-816C-5E058434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4DB6E-AD60-924B-973A-A695156FC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6C6B8D-D3A1-6A4B-9C7A-ECCF6D55C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6D0D8D-948D-4B44-959D-C233436F9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E2C-E9F5-8543-B3B4-A4327E2EB629}" type="datetimeFigureOut">
              <a:rPr kumimoji="1" lang="zh-CN" altLang="en-US" smtClean="0"/>
              <a:t>2020/11/6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C3C2B5-2405-B945-9E4E-FE2B17E2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C41286-3B61-D84D-885E-9B73C8D0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F8FC-FB82-3043-838D-3953067619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113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12018-D050-D84B-AD77-4119B6FC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0B7348-566D-514E-B3AE-391812945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5214DE-4660-B942-93F6-AA1D3E5BA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62C41-A98B-3D41-8676-5FEAE0CB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E2C-E9F5-8543-B3B4-A4327E2EB629}" type="datetimeFigureOut">
              <a:rPr kumimoji="1" lang="zh-CN" altLang="en-US" smtClean="0"/>
              <a:t>2020/11/6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0A6809-BBD1-0147-AA9B-A10C3A944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BD9597-7858-0C49-86FB-C1E63299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F8FC-FB82-3043-838D-3953067619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870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79A9BD-BAC6-A447-88C2-D9FD477C4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CB1E43-355F-734F-A841-DA3EE5DDB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5D0E70-31A8-0343-B852-896963BB9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00E2C-E9F5-8543-B3B4-A4327E2EB629}" type="datetimeFigureOut">
              <a:rPr kumimoji="1" lang="zh-CN" altLang="en-US" smtClean="0"/>
              <a:t>2020/11/6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967A4-2243-3A43-80AB-74D007C22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C856C-1FE3-204F-8C3B-FC1E64FC6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5F8FC-FB82-3043-838D-3953067619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436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PA_组合 54"/>
          <p:cNvGrpSpPr/>
          <p:nvPr>
            <p:custDataLst>
              <p:tags r:id="rId1"/>
            </p:custDataLst>
          </p:nvPr>
        </p:nvGrpSpPr>
        <p:grpSpPr>
          <a:xfrm>
            <a:off x="6317743" y="856602"/>
            <a:ext cx="5529625" cy="5813138"/>
            <a:chOff x="6230840" y="1044862"/>
            <a:chExt cx="5529625" cy="5813138"/>
          </a:xfrm>
        </p:grpSpPr>
        <p:sp>
          <p:nvSpPr>
            <p:cNvPr id="29" name="Freeform: Shape 55"/>
            <p:cNvSpPr>
              <a:spLocks/>
            </p:cNvSpPr>
            <p:nvPr/>
          </p:nvSpPr>
          <p:spPr bwMode="auto">
            <a:xfrm>
              <a:off x="10947862" y="5008664"/>
              <a:ext cx="140513" cy="140513"/>
            </a:xfrm>
            <a:custGeom>
              <a:avLst/>
              <a:gdLst>
                <a:gd name="T0" fmla="*/ 72 w 86"/>
                <a:gd name="T1" fmla="*/ 86 h 86"/>
                <a:gd name="T2" fmla="*/ 0 w 86"/>
                <a:gd name="T3" fmla="*/ 18 h 86"/>
                <a:gd name="T4" fmla="*/ 18 w 86"/>
                <a:gd name="T5" fmla="*/ 0 h 86"/>
                <a:gd name="T6" fmla="*/ 86 w 86"/>
                <a:gd name="T7" fmla="*/ 72 h 86"/>
                <a:gd name="T8" fmla="*/ 72 w 8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2" y="86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86" y="72"/>
                  </a:lnTo>
                  <a:lnTo>
                    <a:pt x="72" y="8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0" name="Group 56"/>
            <p:cNvGrpSpPr/>
            <p:nvPr/>
          </p:nvGrpSpPr>
          <p:grpSpPr>
            <a:xfrm>
              <a:off x="7072302" y="1851988"/>
              <a:ext cx="3803693" cy="3661505"/>
              <a:chOff x="3200445" y="1228386"/>
              <a:chExt cx="2852761" cy="2746150"/>
            </a:xfrm>
          </p:grpSpPr>
          <p:sp>
            <p:nvSpPr>
              <p:cNvPr id="191" name="Freeform: Shape 218"/>
              <p:cNvSpPr>
                <a:spLocks/>
              </p:cNvSpPr>
              <p:nvPr/>
            </p:nvSpPr>
            <p:spPr bwMode="auto">
              <a:xfrm>
                <a:off x="3871972" y="1364407"/>
                <a:ext cx="162980" cy="164205"/>
              </a:xfrm>
              <a:custGeom>
                <a:avLst/>
                <a:gdLst>
                  <a:gd name="T0" fmla="*/ 18 w 37"/>
                  <a:gd name="T1" fmla="*/ 37 h 37"/>
                  <a:gd name="T2" fmla="*/ 19 w 37"/>
                  <a:gd name="T3" fmla="*/ 37 h 37"/>
                  <a:gd name="T4" fmla="*/ 37 w 37"/>
                  <a:gd name="T5" fmla="*/ 18 h 37"/>
                  <a:gd name="T6" fmla="*/ 23 w 37"/>
                  <a:gd name="T7" fmla="*/ 0 h 37"/>
                  <a:gd name="T8" fmla="*/ 1 w 37"/>
                  <a:gd name="T9" fmla="*/ 12 h 37"/>
                  <a:gd name="T10" fmla="*/ 0 w 37"/>
                  <a:gd name="T11" fmla="*/ 18 h 37"/>
                  <a:gd name="T12" fmla="*/ 10 w 37"/>
                  <a:gd name="T13" fmla="*/ 24 h 37"/>
                  <a:gd name="T14" fmla="*/ 18 w 37"/>
                  <a:gd name="T1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cubicBezTo>
                      <a:pt x="18" y="37"/>
                      <a:pt x="18" y="37"/>
                      <a:pt x="19" y="37"/>
                    </a:cubicBezTo>
                    <a:cubicBezTo>
                      <a:pt x="29" y="37"/>
                      <a:pt x="37" y="29"/>
                      <a:pt x="37" y="18"/>
                    </a:cubicBezTo>
                    <a:cubicBezTo>
                      <a:pt x="37" y="10"/>
                      <a:pt x="31" y="2"/>
                      <a:pt x="23" y="0"/>
                    </a:cubicBezTo>
                    <a:cubicBezTo>
                      <a:pt x="16" y="4"/>
                      <a:pt x="8" y="8"/>
                      <a:pt x="1" y="12"/>
                    </a:cubicBezTo>
                    <a:cubicBezTo>
                      <a:pt x="1" y="14"/>
                      <a:pt x="0" y="16"/>
                      <a:pt x="0" y="18"/>
                    </a:cubicBezTo>
                    <a:cubicBezTo>
                      <a:pt x="4" y="19"/>
                      <a:pt x="7" y="21"/>
                      <a:pt x="10" y="24"/>
                    </a:cubicBezTo>
                    <a:cubicBezTo>
                      <a:pt x="14" y="28"/>
                      <a:pt x="16" y="32"/>
                      <a:pt x="18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2" name="Freeform: Shape 219"/>
              <p:cNvSpPr>
                <a:spLocks/>
              </p:cNvSpPr>
              <p:nvPr/>
            </p:nvSpPr>
            <p:spPr bwMode="auto">
              <a:xfrm>
                <a:off x="4048431" y="1422001"/>
                <a:ext cx="35537" cy="49017"/>
              </a:xfrm>
              <a:custGeom>
                <a:avLst/>
                <a:gdLst>
                  <a:gd name="T0" fmla="*/ 0 w 29"/>
                  <a:gd name="T1" fmla="*/ 40 h 40"/>
                  <a:gd name="T2" fmla="*/ 29 w 29"/>
                  <a:gd name="T3" fmla="*/ 18 h 40"/>
                  <a:gd name="T4" fmla="*/ 0 w 29"/>
                  <a:gd name="T5" fmla="*/ 0 h 40"/>
                  <a:gd name="T6" fmla="*/ 0 w 29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40">
                    <a:moveTo>
                      <a:pt x="0" y="40"/>
                    </a:moveTo>
                    <a:lnTo>
                      <a:pt x="29" y="18"/>
                    </a:lnTo>
                    <a:lnTo>
                      <a:pt x="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3" name="Freeform: Shape 220"/>
              <p:cNvSpPr>
                <a:spLocks/>
              </p:cNvSpPr>
              <p:nvPr/>
            </p:nvSpPr>
            <p:spPr bwMode="auto">
              <a:xfrm>
                <a:off x="3845012" y="1426903"/>
                <a:ext cx="18381" cy="13480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3 h 3"/>
                  <a:gd name="T4" fmla="*/ 4 w 4"/>
                  <a:gd name="T5" fmla="*/ 0 h 3"/>
                  <a:gd name="T6" fmla="*/ 0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cubicBezTo>
                      <a:pt x="1" y="3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4" name="Freeform: Shape 221"/>
              <p:cNvSpPr>
                <a:spLocks/>
              </p:cNvSpPr>
              <p:nvPr/>
            </p:nvSpPr>
            <p:spPr bwMode="auto">
              <a:xfrm>
                <a:off x="4004316" y="1355829"/>
                <a:ext cx="40439" cy="40439"/>
              </a:xfrm>
              <a:custGeom>
                <a:avLst/>
                <a:gdLst>
                  <a:gd name="T0" fmla="*/ 0 w 33"/>
                  <a:gd name="T1" fmla="*/ 7 h 33"/>
                  <a:gd name="T2" fmla="*/ 25 w 33"/>
                  <a:gd name="T3" fmla="*/ 33 h 33"/>
                  <a:gd name="T4" fmla="*/ 33 w 33"/>
                  <a:gd name="T5" fmla="*/ 0 h 33"/>
                  <a:gd name="T6" fmla="*/ 0 w 33"/>
                  <a:gd name="T7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3">
                    <a:moveTo>
                      <a:pt x="0" y="7"/>
                    </a:moveTo>
                    <a:lnTo>
                      <a:pt x="25" y="33"/>
                    </a:lnTo>
                    <a:lnTo>
                      <a:pt x="33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5" name="Freeform: Shape 222"/>
              <p:cNvSpPr>
                <a:spLocks/>
              </p:cNvSpPr>
              <p:nvPr/>
            </p:nvSpPr>
            <p:spPr bwMode="auto">
              <a:xfrm>
                <a:off x="4004316" y="1493075"/>
                <a:ext cx="40439" cy="44115"/>
              </a:xfrm>
              <a:custGeom>
                <a:avLst/>
                <a:gdLst>
                  <a:gd name="T0" fmla="*/ 25 w 33"/>
                  <a:gd name="T1" fmla="*/ 0 h 36"/>
                  <a:gd name="T2" fmla="*/ 0 w 33"/>
                  <a:gd name="T3" fmla="*/ 29 h 36"/>
                  <a:gd name="T4" fmla="*/ 33 w 33"/>
                  <a:gd name="T5" fmla="*/ 36 h 36"/>
                  <a:gd name="T6" fmla="*/ 25 w 33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6">
                    <a:moveTo>
                      <a:pt x="25" y="0"/>
                    </a:moveTo>
                    <a:lnTo>
                      <a:pt x="0" y="29"/>
                    </a:lnTo>
                    <a:lnTo>
                      <a:pt x="33" y="3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6" name="Freeform: Shape 223"/>
              <p:cNvSpPr>
                <a:spLocks/>
              </p:cNvSpPr>
              <p:nvPr/>
            </p:nvSpPr>
            <p:spPr bwMode="auto">
              <a:xfrm>
                <a:off x="3690610" y="1448960"/>
                <a:ext cx="357820" cy="220574"/>
              </a:xfrm>
              <a:custGeom>
                <a:avLst/>
                <a:gdLst>
                  <a:gd name="T0" fmla="*/ 66 w 81"/>
                  <a:gd name="T1" fmla="*/ 21 h 50"/>
                  <a:gd name="T2" fmla="*/ 64 w 81"/>
                  <a:gd name="T3" fmla="*/ 21 h 50"/>
                  <a:gd name="T4" fmla="*/ 57 w 81"/>
                  <a:gd name="T5" fmla="*/ 24 h 50"/>
                  <a:gd name="T6" fmla="*/ 57 w 81"/>
                  <a:gd name="T7" fmla="*/ 20 h 50"/>
                  <a:gd name="T8" fmla="*/ 56 w 81"/>
                  <a:gd name="T9" fmla="*/ 18 h 50"/>
                  <a:gd name="T10" fmla="*/ 41 w 81"/>
                  <a:gd name="T11" fmla="*/ 1 h 50"/>
                  <a:gd name="T12" fmla="*/ 39 w 81"/>
                  <a:gd name="T13" fmla="*/ 1 h 50"/>
                  <a:gd name="T14" fmla="*/ 32 w 81"/>
                  <a:gd name="T15" fmla="*/ 0 h 50"/>
                  <a:gd name="T16" fmla="*/ 31 w 81"/>
                  <a:gd name="T17" fmla="*/ 0 h 50"/>
                  <a:gd name="T18" fmla="*/ 31 w 81"/>
                  <a:gd name="T19" fmla="*/ 0 h 50"/>
                  <a:gd name="T20" fmla="*/ 9 w 81"/>
                  <a:gd name="T21" fmla="*/ 15 h 50"/>
                  <a:gd name="T22" fmla="*/ 7 w 81"/>
                  <a:gd name="T23" fmla="*/ 25 h 50"/>
                  <a:gd name="T24" fmla="*/ 8 w 81"/>
                  <a:gd name="T25" fmla="*/ 32 h 50"/>
                  <a:gd name="T26" fmla="*/ 0 w 81"/>
                  <a:gd name="T27" fmla="*/ 41 h 50"/>
                  <a:gd name="T28" fmla="*/ 9 w 81"/>
                  <a:gd name="T29" fmla="*/ 50 h 50"/>
                  <a:gd name="T30" fmla="*/ 32 w 81"/>
                  <a:gd name="T31" fmla="*/ 50 h 50"/>
                  <a:gd name="T32" fmla="*/ 33 w 81"/>
                  <a:gd name="T33" fmla="*/ 50 h 50"/>
                  <a:gd name="T34" fmla="*/ 66 w 81"/>
                  <a:gd name="T35" fmla="*/ 50 h 50"/>
                  <a:gd name="T36" fmla="*/ 81 w 81"/>
                  <a:gd name="T37" fmla="*/ 35 h 50"/>
                  <a:gd name="T38" fmla="*/ 66 w 81"/>
                  <a:gd name="T39" fmla="*/ 2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" h="50">
                    <a:moveTo>
                      <a:pt x="66" y="21"/>
                    </a:moveTo>
                    <a:cubicBezTo>
                      <a:pt x="66" y="21"/>
                      <a:pt x="65" y="21"/>
                      <a:pt x="64" y="21"/>
                    </a:cubicBezTo>
                    <a:cubicBezTo>
                      <a:pt x="62" y="21"/>
                      <a:pt x="59" y="23"/>
                      <a:pt x="57" y="24"/>
                    </a:cubicBezTo>
                    <a:cubicBezTo>
                      <a:pt x="57" y="23"/>
                      <a:pt x="57" y="22"/>
                      <a:pt x="57" y="20"/>
                    </a:cubicBezTo>
                    <a:cubicBezTo>
                      <a:pt x="57" y="19"/>
                      <a:pt x="56" y="18"/>
                      <a:pt x="56" y="18"/>
                    </a:cubicBezTo>
                    <a:cubicBezTo>
                      <a:pt x="54" y="10"/>
                      <a:pt x="48" y="4"/>
                      <a:pt x="41" y="1"/>
                    </a:cubicBezTo>
                    <a:cubicBezTo>
                      <a:pt x="40" y="1"/>
                      <a:pt x="40" y="1"/>
                      <a:pt x="39" y="1"/>
                    </a:cubicBezTo>
                    <a:cubicBezTo>
                      <a:pt x="37" y="0"/>
                      <a:pt x="35" y="0"/>
                      <a:pt x="32" y="0"/>
                    </a:cubicBezTo>
                    <a:cubicBezTo>
                      <a:pt x="32" y="0"/>
                      <a:pt x="32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4" y="5"/>
                      <a:pt x="16" y="10"/>
                      <a:pt x="9" y="15"/>
                    </a:cubicBezTo>
                    <a:cubicBezTo>
                      <a:pt x="8" y="18"/>
                      <a:pt x="7" y="21"/>
                      <a:pt x="7" y="25"/>
                    </a:cubicBezTo>
                    <a:cubicBezTo>
                      <a:pt x="7" y="27"/>
                      <a:pt x="8" y="30"/>
                      <a:pt x="8" y="32"/>
                    </a:cubicBezTo>
                    <a:cubicBezTo>
                      <a:pt x="4" y="32"/>
                      <a:pt x="0" y="36"/>
                      <a:pt x="0" y="41"/>
                    </a:cubicBezTo>
                    <a:cubicBezTo>
                      <a:pt x="0" y="46"/>
                      <a:pt x="4" y="50"/>
                      <a:pt x="9" y="50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74" y="50"/>
                      <a:pt x="81" y="43"/>
                      <a:pt x="81" y="35"/>
                    </a:cubicBezTo>
                    <a:cubicBezTo>
                      <a:pt x="81" y="27"/>
                      <a:pt x="74" y="21"/>
                      <a:pt x="66" y="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7" name="Freeform: Shape 224"/>
              <p:cNvSpPr>
                <a:spLocks/>
              </p:cNvSpPr>
              <p:nvPr/>
            </p:nvSpPr>
            <p:spPr bwMode="auto">
              <a:xfrm>
                <a:off x="5028761" y="3524809"/>
                <a:ext cx="318607" cy="344341"/>
              </a:xfrm>
              <a:custGeom>
                <a:avLst/>
                <a:gdLst>
                  <a:gd name="T0" fmla="*/ 60 w 72"/>
                  <a:gd name="T1" fmla="*/ 2 h 78"/>
                  <a:gd name="T2" fmla="*/ 60 w 72"/>
                  <a:gd name="T3" fmla="*/ 26 h 78"/>
                  <a:gd name="T4" fmla="*/ 64 w 72"/>
                  <a:gd name="T5" fmla="*/ 37 h 78"/>
                  <a:gd name="T6" fmla="*/ 66 w 72"/>
                  <a:gd name="T7" fmla="*/ 43 h 78"/>
                  <a:gd name="T8" fmla="*/ 60 w 72"/>
                  <a:gd name="T9" fmla="*/ 50 h 78"/>
                  <a:gd name="T10" fmla="*/ 56 w 72"/>
                  <a:gd name="T11" fmla="*/ 53 h 78"/>
                  <a:gd name="T12" fmla="*/ 60 w 72"/>
                  <a:gd name="T13" fmla="*/ 50 h 78"/>
                  <a:gd name="T14" fmla="*/ 60 w 72"/>
                  <a:gd name="T15" fmla="*/ 44 h 78"/>
                  <a:gd name="T16" fmla="*/ 56 w 72"/>
                  <a:gd name="T17" fmla="*/ 33 h 78"/>
                  <a:gd name="T18" fmla="*/ 60 w 72"/>
                  <a:gd name="T19" fmla="*/ 26 h 78"/>
                  <a:gd name="T20" fmla="*/ 55 w 72"/>
                  <a:gd name="T21" fmla="*/ 46 h 78"/>
                  <a:gd name="T22" fmla="*/ 55 w 72"/>
                  <a:gd name="T23" fmla="*/ 53 h 78"/>
                  <a:gd name="T24" fmla="*/ 55 w 72"/>
                  <a:gd name="T25" fmla="*/ 1 h 78"/>
                  <a:gd name="T26" fmla="*/ 55 w 72"/>
                  <a:gd name="T27" fmla="*/ 9 h 78"/>
                  <a:gd name="T28" fmla="*/ 55 w 72"/>
                  <a:gd name="T29" fmla="*/ 16 h 78"/>
                  <a:gd name="T30" fmla="*/ 60 w 72"/>
                  <a:gd name="T31" fmla="*/ 21 h 78"/>
                  <a:gd name="T32" fmla="*/ 31 w 72"/>
                  <a:gd name="T33" fmla="*/ 71 h 78"/>
                  <a:gd name="T34" fmla="*/ 55 w 72"/>
                  <a:gd name="T35" fmla="*/ 46 h 78"/>
                  <a:gd name="T36" fmla="*/ 50 w 72"/>
                  <a:gd name="T37" fmla="*/ 28 h 78"/>
                  <a:gd name="T38" fmla="*/ 55 w 72"/>
                  <a:gd name="T39" fmla="*/ 27 h 78"/>
                  <a:gd name="T40" fmla="*/ 55 w 72"/>
                  <a:gd name="T41" fmla="*/ 21 h 78"/>
                  <a:gd name="T42" fmla="*/ 50 w 72"/>
                  <a:gd name="T43" fmla="*/ 10 h 78"/>
                  <a:gd name="T44" fmla="*/ 55 w 72"/>
                  <a:gd name="T45" fmla="*/ 4 h 78"/>
                  <a:gd name="T46" fmla="*/ 44 w 72"/>
                  <a:gd name="T47" fmla="*/ 4 h 78"/>
                  <a:gd name="T48" fmla="*/ 22 w 72"/>
                  <a:gd name="T49" fmla="*/ 55 h 78"/>
                  <a:gd name="T50" fmla="*/ 22 w 72"/>
                  <a:gd name="T51" fmla="*/ 60 h 78"/>
                  <a:gd name="T52" fmla="*/ 26 w 72"/>
                  <a:gd name="T53" fmla="*/ 71 h 78"/>
                  <a:gd name="T54" fmla="*/ 22 w 72"/>
                  <a:gd name="T55" fmla="*/ 76 h 78"/>
                  <a:gd name="T56" fmla="*/ 22 w 72"/>
                  <a:gd name="T57" fmla="*/ 72 h 78"/>
                  <a:gd name="T58" fmla="*/ 22 w 72"/>
                  <a:gd name="T59" fmla="*/ 66 h 78"/>
                  <a:gd name="T60" fmla="*/ 16 w 72"/>
                  <a:gd name="T61" fmla="*/ 61 h 78"/>
                  <a:gd name="T62" fmla="*/ 20 w 72"/>
                  <a:gd name="T63" fmla="*/ 29 h 78"/>
                  <a:gd name="T64" fmla="*/ 17 w 72"/>
                  <a:gd name="T65" fmla="*/ 37 h 78"/>
                  <a:gd name="T66" fmla="*/ 16 w 72"/>
                  <a:gd name="T67" fmla="*/ 43 h 78"/>
                  <a:gd name="T68" fmla="*/ 20 w 72"/>
                  <a:gd name="T69" fmla="*/ 49 h 78"/>
                  <a:gd name="T70" fmla="*/ 22 w 72"/>
                  <a:gd name="T71" fmla="*/ 54 h 78"/>
                  <a:gd name="T72" fmla="*/ 11 w 72"/>
                  <a:gd name="T73" fmla="*/ 12 h 78"/>
                  <a:gd name="T74" fmla="*/ 10 w 72"/>
                  <a:gd name="T75" fmla="*/ 20 h 78"/>
                  <a:gd name="T76" fmla="*/ 14 w 72"/>
                  <a:gd name="T77" fmla="*/ 26 h 78"/>
                  <a:gd name="T78" fmla="*/ 16 w 72"/>
                  <a:gd name="T79" fmla="*/ 31 h 78"/>
                  <a:gd name="T80" fmla="*/ 16 w 72"/>
                  <a:gd name="T81" fmla="*/ 11 h 78"/>
                  <a:gd name="T82" fmla="*/ 16 w 72"/>
                  <a:gd name="T83" fmla="*/ 78 h 78"/>
                  <a:gd name="T84" fmla="*/ 15 w 72"/>
                  <a:gd name="T85" fmla="*/ 55 h 78"/>
                  <a:gd name="T86" fmla="*/ 13 w 72"/>
                  <a:gd name="T87" fmla="*/ 50 h 78"/>
                  <a:gd name="T88" fmla="*/ 16 w 72"/>
                  <a:gd name="T89" fmla="*/ 37 h 78"/>
                  <a:gd name="T90" fmla="*/ 10 w 72"/>
                  <a:gd name="T91" fmla="*/ 56 h 78"/>
                  <a:gd name="T92" fmla="*/ 4 w 72"/>
                  <a:gd name="T93" fmla="*/ 14 h 78"/>
                  <a:gd name="T94" fmla="*/ 10 w 72"/>
                  <a:gd name="T95" fmla="*/ 38 h 78"/>
                  <a:gd name="T96" fmla="*/ 10 w 72"/>
                  <a:gd name="T97" fmla="*/ 27 h 78"/>
                  <a:gd name="T98" fmla="*/ 10 w 72"/>
                  <a:gd name="T99" fmla="*/ 2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2" h="78">
                    <a:moveTo>
                      <a:pt x="60" y="55"/>
                    </a:moveTo>
                    <a:cubicBezTo>
                      <a:pt x="64" y="53"/>
                      <a:pt x="68" y="50"/>
                      <a:pt x="72" y="48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0" y="51"/>
                      <a:pt x="60" y="51"/>
                      <a:pt x="60" y="51"/>
                    </a:cubicBezTo>
                    <a:cubicBezTo>
                      <a:pt x="60" y="50"/>
                      <a:pt x="60" y="50"/>
                      <a:pt x="60" y="50"/>
                    </a:cubicBezTo>
                    <a:lnTo>
                      <a:pt x="60" y="55"/>
                    </a:lnTo>
                    <a:close/>
                    <a:moveTo>
                      <a:pt x="55" y="53"/>
                    </a:moveTo>
                    <a:cubicBezTo>
                      <a:pt x="56" y="53"/>
                      <a:pt x="56" y="53"/>
                      <a:pt x="56" y="53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8" y="56"/>
                      <a:pt x="59" y="56"/>
                      <a:pt x="60" y="55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53"/>
                      <a:pt x="55" y="53"/>
                      <a:pt x="55" y="53"/>
                    </a:cubicBezTo>
                    <a:close/>
                    <a:moveTo>
                      <a:pt x="60" y="2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7" y="8"/>
                      <a:pt x="57" y="8"/>
                      <a:pt x="57" y="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2"/>
                    </a:lnTo>
                    <a:close/>
                    <a:moveTo>
                      <a:pt x="22" y="76"/>
                    </a:moveTo>
                    <a:cubicBezTo>
                      <a:pt x="25" y="74"/>
                      <a:pt x="28" y="73"/>
                      <a:pt x="31" y="7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2" y="72"/>
                      <a:pt x="22" y="72"/>
                      <a:pt x="22" y="72"/>
                    </a:cubicBezTo>
                    <a:lnTo>
                      <a:pt x="22" y="76"/>
                    </a:lnTo>
                    <a:close/>
                    <a:moveTo>
                      <a:pt x="16" y="78"/>
                    </a:moveTo>
                    <a:cubicBezTo>
                      <a:pt x="18" y="77"/>
                      <a:pt x="20" y="76"/>
                      <a:pt x="22" y="76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78"/>
                      <a:pt x="16" y="78"/>
                      <a:pt x="16" y="78"/>
                    </a:cubicBezTo>
                    <a:close/>
                    <a:moveTo>
                      <a:pt x="22" y="28"/>
                    </a:moveTo>
                    <a:cubicBezTo>
                      <a:pt x="20" y="29"/>
                      <a:pt x="20" y="29"/>
                      <a:pt x="20" y="29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5"/>
                      <a:pt x="22" y="55"/>
                      <a:pt x="22" y="55"/>
                    </a:cubicBezTo>
                    <a:lnTo>
                      <a:pt x="22" y="28"/>
                    </a:lnTo>
                    <a:close/>
                    <a:moveTo>
                      <a:pt x="11" y="12"/>
                    </a:move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1" y="12"/>
                      <a:pt x="11" y="12"/>
                      <a:pt x="11" y="12"/>
                    </a:cubicBezTo>
                    <a:close/>
                    <a:moveTo>
                      <a:pt x="10" y="56"/>
                    </a:move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8"/>
                      <a:pt x="10" y="38"/>
                      <a:pt x="10" y="38"/>
                    </a:cubicBezTo>
                    <a:lnTo>
                      <a:pt x="10" y="56"/>
                    </a:lnTo>
                    <a:close/>
                    <a:moveTo>
                      <a:pt x="10" y="15"/>
                    </a:moveTo>
                    <a:cubicBezTo>
                      <a:pt x="5" y="16"/>
                      <a:pt x="5" y="16"/>
                      <a:pt x="5" y="16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10" y="20"/>
                      <a:pt x="10" y="20"/>
                      <a:pt x="10" y="20"/>
                    </a:cubicBezTo>
                    <a:lnTo>
                      <a:pt x="10" y="1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8" name="Freeform: Shape 225"/>
              <p:cNvSpPr>
                <a:spLocks/>
              </p:cNvSpPr>
              <p:nvPr/>
            </p:nvSpPr>
            <p:spPr bwMode="auto">
              <a:xfrm>
                <a:off x="4397674" y="3767441"/>
                <a:ext cx="283070" cy="207095"/>
              </a:xfrm>
              <a:custGeom>
                <a:avLst/>
                <a:gdLst>
                  <a:gd name="T0" fmla="*/ 16 w 64"/>
                  <a:gd name="T1" fmla="*/ 46 h 47"/>
                  <a:gd name="T2" fmla="*/ 16 w 64"/>
                  <a:gd name="T3" fmla="*/ 16 h 47"/>
                  <a:gd name="T4" fmla="*/ 56 w 64"/>
                  <a:gd name="T5" fmla="*/ 16 h 47"/>
                  <a:gd name="T6" fmla="*/ 56 w 64"/>
                  <a:gd name="T7" fmla="*/ 45 h 47"/>
                  <a:gd name="T8" fmla="*/ 51 w 64"/>
                  <a:gd name="T9" fmla="*/ 44 h 47"/>
                  <a:gd name="T10" fmla="*/ 43 w 64"/>
                  <a:gd name="T11" fmla="*/ 47 h 47"/>
                  <a:gd name="T12" fmla="*/ 64 w 64"/>
                  <a:gd name="T13" fmla="*/ 46 h 47"/>
                  <a:gd name="T14" fmla="*/ 64 w 64"/>
                  <a:gd name="T15" fmla="*/ 16 h 47"/>
                  <a:gd name="T16" fmla="*/ 64 w 64"/>
                  <a:gd name="T17" fmla="*/ 0 h 47"/>
                  <a:gd name="T18" fmla="*/ 56 w 64"/>
                  <a:gd name="T19" fmla="*/ 0 h 47"/>
                  <a:gd name="T20" fmla="*/ 16 w 64"/>
                  <a:gd name="T21" fmla="*/ 0 h 47"/>
                  <a:gd name="T22" fmla="*/ 8 w 64"/>
                  <a:gd name="T23" fmla="*/ 0 h 47"/>
                  <a:gd name="T24" fmla="*/ 8 w 64"/>
                  <a:gd name="T25" fmla="*/ 16 h 47"/>
                  <a:gd name="T26" fmla="*/ 8 w 64"/>
                  <a:gd name="T27" fmla="*/ 45 h 47"/>
                  <a:gd name="T28" fmla="*/ 3 w 64"/>
                  <a:gd name="T29" fmla="*/ 44 h 47"/>
                  <a:gd name="T30" fmla="*/ 0 w 64"/>
                  <a:gd name="T31" fmla="*/ 44 h 47"/>
                  <a:gd name="T32" fmla="*/ 16 w 64"/>
                  <a:gd name="T33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47">
                    <a:moveTo>
                      <a:pt x="16" y="46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4" y="44"/>
                      <a:pt x="53" y="44"/>
                      <a:pt x="51" y="44"/>
                    </a:cubicBezTo>
                    <a:cubicBezTo>
                      <a:pt x="48" y="44"/>
                      <a:pt x="45" y="45"/>
                      <a:pt x="43" y="47"/>
                    </a:cubicBezTo>
                    <a:cubicBezTo>
                      <a:pt x="50" y="47"/>
                      <a:pt x="57" y="47"/>
                      <a:pt x="64" y="4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6" y="44"/>
                      <a:pt x="5" y="44"/>
                      <a:pt x="3" y="44"/>
                    </a:cubicBezTo>
                    <a:cubicBezTo>
                      <a:pt x="2" y="44"/>
                      <a:pt x="1" y="44"/>
                      <a:pt x="0" y="44"/>
                    </a:cubicBezTo>
                    <a:cubicBezTo>
                      <a:pt x="5" y="45"/>
                      <a:pt x="10" y="46"/>
                      <a:pt x="16" y="4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9" name="Freeform: Shape 226"/>
              <p:cNvSpPr>
                <a:spLocks/>
              </p:cNvSpPr>
              <p:nvPr/>
            </p:nvSpPr>
            <p:spPr bwMode="auto">
              <a:xfrm>
                <a:off x="5333889" y="1660957"/>
                <a:ext cx="273267" cy="159304"/>
              </a:xfrm>
              <a:custGeom>
                <a:avLst/>
                <a:gdLst>
                  <a:gd name="T0" fmla="*/ 35 w 62"/>
                  <a:gd name="T1" fmla="*/ 0 h 36"/>
                  <a:gd name="T2" fmla="*/ 35 w 62"/>
                  <a:gd name="T3" fmla="*/ 6 h 36"/>
                  <a:gd name="T4" fmla="*/ 0 w 62"/>
                  <a:gd name="T5" fmla="*/ 36 h 36"/>
                  <a:gd name="T6" fmla="*/ 35 w 62"/>
                  <a:gd name="T7" fmla="*/ 29 h 36"/>
                  <a:gd name="T8" fmla="*/ 35 w 62"/>
                  <a:gd name="T9" fmla="*/ 36 h 36"/>
                  <a:gd name="T10" fmla="*/ 62 w 62"/>
                  <a:gd name="T11" fmla="*/ 18 h 36"/>
                  <a:gd name="T12" fmla="*/ 35 w 62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36">
                    <a:moveTo>
                      <a:pt x="35" y="0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4" y="6"/>
                      <a:pt x="0" y="36"/>
                      <a:pt x="0" y="36"/>
                    </a:cubicBezTo>
                    <a:cubicBezTo>
                      <a:pt x="0" y="36"/>
                      <a:pt x="10" y="29"/>
                      <a:pt x="35" y="29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62" y="18"/>
                      <a:pt x="62" y="18"/>
                      <a:pt x="62" y="18"/>
                    </a:cubicBez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0" name="Freeform: Shape 227"/>
              <p:cNvSpPr>
                <a:spLocks/>
              </p:cNvSpPr>
              <p:nvPr/>
            </p:nvSpPr>
            <p:spPr bwMode="auto">
              <a:xfrm>
                <a:off x="5306930" y="1801879"/>
                <a:ext cx="269591" cy="159304"/>
              </a:xfrm>
              <a:custGeom>
                <a:avLst/>
                <a:gdLst>
                  <a:gd name="T0" fmla="*/ 27 w 61"/>
                  <a:gd name="T1" fmla="*/ 36 h 36"/>
                  <a:gd name="T2" fmla="*/ 27 w 61"/>
                  <a:gd name="T3" fmla="*/ 30 h 36"/>
                  <a:gd name="T4" fmla="*/ 61 w 61"/>
                  <a:gd name="T5" fmla="*/ 0 h 36"/>
                  <a:gd name="T6" fmla="*/ 27 w 61"/>
                  <a:gd name="T7" fmla="*/ 7 h 36"/>
                  <a:gd name="T8" fmla="*/ 27 w 61"/>
                  <a:gd name="T9" fmla="*/ 1 h 36"/>
                  <a:gd name="T10" fmla="*/ 0 w 61"/>
                  <a:gd name="T11" fmla="*/ 19 h 36"/>
                  <a:gd name="T12" fmla="*/ 27 w 61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36">
                    <a:moveTo>
                      <a:pt x="27" y="36"/>
                    </a:moveTo>
                    <a:cubicBezTo>
                      <a:pt x="27" y="30"/>
                      <a:pt x="27" y="30"/>
                      <a:pt x="27" y="30"/>
                    </a:cubicBezTo>
                    <a:cubicBezTo>
                      <a:pt x="58" y="30"/>
                      <a:pt x="61" y="0"/>
                      <a:pt x="61" y="0"/>
                    </a:cubicBezTo>
                    <a:cubicBezTo>
                      <a:pt x="61" y="0"/>
                      <a:pt x="52" y="7"/>
                      <a:pt x="27" y="7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27" y="36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1" name="Freeform: Shape 228"/>
              <p:cNvSpPr>
                <a:spLocks/>
              </p:cNvSpPr>
              <p:nvPr/>
            </p:nvSpPr>
            <p:spPr bwMode="auto">
              <a:xfrm>
                <a:off x="5885324" y="2977050"/>
                <a:ext cx="4902" cy="8578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2" name="Freeform: Shape 229"/>
              <p:cNvSpPr>
                <a:spLocks/>
              </p:cNvSpPr>
              <p:nvPr/>
            </p:nvSpPr>
            <p:spPr bwMode="auto">
              <a:xfrm>
                <a:off x="5885324" y="2880242"/>
                <a:ext cx="26959" cy="79652"/>
              </a:xfrm>
              <a:custGeom>
                <a:avLst/>
                <a:gdLst>
                  <a:gd name="T0" fmla="*/ 6 w 6"/>
                  <a:gd name="T1" fmla="*/ 0 h 18"/>
                  <a:gd name="T2" fmla="*/ 0 w 6"/>
                  <a:gd name="T3" fmla="*/ 18 h 18"/>
                  <a:gd name="T4" fmla="*/ 2 w 6"/>
                  <a:gd name="T5" fmla="*/ 18 h 18"/>
                  <a:gd name="T6" fmla="*/ 6 w 6"/>
                  <a:gd name="T7" fmla="*/ 1 h 18"/>
                  <a:gd name="T8" fmla="*/ 6 w 6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8">
                    <a:moveTo>
                      <a:pt x="6" y="0"/>
                    </a:moveTo>
                    <a:cubicBezTo>
                      <a:pt x="3" y="5"/>
                      <a:pt x="1" y="11"/>
                      <a:pt x="0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2"/>
                      <a:pt x="5" y="7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3" name="Freeform: Shape 230"/>
              <p:cNvSpPr>
                <a:spLocks/>
              </p:cNvSpPr>
              <p:nvPr/>
            </p:nvSpPr>
            <p:spPr bwMode="auto">
              <a:xfrm>
                <a:off x="5841210" y="2848382"/>
                <a:ext cx="53918" cy="111513"/>
              </a:xfrm>
              <a:custGeom>
                <a:avLst/>
                <a:gdLst>
                  <a:gd name="T0" fmla="*/ 0 w 12"/>
                  <a:gd name="T1" fmla="*/ 0 h 25"/>
                  <a:gd name="T2" fmla="*/ 0 w 12"/>
                  <a:gd name="T3" fmla="*/ 25 h 25"/>
                  <a:gd name="T4" fmla="*/ 6 w 12"/>
                  <a:gd name="T5" fmla="*/ 25 h 25"/>
                  <a:gd name="T6" fmla="*/ 12 w 12"/>
                  <a:gd name="T7" fmla="*/ 4 h 25"/>
                  <a:gd name="T8" fmla="*/ 0 w 12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17"/>
                      <a:pt x="9" y="10"/>
                      <a:pt x="12" y="4"/>
                    </a:cubicBezTo>
                    <a:cubicBezTo>
                      <a:pt x="9" y="2"/>
                      <a:pt x="4" y="1"/>
                      <a:pt x="0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4" name="Freeform: Shape 231"/>
              <p:cNvSpPr>
                <a:spLocks/>
              </p:cNvSpPr>
              <p:nvPr/>
            </p:nvSpPr>
            <p:spPr bwMode="auto">
              <a:xfrm>
                <a:off x="5766459" y="2977050"/>
                <a:ext cx="52693" cy="110287"/>
              </a:xfrm>
              <a:custGeom>
                <a:avLst/>
                <a:gdLst>
                  <a:gd name="T0" fmla="*/ 12 w 12"/>
                  <a:gd name="T1" fmla="*/ 25 h 25"/>
                  <a:gd name="T2" fmla="*/ 12 w 12"/>
                  <a:gd name="T3" fmla="*/ 0 h 25"/>
                  <a:gd name="T4" fmla="*/ 6 w 12"/>
                  <a:gd name="T5" fmla="*/ 0 h 25"/>
                  <a:gd name="T6" fmla="*/ 0 w 12"/>
                  <a:gd name="T7" fmla="*/ 21 h 25"/>
                  <a:gd name="T8" fmla="*/ 12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12" y="25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9"/>
                      <a:pt x="3" y="16"/>
                      <a:pt x="0" y="21"/>
                    </a:cubicBezTo>
                    <a:cubicBezTo>
                      <a:pt x="3" y="23"/>
                      <a:pt x="8" y="25"/>
                      <a:pt x="12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5" name="Freeform: Shape 232"/>
              <p:cNvSpPr>
                <a:spLocks/>
              </p:cNvSpPr>
              <p:nvPr/>
            </p:nvSpPr>
            <p:spPr bwMode="auto">
              <a:xfrm>
                <a:off x="5766459" y="2848382"/>
                <a:ext cx="52693" cy="111513"/>
              </a:xfrm>
              <a:custGeom>
                <a:avLst/>
                <a:gdLst>
                  <a:gd name="T0" fmla="*/ 6 w 12"/>
                  <a:gd name="T1" fmla="*/ 25 h 25"/>
                  <a:gd name="T2" fmla="*/ 12 w 12"/>
                  <a:gd name="T3" fmla="*/ 25 h 25"/>
                  <a:gd name="T4" fmla="*/ 12 w 12"/>
                  <a:gd name="T5" fmla="*/ 0 h 25"/>
                  <a:gd name="T6" fmla="*/ 0 w 12"/>
                  <a:gd name="T7" fmla="*/ 5 h 25"/>
                  <a:gd name="T8" fmla="*/ 6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6" y="25"/>
                    </a:move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1"/>
                      <a:pt x="3" y="2"/>
                      <a:pt x="0" y="5"/>
                    </a:cubicBezTo>
                    <a:cubicBezTo>
                      <a:pt x="3" y="10"/>
                      <a:pt x="6" y="17"/>
                      <a:pt x="6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6" name="Freeform: Shape 233"/>
              <p:cNvSpPr>
                <a:spLocks/>
              </p:cNvSpPr>
              <p:nvPr/>
            </p:nvSpPr>
            <p:spPr bwMode="auto">
              <a:xfrm>
                <a:off x="5713767" y="2977050"/>
                <a:ext cx="61271" cy="79652"/>
              </a:xfrm>
              <a:custGeom>
                <a:avLst/>
                <a:gdLst>
                  <a:gd name="T0" fmla="*/ 8 w 14"/>
                  <a:gd name="T1" fmla="*/ 18 h 18"/>
                  <a:gd name="T2" fmla="*/ 14 w 14"/>
                  <a:gd name="T3" fmla="*/ 0 h 18"/>
                  <a:gd name="T4" fmla="*/ 0 w 14"/>
                  <a:gd name="T5" fmla="*/ 0 h 18"/>
                  <a:gd name="T6" fmla="*/ 8 w 14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18"/>
                    </a:moveTo>
                    <a:cubicBezTo>
                      <a:pt x="11" y="14"/>
                      <a:pt x="13" y="7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3" y="13"/>
                      <a:pt x="8" y="18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7" name="Freeform: Shape 234"/>
              <p:cNvSpPr>
                <a:spLocks/>
              </p:cNvSpPr>
              <p:nvPr/>
            </p:nvSpPr>
            <p:spPr bwMode="auto">
              <a:xfrm>
                <a:off x="5713767" y="2880242"/>
                <a:ext cx="61271" cy="79652"/>
              </a:xfrm>
              <a:custGeom>
                <a:avLst/>
                <a:gdLst>
                  <a:gd name="T0" fmla="*/ 8 w 14"/>
                  <a:gd name="T1" fmla="*/ 0 h 18"/>
                  <a:gd name="T2" fmla="*/ 0 w 14"/>
                  <a:gd name="T3" fmla="*/ 18 h 18"/>
                  <a:gd name="T4" fmla="*/ 14 w 14"/>
                  <a:gd name="T5" fmla="*/ 18 h 18"/>
                  <a:gd name="T6" fmla="*/ 8 w 14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0"/>
                    </a:moveTo>
                    <a:cubicBezTo>
                      <a:pt x="3" y="5"/>
                      <a:pt x="0" y="11"/>
                      <a:pt x="0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1"/>
                      <a:pt x="11" y="5"/>
                      <a:pt x="8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8" name="Freeform: Shape 235"/>
              <p:cNvSpPr>
                <a:spLocks/>
              </p:cNvSpPr>
              <p:nvPr/>
            </p:nvSpPr>
            <p:spPr bwMode="auto">
              <a:xfrm>
                <a:off x="5841210" y="2977050"/>
                <a:ext cx="35537" cy="110287"/>
              </a:xfrm>
              <a:custGeom>
                <a:avLst/>
                <a:gdLst>
                  <a:gd name="T0" fmla="*/ 0 w 8"/>
                  <a:gd name="T1" fmla="*/ 25 h 25"/>
                  <a:gd name="T2" fmla="*/ 3 w 8"/>
                  <a:gd name="T3" fmla="*/ 25 h 25"/>
                  <a:gd name="T4" fmla="*/ 8 w 8"/>
                  <a:gd name="T5" fmla="*/ 11 h 25"/>
                  <a:gd name="T6" fmla="*/ 6 w 8"/>
                  <a:gd name="T7" fmla="*/ 0 h 25"/>
                  <a:gd name="T8" fmla="*/ 0 w 8"/>
                  <a:gd name="T9" fmla="*/ 0 h 25"/>
                  <a:gd name="T10" fmla="*/ 0 w 8"/>
                  <a:gd name="T1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5">
                    <a:moveTo>
                      <a:pt x="0" y="25"/>
                    </a:moveTo>
                    <a:cubicBezTo>
                      <a:pt x="1" y="25"/>
                      <a:pt x="2" y="25"/>
                      <a:pt x="3" y="25"/>
                    </a:cubicBezTo>
                    <a:cubicBezTo>
                      <a:pt x="5" y="20"/>
                      <a:pt x="6" y="16"/>
                      <a:pt x="8" y="11"/>
                    </a:cubicBezTo>
                    <a:cubicBezTo>
                      <a:pt x="7" y="8"/>
                      <a:pt x="6" y="4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9" name="Oval 236"/>
              <p:cNvSpPr>
                <a:spLocks/>
              </p:cNvSpPr>
              <p:nvPr/>
            </p:nvSpPr>
            <p:spPr bwMode="auto">
              <a:xfrm>
                <a:off x="4746916" y="3312813"/>
                <a:ext cx="61271" cy="6127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0" name="Freeform: Shape 237"/>
              <p:cNvSpPr>
                <a:spLocks/>
              </p:cNvSpPr>
              <p:nvPr/>
            </p:nvSpPr>
            <p:spPr bwMode="auto">
              <a:xfrm>
                <a:off x="4507961" y="3494174"/>
                <a:ext cx="132345" cy="132345"/>
              </a:xfrm>
              <a:custGeom>
                <a:avLst/>
                <a:gdLst>
                  <a:gd name="T0" fmla="*/ 15 w 30"/>
                  <a:gd name="T1" fmla="*/ 30 h 30"/>
                  <a:gd name="T2" fmla="*/ 30 w 30"/>
                  <a:gd name="T3" fmla="*/ 15 h 30"/>
                  <a:gd name="T4" fmla="*/ 15 w 30"/>
                  <a:gd name="T5" fmla="*/ 0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30 h 30"/>
                  <a:gd name="T14" fmla="*/ 15 w 30"/>
                  <a:gd name="T15" fmla="*/ 0 h 30"/>
                  <a:gd name="T16" fmla="*/ 0 w 30"/>
                  <a:gd name="T17" fmla="*/ 15 h 30"/>
                  <a:gd name="T18" fmla="*/ 15 w 30"/>
                  <a:gd name="T19" fmla="*/ 30 h 30"/>
                  <a:gd name="T20" fmla="*/ 15 w 30"/>
                  <a:gd name="T21" fmla="*/ 30 h 30"/>
                  <a:gd name="T22" fmla="*/ 15 w 30"/>
                  <a:gd name="T23" fmla="*/ 23 h 30"/>
                  <a:gd name="T24" fmla="*/ 15 w 30"/>
                  <a:gd name="T25" fmla="*/ 23 h 30"/>
                  <a:gd name="T26" fmla="*/ 15 w 30"/>
                  <a:gd name="T27" fmla="*/ 23 h 30"/>
                  <a:gd name="T28" fmla="*/ 7 w 30"/>
                  <a:gd name="T29" fmla="*/ 15 h 30"/>
                  <a:gd name="T30" fmla="*/ 15 w 30"/>
                  <a:gd name="T31" fmla="*/ 7 h 30"/>
                  <a:gd name="T32" fmla="*/ 15 w 30"/>
                  <a:gd name="T33" fmla="*/ 7 h 30"/>
                  <a:gd name="T34" fmla="*/ 15 w 30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30">
                    <a:moveTo>
                      <a:pt x="15" y="30"/>
                    </a:move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lnTo>
                      <a:pt x="15" y="30"/>
                    </a:lnTo>
                    <a:close/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1" name="Freeform: Shape 238"/>
              <p:cNvSpPr>
                <a:spLocks/>
              </p:cNvSpPr>
              <p:nvPr/>
            </p:nvSpPr>
            <p:spPr bwMode="auto">
              <a:xfrm>
                <a:off x="4494481" y="3462313"/>
                <a:ext cx="159304" cy="57594"/>
              </a:xfrm>
              <a:custGeom>
                <a:avLst/>
                <a:gdLst>
                  <a:gd name="T0" fmla="*/ 3 w 36"/>
                  <a:gd name="T1" fmla="*/ 13 h 13"/>
                  <a:gd name="T2" fmla="*/ 5 w 36"/>
                  <a:gd name="T3" fmla="*/ 12 h 13"/>
                  <a:gd name="T4" fmla="*/ 18 w 36"/>
                  <a:gd name="T5" fmla="*/ 4 h 13"/>
                  <a:gd name="T6" fmla="*/ 31 w 36"/>
                  <a:gd name="T7" fmla="*/ 12 h 13"/>
                  <a:gd name="T8" fmla="*/ 35 w 36"/>
                  <a:gd name="T9" fmla="*/ 12 h 13"/>
                  <a:gd name="T10" fmla="*/ 35 w 36"/>
                  <a:gd name="T11" fmla="*/ 9 h 13"/>
                  <a:gd name="T12" fmla="*/ 18 w 36"/>
                  <a:gd name="T13" fmla="*/ 0 h 13"/>
                  <a:gd name="T14" fmla="*/ 1 w 36"/>
                  <a:gd name="T15" fmla="*/ 9 h 13"/>
                  <a:gd name="T16" fmla="*/ 1 w 36"/>
                  <a:gd name="T17" fmla="*/ 12 h 13"/>
                  <a:gd name="T18" fmla="*/ 3 w 36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3" y="13"/>
                    </a:moveTo>
                    <a:cubicBezTo>
                      <a:pt x="3" y="13"/>
                      <a:pt x="4" y="12"/>
                      <a:pt x="5" y="12"/>
                    </a:cubicBezTo>
                    <a:cubicBezTo>
                      <a:pt x="8" y="7"/>
                      <a:pt x="13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4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ubicBezTo>
                      <a:pt x="11" y="0"/>
                      <a:pt x="5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2" name="Freeform: Shape 239"/>
              <p:cNvSpPr>
                <a:spLocks/>
              </p:cNvSpPr>
              <p:nvPr/>
            </p:nvSpPr>
            <p:spPr bwMode="auto">
              <a:xfrm>
                <a:off x="4750592" y="3494174"/>
                <a:ext cx="132345" cy="132345"/>
              </a:xfrm>
              <a:custGeom>
                <a:avLst/>
                <a:gdLst>
                  <a:gd name="T0" fmla="*/ 15 w 30"/>
                  <a:gd name="T1" fmla="*/ 0 h 30"/>
                  <a:gd name="T2" fmla="*/ 15 w 30"/>
                  <a:gd name="T3" fmla="*/ 0 h 30"/>
                  <a:gd name="T4" fmla="*/ 15 w 30"/>
                  <a:gd name="T5" fmla="*/ 7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23 h 30"/>
                  <a:gd name="T14" fmla="*/ 15 w 30"/>
                  <a:gd name="T15" fmla="*/ 23 h 30"/>
                  <a:gd name="T16" fmla="*/ 15 w 30"/>
                  <a:gd name="T17" fmla="*/ 30 h 30"/>
                  <a:gd name="T18" fmla="*/ 15 w 30"/>
                  <a:gd name="T19" fmla="*/ 30 h 30"/>
                  <a:gd name="T20" fmla="*/ 30 w 30"/>
                  <a:gd name="T21" fmla="*/ 15 h 30"/>
                  <a:gd name="T22" fmla="*/ 15 w 30"/>
                  <a:gd name="T23" fmla="*/ 0 h 30"/>
                  <a:gd name="T24" fmla="*/ 15 w 30"/>
                  <a:gd name="T25" fmla="*/ 0 h 30"/>
                  <a:gd name="T26" fmla="*/ 0 w 30"/>
                  <a:gd name="T27" fmla="*/ 15 h 30"/>
                  <a:gd name="T28" fmla="*/ 15 w 30"/>
                  <a:gd name="T29" fmla="*/ 30 h 30"/>
                  <a:gd name="T30" fmla="*/ 15 w 30"/>
                  <a:gd name="T31" fmla="*/ 23 h 30"/>
                  <a:gd name="T32" fmla="*/ 7 w 30"/>
                  <a:gd name="T33" fmla="*/ 15 h 30"/>
                  <a:gd name="T34" fmla="*/ 15 w 30"/>
                  <a:gd name="T35" fmla="*/ 7 h 30"/>
                  <a:gd name="T36" fmla="*/ 15 w 30"/>
                  <a:gd name="T3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0"/>
                    </a:move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3" name="Freeform: Shape 240"/>
              <p:cNvSpPr>
                <a:spLocks/>
              </p:cNvSpPr>
              <p:nvPr/>
            </p:nvSpPr>
            <p:spPr bwMode="auto">
              <a:xfrm>
                <a:off x="4737113" y="3462313"/>
                <a:ext cx="159304" cy="57594"/>
              </a:xfrm>
              <a:custGeom>
                <a:avLst/>
                <a:gdLst>
                  <a:gd name="T0" fmla="*/ 18 w 36"/>
                  <a:gd name="T1" fmla="*/ 0 h 13"/>
                  <a:gd name="T2" fmla="*/ 1 w 36"/>
                  <a:gd name="T3" fmla="*/ 9 h 13"/>
                  <a:gd name="T4" fmla="*/ 1 w 36"/>
                  <a:gd name="T5" fmla="*/ 12 h 13"/>
                  <a:gd name="T6" fmla="*/ 3 w 36"/>
                  <a:gd name="T7" fmla="*/ 13 h 13"/>
                  <a:gd name="T8" fmla="*/ 4 w 36"/>
                  <a:gd name="T9" fmla="*/ 12 h 13"/>
                  <a:gd name="T10" fmla="*/ 18 w 36"/>
                  <a:gd name="T11" fmla="*/ 4 h 13"/>
                  <a:gd name="T12" fmla="*/ 31 w 36"/>
                  <a:gd name="T13" fmla="*/ 12 h 13"/>
                  <a:gd name="T14" fmla="*/ 35 w 36"/>
                  <a:gd name="T15" fmla="*/ 12 h 13"/>
                  <a:gd name="T16" fmla="*/ 35 w 36"/>
                  <a:gd name="T17" fmla="*/ 9 h 13"/>
                  <a:gd name="T18" fmla="*/ 18 w 36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18" y="0"/>
                    </a:moveTo>
                    <a:cubicBezTo>
                      <a:pt x="11" y="0"/>
                      <a:pt x="4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3" y="13"/>
                      <a:pt x="4" y="12"/>
                      <a:pt x="4" y="12"/>
                    </a:cubicBezTo>
                    <a:cubicBezTo>
                      <a:pt x="7" y="7"/>
                      <a:pt x="12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3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4" name="Freeform: Shape 241"/>
              <p:cNvSpPr>
                <a:spLocks/>
              </p:cNvSpPr>
              <p:nvPr/>
            </p:nvSpPr>
            <p:spPr bwMode="auto">
              <a:xfrm>
                <a:off x="4618248" y="3348350"/>
                <a:ext cx="234054" cy="273267"/>
              </a:xfrm>
              <a:custGeom>
                <a:avLst/>
                <a:gdLst>
                  <a:gd name="T0" fmla="*/ 36 w 53"/>
                  <a:gd name="T1" fmla="*/ 22 h 62"/>
                  <a:gd name="T2" fmla="*/ 37 w 53"/>
                  <a:gd name="T3" fmla="*/ 23 h 62"/>
                  <a:gd name="T4" fmla="*/ 51 w 53"/>
                  <a:gd name="T5" fmla="*/ 17 h 62"/>
                  <a:gd name="T6" fmla="*/ 53 w 53"/>
                  <a:gd name="T7" fmla="*/ 12 h 62"/>
                  <a:gd name="T8" fmla="*/ 48 w 53"/>
                  <a:gd name="T9" fmla="*/ 11 h 62"/>
                  <a:gd name="T10" fmla="*/ 39 w 53"/>
                  <a:gd name="T11" fmla="*/ 15 h 62"/>
                  <a:gd name="T12" fmla="*/ 38 w 53"/>
                  <a:gd name="T13" fmla="*/ 15 h 62"/>
                  <a:gd name="T14" fmla="*/ 23 w 53"/>
                  <a:gd name="T15" fmla="*/ 0 h 62"/>
                  <a:gd name="T16" fmla="*/ 21 w 53"/>
                  <a:gd name="T17" fmla="*/ 0 h 62"/>
                  <a:gd name="T18" fmla="*/ 0 w 53"/>
                  <a:gd name="T19" fmla="*/ 21 h 62"/>
                  <a:gd name="T20" fmla="*/ 0 w 53"/>
                  <a:gd name="T21" fmla="*/ 22 h 62"/>
                  <a:gd name="T22" fmla="*/ 15 w 53"/>
                  <a:gd name="T23" fmla="*/ 35 h 62"/>
                  <a:gd name="T24" fmla="*/ 15 w 53"/>
                  <a:gd name="T25" fmla="*/ 36 h 62"/>
                  <a:gd name="T26" fmla="*/ 8 w 53"/>
                  <a:gd name="T27" fmla="*/ 52 h 62"/>
                  <a:gd name="T28" fmla="*/ 8 w 53"/>
                  <a:gd name="T29" fmla="*/ 54 h 62"/>
                  <a:gd name="T30" fmla="*/ 13 w 53"/>
                  <a:gd name="T31" fmla="*/ 60 h 62"/>
                  <a:gd name="T32" fmla="*/ 16 w 53"/>
                  <a:gd name="T33" fmla="*/ 62 h 62"/>
                  <a:gd name="T34" fmla="*/ 19 w 53"/>
                  <a:gd name="T35" fmla="*/ 61 h 62"/>
                  <a:gd name="T36" fmla="*/ 20 w 53"/>
                  <a:gd name="T37" fmla="*/ 55 h 62"/>
                  <a:gd name="T38" fmla="*/ 18 w 53"/>
                  <a:gd name="T39" fmla="*/ 53 h 62"/>
                  <a:gd name="T40" fmla="*/ 18 w 53"/>
                  <a:gd name="T41" fmla="*/ 51 h 62"/>
                  <a:gd name="T42" fmla="*/ 25 w 53"/>
                  <a:gd name="T43" fmla="*/ 34 h 62"/>
                  <a:gd name="T44" fmla="*/ 25 w 53"/>
                  <a:gd name="T45" fmla="*/ 32 h 62"/>
                  <a:gd name="T46" fmla="*/ 17 w 53"/>
                  <a:gd name="T47" fmla="*/ 25 h 62"/>
                  <a:gd name="T48" fmla="*/ 17 w 53"/>
                  <a:gd name="T49" fmla="*/ 23 h 62"/>
                  <a:gd name="T50" fmla="*/ 26 w 53"/>
                  <a:gd name="T51" fmla="*/ 14 h 62"/>
                  <a:gd name="T52" fmla="*/ 27 w 53"/>
                  <a:gd name="T53" fmla="*/ 15 h 62"/>
                  <a:gd name="T54" fmla="*/ 36 w 53"/>
                  <a:gd name="T55" fmla="*/ 2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" h="62">
                    <a:moveTo>
                      <a:pt x="36" y="22"/>
                    </a:moveTo>
                    <a:cubicBezTo>
                      <a:pt x="36" y="23"/>
                      <a:pt x="37" y="23"/>
                      <a:pt x="37" y="23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3" y="16"/>
                      <a:pt x="53" y="14"/>
                      <a:pt x="53" y="12"/>
                    </a:cubicBezTo>
                    <a:cubicBezTo>
                      <a:pt x="52" y="11"/>
                      <a:pt x="50" y="10"/>
                      <a:pt x="48" y="11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8" y="15"/>
                      <a:pt x="38" y="1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3" y="25"/>
                      <a:pt x="12" y="32"/>
                      <a:pt x="15" y="35"/>
                    </a:cubicBezTo>
                    <a:cubicBezTo>
                      <a:pt x="15" y="35"/>
                      <a:pt x="15" y="36"/>
                      <a:pt x="15" y="36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52"/>
                      <a:pt x="8" y="53"/>
                      <a:pt x="8" y="54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4" y="61"/>
                      <a:pt x="15" y="62"/>
                      <a:pt x="16" y="62"/>
                    </a:cubicBezTo>
                    <a:cubicBezTo>
                      <a:pt x="17" y="62"/>
                      <a:pt x="18" y="62"/>
                      <a:pt x="19" y="61"/>
                    </a:cubicBezTo>
                    <a:cubicBezTo>
                      <a:pt x="21" y="60"/>
                      <a:pt x="21" y="57"/>
                      <a:pt x="20" y="55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2"/>
                      <a:pt x="18" y="51"/>
                      <a:pt x="18" y="51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3"/>
                      <a:pt x="25" y="33"/>
                      <a:pt x="25" y="32"/>
                    </a:cubicBezTo>
                    <a:cubicBezTo>
                      <a:pt x="23" y="31"/>
                      <a:pt x="19" y="27"/>
                      <a:pt x="17" y="25"/>
                    </a:cubicBezTo>
                    <a:cubicBezTo>
                      <a:pt x="17" y="24"/>
                      <a:pt x="17" y="24"/>
                      <a:pt x="17" y="2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7" y="14"/>
                      <a:pt x="27" y="15"/>
                    </a:cubicBezTo>
                    <a:lnTo>
                      <a:pt x="36" y="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5" name="Freeform: Shape 242"/>
              <p:cNvSpPr>
                <a:spLocks/>
              </p:cNvSpPr>
              <p:nvPr/>
            </p:nvSpPr>
            <p:spPr bwMode="auto">
              <a:xfrm>
                <a:off x="3514151" y="1696494"/>
                <a:ext cx="26959" cy="30635"/>
              </a:xfrm>
              <a:custGeom>
                <a:avLst/>
                <a:gdLst>
                  <a:gd name="T0" fmla="*/ 0 w 6"/>
                  <a:gd name="T1" fmla="*/ 7 h 7"/>
                  <a:gd name="T2" fmla="*/ 6 w 6"/>
                  <a:gd name="T3" fmla="*/ 7 h 7"/>
                  <a:gd name="T4" fmla="*/ 6 w 6"/>
                  <a:gd name="T5" fmla="*/ 0 h 7"/>
                  <a:gd name="T6" fmla="*/ 0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7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3"/>
                      <a:pt x="2" y="5"/>
                      <a:pt x="0" y="7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6" name="Freeform: Shape 243"/>
              <p:cNvSpPr>
                <a:spLocks/>
              </p:cNvSpPr>
              <p:nvPr/>
            </p:nvSpPr>
            <p:spPr bwMode="auto">
              <a:xfrm>
                <a:off x="4097447" y="3582404"/>
                <a:ext cx="145824" cy="145824"/>
              </a:xfrm>
              <a:custGeom>
                <a:avLst/>
                <a:gdLst>
                  <a:gd name="T0" fmla="*/ 8 w 33"/>
                  <a:gd name="T1" fmla="*/ 30 h 33"/>
                  <a:gd name="T2" fmla="*/ 17 w 33"/>
                  <a:gd name="T3" fmla="*/ 33 h 33"/>
                  <a:gd name="T4" fmla="*/ 33 w 33"/>
                  <a:gd name="T5" fmla="*/ 17 h 33"/>
                  <a:gd name="T6" fmla="*/ 17 w 33"/>
                  <a:gd name="T7" fmla="*/ 0 h 33"/>
                  <a:gd name="T8" fmla="*/ 0 w 33"/>
                  <a:gd name="T9" fmla="*/ 14 h 33"/>
                  <a:gd name="T10" fmla="*/ 17 w 33"/>
                  <a:gd name="T11" fmla="*/ 14 h 33"/>
                  <a:gd name="T12" fmla="*/ 22 w 33"/>
                  <a:gd name="T13" fmla="*/ 14 h 33"/>
                  <a:gd name="T14" fmla="*/ 18 w 33"/>
                  <a:gd name="T15" fmla="*/ 18 h 33"/>
                  <a:gd name="T16" fmla="*/ 8 w 33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3">
                    <a:moveTo>
                      <a:pt x="8" y="30"/>
                    </a:moveTo>
                    <a:cubicBezTo>
                      <a:pt x="10" y="32"/>
                      <a:pt x="13" y="33"/>
                      <a:pt x="17" y="33"/>
                    </a:cubicBezTo>
                    <a:cubicBezTo>
                      <a:pt x="26" y="33"/>
                      <a:pt x="33" y="26"/>
                      <a:pt x="33" y="17"/>
                    </a:cubicBezTo>
                    <a:cubicBezTo>
                      <a:pt x="33" y="7"/>
                      <a:pt x="26" y="0"/>
                      <a:pt x="17" y="0"/>
                    </a:cubicBezTo>
                    <a:cubicBezTo>
                      <a:pt x="8" y="0"/>
                      <a:pt x="1" y="6"/>
                      <a:pt x="0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8" y="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7" name="Freeform: Shape 244"/>
              <p:cNvSpPr>
                <a:spLocks/>
              </p:cNvSpPr>
              <p:nvPr/>
            </p:nvSpPr>
            <p:spPr bwMode="auto">
              <a:xfrm>
                <a:off x="3871972" y="3657154"/>
                <a:ext cx="300226" cy="211996"/>
              </a:xfrm>
              <a:custGeom>
                <a:avLst/>
                <a:gdLst>
                  <a:gd name="T0" fmla="*/ 30 w 68"/>
                  <a:gd name="T1" fmla="*/ 34 h 48"/>
                  <a:gd name="T2" fmla="*/ 30 w 68"/>
                  <a:gd name="T3" fmla="*/ 35 h 48"/>
                  <a:gd name="T4" fmla="*/ 30 w 68"/>
                  <a:gd name="T5" fmla="*/ 37 h 48"/>
                  <a:gd name="T6" fmla="*/ 30 w 68"/>
                  <a:gd name="T7" fmla="*/ 44 h 48"/>
                  <a:gd name="T8" fmla="*/ 37 w 68"/>
                  <a:gd name="T9" fmla="*/ 48 h 48"/>
                  <a:gd name="T10" fmla="*/ 37 w 68"/>
                  <a:gd name="T11" fmla="*/ 37 h 48"/>
                  <a:gd name="T12" fmla="*/ 37 w 68"/>
                  <a:gd name="T13" fmla="*/ 35 h 48"/>
                  <a:gd name="T14" fmla="*/ 37 w 68"/>
                  <a:gd name="T15" fmla="*/ 34 h 48"/>
                  <a:gd name="T16" fmla="*/ 57 w 68"/>
                  <a:gd name="T17" fmla="*/ 12 h 48"/>
                  <a:gd name="T18" fmla="*/ 68 w 68"/>
                  <a:gd name="T19" fmla="*/ 0 h 48"/>
                  <a:gd name="T20" fmla="*/ 51 w 68"/>
                  <a:gd name="T21" fmla="*/ 0 h 48"/>
                  <a:gd name="T22" fmla="*/ 0 w 68"/>
                  <a:gd name="T23" fmla="*/ 0 h 48"/>
                  <a:gd name="T24" fmla="*/ 30 w 68"/>
                  <a:gd name="T25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48">
                    <a:moveTo>
                      <a:pt x="30" y="34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3" y="45"/>
                      <a:pt x="35" y="47"/>
                      <a:pt x="37" y="48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0" y="3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8" name="Freeform: Shape 245"/>
              <p:cNvSpPr>
                <a:spLocks/>
              </p:cNvSpPr>
              <p:nvPr/>
            </p:nvSpPr>
            <p:spPr bwMode="auto">
              <a:xfrm>
                <a:off x="3266618" y="1903588"/>
                <a:ext cx="238955" cy="269591"/>
              </a:xfrm>
              <a:custGeom>
                <a:avLst/>
                <a:gdLst>
                  <a:gd name="T0" fmla="*/ 0 w 54"/>
                  <a:gd name="T1" fmla="*/ 61 h 61"/>
                  <a:gd name="T2" fmla="*/ 11 w 54"/>
                  <a:gd name="T3" fmla="*/ 50 h 61"/>
                  <a:gd name="T4" fmla="*/ 11 w 54"/>
                  <a:gd name="T5" fmla="*/ 50 h 61"/>
                  <a:gd name="T6" fmla="*/ 11 w 54"/>
                  <a:gd name="T7" fmla="*/ 32 h 61"/>
                  <a:gd name="T8" fmla="*/ 0 w 54"/>
                  <a:gd name="T9" fmla="*/ 61 h 61"/>
                  <a:gd name="T10" fmla="*/ 0 w 54"/>
                  <a:gd name="T11" fmla="*/ 61 h 61"/>
                  <a:gd name="T12" fmla="*/ 20 w 54"/>
                  <a:gd name="T13" fmla="*/ 14 h 61"/>
                  <a:gd name="T14" fmla="*/ 47 w 54"/>
                  <a:gd name="T15" fmla="*/ 14 h 61"/>
                  <a:gd name="T16" fmla="*/ 47 w 54"/>
                  <a:gd name="T17" fmla="*/ 40 h 61"/>
                  <a:gd name="T18" fmla="*/ 43 w 54"/>
                  <a:gd name="T19" fmla="*/ 39 h 61"/>
                  <a:gd name="T20" fmla="*/ 32 w 54"/>
                  <a:gd name="T21" fmla="*/ 50 h 61"/>
                  <a:gd name="T22" fmla="*/ 43 w 54"/>
                  <a:gd name="T23" fmla="*/ 61 h 61"/>
                  <a:gd name="T24" fmla="*/ 54 w 54"/>
                  <a:gd name="T25" fmla="*/ 50 h 61"/>
                  <a:gd name="T26" fmla="*/ 54 w 54"/>
                  <a:gd name="T27" fmla="*/ 50 h 61"/>
                  <a:gd name="T28" fmla="*/ 54 w 54"/>
                  <a:gd name="T29" fmla="*/ 50 h 61"/>
                  <a:gd name="T30" fmla="*/ 54 w 54"/>
                  <a:gd name="T31" fmla="*/ 14 h 61"/>
                  <a:gd name="T32" fmla="*/ 54 w 54"/>
                  <a:gd name="T33" fmla="*/ 0 h 61"/>
                  <a:gd name="T34" fmla="*/ 47 w 54"/>
                  <a:gd name="T35" fmla="*/ 0 h 61"/>
                  <a:gd name="T36" fmla="*/ 28 w 54"/>
                  <a:gd name="T37" fmla="*/ 0 h 61"/>
                  <a:gd name="T38" fmla="*/ 20 w 54"/>
                  <a:gd name="T39" fmla="*/ 1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" h="61">
                    <a:moveTo>
                      <a:pt x="0" y="61"/>
                    </a:moveTo>
                    <a:cubicBezTo>
                      <a:pt x="6" y="61"/>
                      <a:pt x="11" y="56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7" y="42"/>
                      <a:pt x="3" y="5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lose/>
                    <a:moveTo>
                      <a:pt x="20" y="14"/>
                    </a:move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6" y="39"/>
                      <a:pt x="44" y="39"/>
                      <a:pt x="43" y="39"/>
                    </a:cubicBezTo>
                    <a:cubicBezTo>
                      <a:pt x="37" y="39"/>
                      <a:pt x="32" y="44"/>
                      <a:pt x="32" y="50"/>
                    </a:cubicBezTo>
                    <a:cubicBezTo>
                      <a:pt x="32" y="56"/>
                      <a:pt x="37" y="61"/>
                      <a:pt x="43" y="61"/>
                    </a:cubicBezTo>
                    <a:cubicBezTo>
                      <a:pt x="49" y="61"/>
                      <a:pt x="54" y="56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5" y="5"/>
                      <a:pt x="22" y="9"/>
                      <a:pt x="20" y="1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9" name="Freeform: Shape 246"/>
              <p:cNvSpPr>
                <a:spLocks/>
              </p:cNvSpPr>
              <p:nvPr/>
            </p:nvSpPr>
            <p:spPr bwMode="auto">
              <a:xfrm>
                <a:off x="4838822" y="1276177"/>
                <a:ext cx="340665" cy="274492"/>
              </a:xfrm>
              <a:custGeom>
                <a:avLst/>
                <a:gdLst>
                  <a:gd name="T0" fmla="*/ 11 w 77"/>
                  <a:gd name="T1" fmla="*/ 48 h 62"/>
                  <a:gd name="T2" fmla="*/ 32 w 77"/>
                  <a:gd name="T3" fmla="*/ 37 h 62"/>
                  <a:gd name="T4" fmla="*/ 36 w 77"/>
                  <a:gd name="T5" fmla="*/ 37 h 62"/>
                  <a:gd name="T6" fmla="*/ 36 w 77"/>
                  <a:gd name="T7" fmla="*/ 41 h 62"/>
                  <a:gd name="T8" fmla="*/ 36 w 77"/>
                  <a:gd name="T9" fmla="*/ 50 h 62"/>
                  <a:gd name="T10" fmla="*/ 35 w 77"/>
                  <a:gd name="T11" fmla="*/ 62 h 62"/>
                  <a:gd name="T12" fmla="*/ 42 w 77"/>
                  <a:gd name="T13" fmla="*/ 62 h 62"/>
                  <a:gd name="T14" fmla="*/ 41 w 77"/>
                  <a:gd name="T15" fmla="*/ 50 h 62"/>
                  <a:gd name="T16" fmla="*/ 41 w 77"/>
                  <a:gd name="T17" fmla="*/ 41 h 62"/>
                  <a:gd name="T18" fmla="*/ 41 w 77"/>
                  <a:gd name="T19" fmla="*/ 37 h 62"/>
                  <a:gd name="T20" fmla="*/ 45 w 77"/>
                  <a:gd name="T21" fmla="*/ 37 h 62"/>
                  <a:gd name="T22" fmla="*/ 66 w 77"/>
                  <a:gd name="T23" fmla="*/ 48 h 62"/>
                  <a:gd name="T24" fmla="*/ 74 w 77"/>
                  <a:gd name="T25" fmla="*/ 40 h 62"/>
                  <a:gd name="T26" fmla="*/ 74 w 77"/>
                  <a:gd name="T27" fmla="*/ 20 h 62"/>
                  <a:gd name="T28" fmla="*/ 60 w 77"/>
                  <a:gd name="T29" fmla="*/ 14 h 62"/>
                  <a:gd name="T30" fmla="*/ 43 w 77"/>
                  <a:gd name="T31" fmla="*/ 30 h 62"/>
                  <a:gd name="T32" fmla="*/ 42 w 77"/>
                  <a:gd name="T33" fmla="*/ 28 h 62"/>
                  <a:gd name="T34" fmla="*/ 46 w 77"/>
                  <a:gd name="T35" fmla="*/ 19 h 62"/>
                  <a:gd name="T36" fmla="*/ 52 w 77"/>
                  <a:gd name="T37" fmla="*/ 11 h 62"/>
                  <a:gd name="T38" fmla="*/ 22 w 77"/>
                  <a:gd name="T39" fmla="*/ 0 h 62"/>
                  <a:gd name="T40" fmla="*/ 30 w 77"/>
                  <a:gd name="T41" fmla="*/ 19 h 62"/>
                  <a:gd name="T42" fmla="*/ 35 w 77"/>
                  <a:gd name="T43" fmla="*/ 28 h 62"/>
                  <a:gd name="T44" fmla="*/ 34 w 77"/>
                  <a:gd name="T45" fmla="*/ 30 h 62"/>
                  <a:gd name="T46" fmla="*/ 8 w 77"/>
                  <a:gd name="T47" fmla="*/ 13 h 62"/>
                  <a:gd name="T48" fmla="*/ 2 w 77"/>
                  <a:gd name="T49" fmla="*/ 40 h 62"/>
                  <a:gd name="T50" fmla="*/ 11 w 77"/>
                  <a:gd name="T51" fmla="*/ 4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7" h="62">
                    <a:moveTo>
                      <a:pt x="11" y="48"/>
                    </a:moveTo>
                    <a:cubicBezTo>
                      <a:pt x="19" y="49"/>
                      <a:pt x="25" y="41"/>
                      <a:pt x="32" y="37"/>
                    </a:cubicBezTo>
                    <a:cubicBezTo>
                      <a:pt x="33" y="37"/>
                      <a:pt x="35" y="35"/>
                      <a:pt x="36" y="37"/>
                    </a:cubicBezTo>
                    <a:cubicBezTo>
                      <a:pt x="36" y="38"/>
                      <a:pt x="36" y="40"/>
                      <a:pt x="36" y="41"/>
                    </a:cubicBezTo>
                    <a:cubicBezTo>
                      <a:pt x="36" y="44"/>
                      <a:pt x="36" y="47"/>
                      <a:pt x="36" y="50"/>
                    </a:cubicBezTo>
                    <a:cubicBezTo>
                      <a:pt x="36" y="53"/>
                      <a:pt x="35" y="59"/>
                      <a:pt x="35" y="62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1" y="59"/>
                      <a:pt x="41" y="53"/>
                      <a:pt x="41" y="50"/>
                    </a:cubicBezTo>
                    <a:cubicBezTo>
                      <a:pt x="41" y="47"/>
                      <a:pt x="41" y="44"/>
                      <a:pt x="41" y="41"/>
                    </a:cubicBezTo>
                    <a:cubicBezTo>
                      <a:pt x="41" y="40"/>
                      <a:pt x="40" y="38"/>
                      <a:pt x="41" y="37"/>
                    </a:cubicBezTo>
                    <a:cubicBezTo>
                      <a:pt x="42" y="35"/>
                      <a:pt x="44" y="37"/>
                      <a:pt x="45" y="37"/>
                    </a:cubicBezTo>
                    <a:cubicBezTo>
                      <a:pt x="51" y="41"/>
                      <a:pt x="58" y="49"/>
                      <a:pt x="66" y="48"/>
                    </a:cubicBezTo>
                    <a:cubicBezTo>
                      <a:pt x="70" y="48"/>
                      <a:pt x="73" y="44"/>
                      <a:pt x="74" y="40"/>
                    </a:cubicBezTo>
                    <a:cubicBezTo>
                      <a:pt x="76" y="35"/>
                      <a:pt x="77" y="26"/>
                      <a:pt x="74" y="20"/>
                    </a:cubicBezTo>
                    <a:cubicBezTo>
                      <a:pt x="70" y="18"/>
                      <a:pt x="65" y="16"/>
                      <a:pt x="60" y="14"/>
                    </a:cubicBezTo>
                    <a:cubicBezTo>
                      <a:pt x="54" y="18"/>
                      <a:pt x="50" y="29"/>
                      <a:pt x="43" y="30"/>
                    </a:cubicBezTo>
                    <a:cubicBezTo>
                      <a:pt x="41" y="30"/>
                      <a:pt x="41" y="29"/>
                      <a:pt x="42" y="28"/>
                    </a:cubicBezTo>
                    <a:cubicBezTo>
                      <a:pt x="43" y="24"/>
                      <a:pt x="44" y="21"/>
                      <a:pt x="46" y="19"/>
                    </a:cubicBezTo>
                    <a:cubicBezTo>
                      <a:pt x="48" y="16"/>
                      <a:pt x="50" y="14"/>
                      <a:pt x="52" y="11"/>
                    </a:cubicBezTo>
                    <a:cubicBezTo>
                      <a:pt x="42" y="7"/>
                      <a:pt x="32" y="3"/>
                      <a:pt x="22" y="0"/>
                    </a:cubicBezTo>
                    <a:cubicBezTo>
                      <a:pt x="21" y="7"/>
                      <a:pt x="27" y="14"/>
                      <a:pt x="30" y="19"/>
                    </a:cubicBezTo>
                    <a:cubicBezTo>
                      <a:pt x="32" y="21"/>
                      <a:pt x="34" y="24"/>
                      <a:pt x="35" y="28"/>
                    </a:cubicBezTo>
                    <a:cubicBezTo>
                      <a:pt x="36" y="29"/>
                      <a:pt x="36" y="30"/>
                      <a:pt x="34" y="30"/>
                    </a:cubicBezTo>
                    <a:cubicBezTo>
                      <a:pt x="24" y="29"/>
                      <a:pt x="20" y="6"/>
                      <a:pt x="8" y="13"/>
                    </a:cubicBezTo>
                    <a:cubicBezTo>
                      <a:pt x="0" y="18"/>
                      <a:pt x="0" y="32"/>
                      <a:pt x="2" y="40"/>
                    </a:cubicBezTo>
                    <a:cubicBezTo>
                      <a:pt x="4" y="44"/>
                      <a:pt x="6" y="48"/>
                      <a:pt x="11" y="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0" name="Freeform: Shape 247"/>
              <p:cNvSpPr>
                <a:spLocks/>
              </p:cNvSpPr>
              <p:nvPr/>
            </p:nvSpPr>
            <p:spPr bwMode="auto">
              <a:xfrm>
                <a:off x="5832632" y="2464827"/>
                <a:ext cx="101709" cy="101709"/>
              </a:xfrm>
              <a:custGeom>
                <a:avLst/>
                <a:gdLst>
                  <a:gd name="T0" fmla="*/ 11 w 23"/>
                  <a:gd name="T1" fmla="*/ 23 h 23"/>
                  <a:gd name="T2" fmla="*/ 11 w 23"/>
                  <a:gd name="T3" fmla="*/ 23 h 23"/>
                  <a:gd name="T4" fmla="*/ 23 w 23"/>
                  <a:gd name="T5" fmla="*/ 11 h 23"/>
                  <a:gd name="T6" fmla="*/ 11 w 23"/>
                  <a:gd name="T7" fmla="*/ 0 h 23"/>
                  <a:gd name="T8" fmla="*/ 0 w 23"/>
                  <a:gd name="T9" fmla="*/ 11 h 23"/>
                  <a:gd name="T10" fmla="*/ 6 w 23"/>
                  <a:gd name="T11" fmla="*/ 15 h 23"/>
                  <a:gd name="T12" fmla="*/ 11 w 23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3">
                    <a:moveTo>
                      <a:pt x="11" y="23"/>
                    </a:moveTo>
                    <a:cubicBezTo>
                      <a:pt x="11" y="23"/>
                      <a:pt x="11" y="23"/>
                      <a:pt x="11" y="23"/>
                    </a:cubicBezTo>
                    <a:cubicBezTo>
                      <a:pt x="18" y="23"/>
                      <a:pt x="23" y="17"/>
                      <a:pt x="23" y="11"/>
                    </a:cubicBezTo>
                    <a:cubicBezTo>
                      <a:pt x="23" y="5"/>
                      <a:pt x="18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2" y="12"/>
                      <a:pt x="4" y="13"/>
                      <a:pt x="6" y="15"/>
                    </a:cubicBezTo>
                    <a:cubicBezTo>
                      <a:pt x="8" y="17"/>
                      <a:pt x="10" y="20"/>
                      <a:pt x="11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1" name="Freeform: Shape 248"/>
              <p:cNvSpPr>
                <a:spLocks/>
              </p:cNvSpPr>
              <p:nvPr/>
            </p:nvSpPr>
            <p:spPr bwMode="auto">
              <a:xfrm>
                <a:off x="5868169" y="2434192"/>
                <a:ext cx="26959" cy="22057"/>
              </a:xfrm>
              <a:custGeom>
                <a:avLst/>
                <a:gdLst>
                  <a:gd name="T0" fmla="*/ 22 w 22"/>
                  <a:gd name="T1" fmla="*/ 18 h 18"/>
                  <a:gd name="T2" fmla="*/ 11 w 22"/>
                  <a:gd name="T3" fmla="*/ 0 h 18"/>
                  <a:gd name="T4" fmla="*/ 0 w 22"/>
                  <a:gd name="T5" fmla="*/ 18 h 18"/>
                  <a:gd name="T6" fmla="*/ 22 w 22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18">
                    <a:moveTo>
                      <a:pt x="22" y="18"/>
                    </a:moveTo>
                    <a:lnTo>
                      <a:pt x="11" y="0"/>
                    </a:lnTo>
                    <a:lnTo>
                      <a:pt x="0" y="18"/>
                    </a:lnTo>
                    <a:lnTo>
                      <a:pt x="22" y="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2" name="Freeform: Shape 249"/>
              <p:cNvSpPr>
                <a:spLocks/>
              </p:cNvSpPr>
              <p:nvPr/>
            </p:nvSpPr>
            <p:spPr bwMode="auto">
              <a:xfrm>
                <a:off x="5939243" y="2500364"/>
                <a:ext cx="3676" cy="25734"/>
              </a:xfrm>
              <a:custGeom>
                <a:avLst/>
                <a:gdLst>
                  <a:gd name="T0" fmla="*/ 0 w 1"/>
                  <a:gd name="T1" fmla="*/ 6 h 6"/>
                  <a:gd name="T2" fmla="*/ 1 w 1"/>
                  <a:gd name="T3" fmla="*/ 6 h 6"/>
                  <a:gd name="T4" fmla="*/ 0 w 1"/>
                  <a:gd name="T5" fmla="*/ 0 h 6"/>
                  <a:gd name="T6" fmla="*/ 0 w 1"/>
                  <a:gd name="T7" fmla="*/ 0 h 6"/>
                  <a:gd name="T8" fmla="*/ 0 w 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">
                    <a:moveTo>
                      <a:pt x="0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4"/>
                      <a:pt x="1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3" name="Freeform: Shape 250"/>
              <p:cNvSpPr>
                <a:spLocks/>
              </p:cNvSpPr>
              <p:nvPr/>
            </p:nvSpPr>
            <p:spPr bwMode="auto">
              <a:xfrm>
                <a:off x="5810574" y="2500364"/>
                <a:ext cx="13480" cy="8578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2"/>
                      <a:pt x="3" y="2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4" name="Freeform: Shape 251"/>
              <p:cNvSpPr>
                <a:spLocks/>
              </p:cNvSpPr>
              <p:nvPr/>
            </p:nvSpPr>
            <p:spPr bwMode="auto">
              <a:xfrm>
                <a:off x="5912283" y="2456249"/>
                <a:ext cx="26959" cy="25734"/>
              </a:xfrm>
              <a:custGeom>
                <a:avLst/>
                <a:gdLst>
                  <a:gd name="T0" fmla="*/ 0 w 6"/>
                  <a:gd name="T1" fmla="*/ 2 h 6"/>
                  <a:gd name="T2" fmla="*/ 5 w 6"/>
                  <a:gd name="T3" fmla="*/ 6 h 6"/>
                  <a:gd name="T4" fmla="*/ 6 w 6"/>
                  <a:gd name="T5" fmla="*/ 2 h 6"/>
                  <a:gd name="T6" fmla="*/ 6 w 6"/>
                  <a:gd name="T7" fmla="*/ 0 h 6"/>
                  <a:gd name="T8" fmla="*/ 0 w 6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5" name="Freeform: Shape 252"/>
              <p:cNvSpPr>
                <a:spLocks/>
              </p:cNvSpPr>
              <p:nvPr/>
            </p:nvSpPr>
            <p:spPr bwMode="auto">
              <a:xfrm>
                <a:off x="5912283" y="2544479"/>
                <a:ext cx="26959" cy="25734"/>
              </a:xfrm>
              <a:custGeom>
                <a:avLst/>
                <a:gdLst>
                  <a:gd name="T0" fmla="*/ 18 w 22"/>
                  <a:gd name="T1" fmla="*/ 0 h 21"/>
                  <a:gd name="T2" fmla="*/ 0 w 22"/>
                  <a:gd name="T3" fmla="*/ 18 h 21"/>
                  <a:gd name="T4" fmla="*/ 22 w 22"/>
                  <a:gd name="T5" fmla="*/ 21 h 21"/>
                  <a:gd name="T6" fmla="*/ 18 w 22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18" y="0"/>
                    </a:moveTo>
                    <a:lnTo>
                      <a:pt x="0" y="18"/>
                    </a:lnTo>
                    <a:lnTo>
                      <a:pt x="22" y="21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6" name="Freeform: Shape 253"/>
              <p:cNvSpPr>
                <a:spLocks/>
              </p:cNvSpPr>
              <p:nvPr/>
            </p:nvSpPr>
            <p:spPr bwMode="auto">
              <a:xfrm>
                <a:off x="5824054" y="2456249"/>
                <a:ext cx="26959" cy="25734"/>
              </a:xfrm>
              <a:custGeom>
                <a:avLst/>
                <a:gdLst>
                  <a:gd name="T0" fmla="*/ 7 w 22"/>
                  <a:gd name="T1" fmla="*/ 21 h 21"/>
                  <a:gd name="T2" fmla="*/ 22 w 22"/>
                  <a:gd name="T3" fmla="*/ 7 h 21"/>
                  <a:gd name="T4" fmla="*/ 0 w 22"/>
                  <a:gd name="T5" fmla="*/ 0 h 21"/>
                  <a:gd name="T6" fmla="*/ 7 w 22"/>
                  <a:gd name="T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7" y="21"/>
                    </a:moveTo>
                    <a:lnTo>
                      <a:pt x="22" y="7"/>
                    </a:lnTo>
                    <a:lnTo>
                      <a:pt x="0" y="0"/>
                    </a:lnTo>
                    <a:lnTo>
                      <a:pt x="7" y="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7" name="Freeform: Shape 254"/>
              <p:cNvSpPr>
                <a:spLocks/>
              </p:cNvSpPr>
              <p:nvPr/>
            </p:nvSpPr>
            <p:spPr bwMode="auto">
              <a:xfrm>
                <a:off x="5717443" y="2513844"/>
                <a:ext cx="221800" cy="136021"/>
              </a:xfrm>
              <a:custGeom>
                <a:avLst/>
                <a:gdLst>
                  <a:gd name="T0" fmla="*/ 41 w 50"/>
                  <a:gd name="T1" fmla="*/ 13 h 31"/>
                  <a:gd name="T2" fmla="*/ 40 w 50"/>
                  <a:gd name="T3" fmla="*/ 14 h 31"/>
                  <a:gd name="T4" fmla="*/ 36 w 50"/>
                  <a:gd name="T5" fmla="*/ 16 h 31"/>
                  <a:gd name="T6" fmla="*/ 35 w 50"/>
                  <a:gd name="T7" fmla="*/ 13 h 31"/>
                  <a:gd name="T8" fmla="*/ 35 w 50"/>
                  <a:gd name="T9" fmla="*/ 11 h 31"/>
                  <a:gd name="T10" fmla="*/ 26 w 50"/>
                  <a:gd name="T11" fmla="*/ 1 h 31"/>
                  <a:gd name="T12" fmla="*/ 24 w 50"/>
                  <a:gd name="T13" fmla="*/ 1 h 31"/>
                  <a:gd name="T14" fmla="*/ 20 w 50"/>
                  <a:gd name="T15" fmla="*/ 0 h 31"/>
                  <a:gd name="T16" fmla="*/ 19 w 50"/>
                  <a:gd name="T17" fmla="*/ 0 h 31"/>
                  <a:gd name="T18" fmla="*/ 5 w 50"/>
                  <a:gd name="T19" fmla="*/ 16 h 31"/>
                  <a:gd name="T20" fmla="*/ 5 w 50"/>
                  <a:gd name="T21" fmla="*/ 20 h 31"/>
                  <a:gd name="T22" fmla="*/ 0 w 50"/>
                  <a:gd name="T23" fmla="*/ 26 h 31"/>
                  <a:gd name="T24" fmla="*/ 5 w 50"/>
                  <a:gd name="T25" fmla="*/ 31 h 31"/>
                  <a:gd name="T26" fmla="*/ 20 w 50"/>
                  <a:gd name="T27" fmla="*/ 31 h 31"/>
                  <a:gd name="T28" fmla="*/ 21 w 50"/>
                  <a:gd name="T29" fmla="*/ 31 h 31"/>
                  <a:gd name="T30" fmla="*/ 41 w 50"/>
                  <a:gd name="T31" fmla="*/ 31 h 31"/>
                  <a:gd name="T32" fmla="*/ 50 w 50"/>
                  <a:gd name="T33" fmla="*/ 22 h 31"/>
                  <a:gd name="T34" fmla="*/ 41 w 50"/>
                  <a:gd name="T35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31">
                    <a:moveTo>
                      <a:pt x="41" y="13"/>
                    </a:moveTo>
                    <a:cubicBezTo>
                      <a:pt x="41" y="13"/>
                      <a:pt x="41" y="14"/>
                      <a:pt x="40" y="14"/>
                    </a:cubicBezTo>
                    <a:cubicBezTo>
                      <a:pt x="38" y="14"/>
                      <a:pt x="37" y="15"/>
                      <a:pt x="36" y="16"/>
                    </a:cubicBezTo>
                    <a:cubicBezTo>
                      <a:pt x="36" y="15"/>
                      <a:pt x="36" y="14"/>
                      <a:pt x="35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4" y="7"/>
                      <a:pt x="30" y="3"/>
                      <a:pt x="26" y="1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3" y="1"/>
                      <a:pt x="21" y="0"/>
                      <a:pt x="20" y="0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1" y="1"/>
                      <a:pt x="5" y="8"/>
                      <a:pt x="5" y="16"/>
                    </a:cubicBezTo>
                    <a:cubicBezTo>
                      <a:pt x="5" y="17"/>
                      <a:pt x="5" y="19"/>
                      <a:pt x="5" y="20"/>
                    </a:cubicBezTo>
                    <a:cubicBezTo>
                      <a:pt x="2" y="21"/>
                      <a:pt x="0" y="23"/>
                      <a:pt x="0" y="26"/>
                    </a:cubicBezTo>
                    <a:cubicBezTo>
                      <a:pt x="0" y="29"/>
                      <a:pt x="2" y="31"/>
                      <a:pt x="5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6" y="31"/>
                      <a:pt x="50" y="27"/>
                      <a:pt x="50" y="22"/>
                    </a:cubicBezTo>
                    <a:cubicBezTo>
                      <a:pt x="50" y="18"/>
                      <a:pt x="46" y="13"/>
                      <a:pt x="41" y="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8" name="Freeform: Shape 255"/>
              <p:cNvSpPr>
                <a:spLocks/>
              </p:cNvSpPr>
              <p:nvPr/>
            </p:nvSpPr>
            <p:spPr bwMode="auto">
              <a:xfrm>
                <a:off x="3456557" y="3361830"/>
                <a:ext cx="150726" cy="215673"/>
              </a:xfrm>
              <a:custGeom>
                <a:avLst/>
                <a:gdLst>
                  <a:gd name="T0" fmla="*/ 34 w 34"/>
                  <a:gd name="T1" fmla="*/ 49 h 49"/>
                  <a:gd name="T2" fmla="*/ 34 w 34"/>
                  <a:gd name="T3" fmla="*/ 21 h 49"/>
                  <a:gd name="T4" fmla="*/ 33 w 34"/>
                  <a:gd name="T5" fmla="*/ 13 h 49"/>
                  <a:gd name="T6" fmla="*/ 28 w 34"/>
                  <a:gd name="T7" fmla="*/ 7 h 49"/>
                  <a:gd name="T8" fmla="*/ 28 w 34"/>
                  <a:gd name="T9" fmla="*/ 2 h 49"/>
                  <a:gd name="T10" fmla="*/ 28 w 34"/>
                  <a:gd name="T11" fmla="*/ 0 h 49"/>
                  <a:gd name="T12" fmla="*/ 26 w 34"/>
                  <a:gd name="T13" fmla="*/ 0 h 49"/>
                  <a:gd name="T14" fmla="*/ 5 w 34"/>
                  <a:gd name="T15" fmla="*/ 0 h 49"/>
                  <a:gd name="T16" fmla="*/ 3 w 34"/>
                  <a:gd name="T17" fmla="*/ 0 h 49"/>
                  <a:gd name="T18" fmla="*/ 3 w 34"/>
                  <a:gd name="T19" fmla="*/ 2 h 49"/>
                  <a:gd name="T20" fmla="*/ 3 w 34"/>
                  <a:gd name="T21" fmla="*/ 7 h 49"/>
                  <a:gd name="T22" fmla="*/ 0 w 34"/>
                  <a:gd name="T23" fmla="*/ 9 h 49"/>
                  <a:gd name="T24" fmla="*/ 5 w 34"/>
                  <a:gd name="T25" fmla="*/ 17 h 49"/>
                  <a:gd name="T26" fmla="*/ 5 w 34"/>
                  <a:gd name="T27" fmla="*/ 6 h 49"/>
                  <a:gd name="T28" fmla="*/ 5 w 34"/>
                  <a:gd name="T29" fmla="*/ 6 h 49"/>
                  <a:gd name="T30" fmla="*/ 5 w 34"/>
                  <a:gd name="T31" fmla="*/ 6 h 49"/>
                  <a:gd name="T32" fmla="*/ 5 w 34"/>
                  <a:gd name="T33" fmla="*/ 2 h 49"/>
                  <a:gd name="T34" fmla="*/ 26 w 34"/>
                  <a:gd name="T35" fmla="*/ 2 h 49"/>
                  <a:gd name="T36" fmla="*/ 26 w 34"/>
                  <a:gd name="T37" fmla="*/ 6 h 49"/>
                  <a:gd name="T38" fmla="*/ 26 w 34"/>
                  <a:gd name="T39" fmla="*/ 34 h 49"/>
                  <a:gd name="T40" fmla="*/ 16 w 34"/>
                  <a:gd name="T41" fmla="*/ 24 h 49"/>
                  <a:gd name="T42" fmla="*/ 13 w 34"/>
                  <a:gd name="T43" fmla="*/ 26 h 49"/>
                  <a:gd name="T44" fmla="*/ 34 w 34"/>
                  <a:gd name="T4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" h="49">
                    <a:moveTo>
                      <a:pt x="34" y="49"/>
                    </a:moveTo>
                    <a:cubicBezTo>
                      <a:pt x="34" y="38"/>
                      <a:pt x="34" y="27"/>
                      <a:pt x="34" y="21"/>
                    </a:cubicBezTo>
                    <a:cubicBezTo>
                      <a:pt x="34" y="19"/>
                      <a:pt x="34" y="15"/>
                      <a:pt x="33" y="13"/>
                    </a:cubicBezTo>
                    <a:cubicBezTo>
                      <a:pt x="32" y="10"/>
                      <a:pt x="30" y="8"/>
                      <a:pt x="28" y="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8"/>
                      <a:pt x="0" y="9"/>
                    </a:cubicBezTo>
                    <a:cubicBezTo>
                      <a:pt x="2" y="12"/>
                      <a:pt x="3" y="14"/>
                      <a:pt x="5" y="1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20" y="34"/>
                      <a:pt x="26" y="42"/>
                      <a:pt x="34" y="4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9" name="Freeform: Shape 256"/>
              <p:cNvSpPr>
                <a:spLocks/>
              </p:cNvSpPr>
              <p:nvPr/>
            </p:nvSpPr>
            <p:spPr bwMode="auto">
              <a:xfrm>
                <a:off x="3615860" y="3383887"/>
                <a:ext cx="162980" cy="339439"/>
              </a:xfrm>
              <a:custGeom>
                <a:avLst/>
                <a:gdLst>
                  <a:gd name="T0" fmla="*/ 22 w 37"/>
                  <a:gd name="T1" fmla="*/ 66 h 77"/>
                  <a:gd name="T2" fmla="*/ 36 w 37"/>
                  <a:gd name="T3" fmla="*/ 74 h 77"/>
                  <a:gd name="T4" fmla="*/ 37 w 37"/>
                  <a:gd name="T5" fmla="*/ 74 h 77"/>
                  <a:gd name="T6" fmla="*/ 37 w 37"/>
                  <a:gd name="T7" fmla="*/ 16 h 77"/>
                  <a:gd name="T8" fmla="*/ 36 w 37"/>
                  <a:gd name="T9" fmla="*/ 8 h 77"/>
                  <a:gd name="T10" fmla="*/ 18 w 37"/>
                  <a:gd name="T11" fmla="*/ 0 h 77"/>
                  <a:gd name="T12" fmla="*/ 1 w 37"/>
                  <a:gd name="T13" fmla="*/ 8 h 77"/>
                  <a:gd name="T14" fmla="*/ 0 w 37"/>
                  <a:gd name="T15" fmla="*/ 16 h 77"/>
                  <a:gd name="T16" fmla="*/ 0 w 37"/>
                  <a:gd name="T17" fmla="*/ 46 h 77"/>
                  <a:gd name="T18" fmla="*/ 22 w 37"/>
                  <a:gd name="T19" fmla="*/ 6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77">
                    <a:moveTo>
                      <a:pt x="22" y="66"/>
                    </a:moveTo>
                    <a:cubicBezTo>
                      <a:pt x="29" y="66"/>
                      <a:pt x="34" y="69"/>
                      <a:pt x="36" y="74"/>
                    </a:cubicBezTo>
                    <a:cubicBezTo>
                      <a:pt x="37" y="77"/>
                      <a:pt x="37" y="77"/>
                      <a:pt x="37" y="74"/>
                    </a:cubicBezTo>
                    <a:cubicBezTo>
                      <a:pt x="37" y="62"/>
                      <a:pt x="37" y="28"/>
                      <a:pt x="37" y="16"/>
                    </a:cubicBezTo>
                    <a:cubicBezTo>
                      <a:pt x="37" y="14"/>
                      <a:pt x="37" y="10"/>
                      <a:pt x="36" y="8"/>
                    </a:cubicBezTo>
                    <a:cubicBezTo>
                      <a:pt x="34" y="1"/>
                      <a:pt x="27" y="0"/>
                      <a:pt x="18" y="0"/>
                    </a:cubicBezTo>
                    <a:cubicBezTo>
                      <a:pt x="10" y="0"/>
                      <a:pt x="3" y="1"/>
                      <a:pt x="1" y="8"/>
                    </a:cubicBezTo>
                    <a:cubicBezTo>
                      <a:pt x="0" y="10"/>
                      <a:pt x="0" y="14"/>
                      <a:pt x="0" y="1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7" y="53"/>
                      <a:pt x="15" y="60"/>
                      <a:pt x="22" y="6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0" name="Freeform: Shape 257"/>
              <p:cNvSpPr>
                <a:spLocks/>
              </p:cNvSpPr>
              <p:nvPr/>
            </p:nvSpPr>
            <p:spPr bwMode="auto">
              <a:xfrm>
                <a:off x="5550787" y="3472117"/>
                <a:ext cx="25734" cy="91906"/>
              </a:xfrm>
              <a:custGeom>
                <a:avLst/>
                <a:gdLst>
                  <a:gd name="T0" fmla="*/ 6 w 6"/>
                  <a:gd name="T1" fmla="*/ 1 h 21"/>
                  <a:gd name="T2" fmla="*/ 3 w 6"/>
                  <a:gd name="T3" fmla="*/ 0 h 21"/>
                  <a:gd name="T4" fmla="*/ 3 w 6"/>
                  <a:gd name="T5" fmla="*/ 0 h 21"/>
                  <a:gd name="T6" fmla="*/ 0 w 6"/>
                  <a:gd name="T7" fmla="*/ 1 h 21"/>
                  <a:gd name="T8" fmla="*/ 0 w 6"/>
                  <a:gd name="T9" fmla="*/ 21 h 21"/>
                  <a:gd name="T10" fmla="*/ 6 w 6"/>
                  <a:gd name="T11" fmla="*/ 15 h 21"/>
                  <a:gd name="T12" fmla="*/ 6 w 6"/>
                  <a:gd name="T13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1">
                    <a:moveTo>
                      <a:pt x="6" y="1"/>
                    </a:moveTo>
                    <a:cubicBezTo>
                      <a:pt x="5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19"/>
                      <a:pt x="4" y="17"/>
                      <a:pt x="6" y="15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1" name="Freeform: Shape 258"/>
              <p:cNvSpPr>
                <a:spLocks/>
              </p:cNvSpPr>
              <p:nvPr/>
            </p:nvSpPr>
            <p:spPr bwMode="auto">
              <a:xfrm>
                <a:off x="5550787" y="3290756"/>
                <a:ext cx="25734" cy="17156"/>
              </a:xfrm>
              <a:custGeom>
                <a:avLst/>
                <a:gdLst>
                  <a:gd name="T0" fmla="*/ 4 w 6"/>
                  <a:gd name="T1" fmla="*/ 4 h 4"/>
                  <a:gd name="T2" fmla="*/ 4 w 6"/>
                  <a:gd name="T3" fmla="*/ 4 h 4"/>
                  <a:gd name="T4" fmla="*/ 6 w 6"/>
                  <a:gd name="T5" fmla="*/ 4 h 4"/>
                  <a:gd name="T6" fmla="*/ 6 w 6"/>
                  <a:gd name="T7" fmla="*/ 0 h 4"/>
                  <a:gd name="T8" fmla="*/ 0 w 6"/>
                  <a:gd name="T9" fmla="*/ 0 h 4"/>
                  <a:gd name="T10" fmla="*/ 0 w 6"/>
                  <a:gd name="T11" fmla="*/ 4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2" y="4"/>
                      <a:pt x="4" y="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2" name="Freeform: Shape 259"/>
              <p:cNvSpPr>
                <a:spLocks/>
              </p:cNvSpPr>
              <p:nvPr/>
            </p:nvSpPr>
            <p:spPr bwMode="auto">
              <a:xfrm>
                <a:off x="5439274" y="3316489"/>
                <a:ext cx="243857" cy="177685"/>
              </a:xfrm>
              <a:custGeom>
                <a:avLst/>
                <a:gdLst>
                  <a:gd name="T0" fmla="*/ 31 w 55"/>
                  <a:gd name="T1" fmla="*/ 0 h 40"/>
                  <a:gd name="T2" fmla="*/ 29 w 55"/>
                  <a:gd name="T3" fmla="*/ 0 h 40"/>
                  <a:gd name="T4" fmla="*/ 29 w 55"/>
                  <a:gd name="T5" fmla="*/ 0 h 40"/>
                  <a:gd name="T6" fmla="*/ 25 w 55"/>
                  <a:gd name="T7" fmla="*/ 0 h 40"/>
                  <a:gd name="T8" fmla="*/ 0 w 55"/>
                  <a:gd name="T9" fmla="*/ 27 h 40"/>
                  <a:gd name="T10" fmla="*/ 2 w 55"/>
                  <a:gd name="T11" fmla="*/ 38 h 40"/>
                  <a:gd name="T12" fmla="*/ 3 w 55"/>
                  <a:gd name="T13" fmla="*/ 39 h 40"/>
                  <a:gd name="T14" fmla="*/ 5 w 55"/>
                  <a:gd name="T15" fmla="*/ 37 h 40"/>
                  <a:gd name="T16" fmla="*/ 12 w 55"/>
                  <a:gd name="T17" fmla="*/ 33 h 40"/>
                  <a:gd name="T18" fmla="*/ 12 w 55"/>
                  <a:gd name="T19" fmla="*/ 33 h 40"/>
                  <a:gd name="T20" fmla="*/ 19 w 55"/>
                  <a:gd name="T21" fmla="*/ 38 h 40"/>
                  <a:gd name="T22" fmla="*/ 20 w 55"/>
                  <a:gd name="T23" fmla="*/ 39 h 40"/>
                  <a:gd name="T24" fmla="*/ 21 w 55"/>
                  <a:gd name="T25" fmla="*/ 38 h 40"/>
                  <a:gd name="T26" fmla="*/ 25 w 55"/>
                  <a:gd name="T27" fmla="*/ 34 h 40"/>
                  <a:gd name="T28" fmla="*/ 28 w 55"/>
                  <a:gd name="T29" fmla="*/ 33 h 40"/>
                  <a:gd name="T30" fmla="*/ 28 w 55"/>
                  <a:gd name="T31" fmla="*/ 33 h 40"/>
                  <a:gd name="T32" fmla="*/ 31 w 55"/>
                  <a:gd name="T33" fmla="*/ 34 h 40"/>
                  <a:gd name="T34" fmla="*/ 36 w 55"/>
                  <a:gd name="T35" fmla="*/ 38 h 40"/>
                  <a:gd name="T36" fmla="*/ 36 w 55"/>
                  <a:gd name="T37" fmla="*/ 40 h 40"/>
                  <a:gd name="T38" fmla="*/ 37 w 55"/>
                  <a:gd name="T39" fmla="*/ 38 h 40"/>
                  <a:gd name="T40" fmla="*/ 44 w 55"/>
                  <a:gd name="T41" fmla="*/ 34 h 40"/>
                  <a:gd name="T42" fmla="*/ 44 w 55"/>
                  <a:gd name="T43" fmla="*/ 34 h 40"/>
                  <a:gd name="T44" fmla="*/ 45 w 55"/>
                  <a:gd name="T45" fmla="*/ 34 h 40"/>
                  <a:gd name="T46" fmla="*/ 55 w 55"/>
                  <a:gd name="T47" fmla="*/ 20 h 40"/>
                  <a:gd name="T48" fmla="*/ 31 w 55"/>
                  <a:gd name="T4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40">
                    <a:moveTo>
                      <a:pt x="31" y="0"/>
                    </a:move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7" y="0"/>
                      <a:pt x="26" y="0"/>
                      <a:pt x="25" y="0"/>
                    </a:cubicBezTo>
                    <a:cubicBezTo>
                      <a:pt x="11" y="2"/>
                      <a:pt x="1" y="13"/>
                      <a:pt x="0" y="27"/>
                    </a:cubicBezTo>
                    <a:cubicBezTo>
                      <a:pt x="0" y="31"/>
                      <a:pt x="1" y="34"/>
                      <a:pt x="2" y="38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8"/>
                      <a:pt x="5" y="37"/>
                    </a:cubicBezTo>
                    <a:cubicBezTo>
                      <a:pt x="6" y="35"/>
                      <a:pt x="9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5" y="33"/>
                      <a:pt x="18" y="35"/>
                      <a:pt x="19" y="38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9"/>
                      <a:pt x="20" y="39"/>
                      <a:pt x="21" y="38"/>
                    </a:cubicBezTo>
                    <a:cubicBezTo>
                      <a:pt x="22" y="36"/>
                      <a:pt x="23" y="35"/>
                      <a:pt x="25" y="34"/>
                    </a:cubicBezTo>
                    <a:cubicBezTo>
                      <a:pt x="26" y="34"/>
                      <a:pt x="27" y="33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3"/>
                      <a:pt x="30" y="34"/>
                      <a:pt x="31" y="34"/>
                    </a:cubicBezTo>
                    <a:cubicBezTo>
                      <a:pt x="33" y="35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7" y="40"/>
                      <a:pt x="37" y="39"/>
                      <a:pt x="37" y="38"/>
                    </a:cubicBezTo>
                    <a:cubicBezTo>
                      <a:pt x="39" y="36"/>
                      <a:pt x="41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8" y="29"/>
                      <a:pt x="52" y="25"/>
                      <a:pt x="55" y="20"/>
                    </a:cubicBezTo>
                    <a:cubicBezTo>
                      <a:pt x="52" y="9"/>
                      <a:pt x="43" y="1"/>
                      <a:pt x="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3" name="Freeform: Shape 260"/>
              <p:cNvSpPr>
                <a:spLocks/>
              </p:cNvSpPr>
              <p:nvPr/>
            </p:nvSpPr>
            <p:spPr bwMode="auto">
              <a:xfrm>
                <a:off x="4295964" y="1228386"/>
                <a:ext cx="322284" cy="256111"/>
              </a:xfrm>
              <a:custGeom>
                <a:avLst/>
                <a:gdLst>
                  <a:gd name="T0" fmla="*/ 71 w 73"/>
                  <a:gd name="T1" fmla="*/ 14 h 58"/>
                  <a:gd name="T2" fmla="*/ 57 w 73"/>
                  <a:gd name="T3" fmla="*/ 20 h 58"/>
                  <a:gd name="T4" fmla="*/ 51 w 73"/>
                  <a:gd name="T5" fmla="*/ 20 h 58"/>
                  <a:gd name="T6" fmla="*/ 48 w 73"/>
                  <a:gd name="T7" fmla="*/ 13 h 58"/>
                  <a:gd name="T8" fmla="*/ 52 w 73"/>
                  <a:gd name="T9" fmla="*/ 9 h 58"/>
                  <a:gd name="T10" fmla="*/ 67 w 73"/>
                  <a:gd name="T11" fmla="*/ 3 h 58"/>
                  <a:gd name="T12" fmla="*/ 51 w 73"/>
                  <a:gd name="T13" fmla="*/ 1 h 58"/>
                  <a:gd name="T14" fmla="*/ 50 w 73"/>
                  <a:gd name="T15" fmla="*/ 3 h 58"/>
                  <a:gd name="T16" fmla="*/ 43 w 73"/>
                  <a:gd name="T17" fmla="*/ 13 h 58"/>
                  <a:gd name="T18" fmla="*/ 44 w 73"/>
                  <a:gd name="T19" fmla="*/ 2 h 58"/>
                  <a:gd name="T20" fmla="*/ 38 w 73"/>
                  <a:gd name="T21" fmla="*/ 1 h 58"/>
                  <a:gd name="T22" fmla="*/ 34 w 73"/>
                  <a:gd name="T23" fmla="*/ 7 h 58"/>
                  <a:gd name="T24" fmla="*/ 27 w 73"/>
                  <a:gd name="T25" fmla="*/ 10 h 58"/>
                  <a:gd name="T26" fmla="*/ 23 w 73"/>
                  <a:gd name="T27" fmla="*/ 3 h 58"/>
                  <a:gd name="T28" fmla="*/ 22 w 73"/>
                  <a:gd name="T29" fmla="*/ 3 h 58"/>
                  <a:gd name="T30" fmla="*/ 19 w 73"/>
                  <a:gd name="T31" fmla="*/ 7 h 58"/>
                  <a:gd name="T32" fmla="*/ 17 w 73"/>
                  <a:gd name="T33" fmla="*/ 13 h 58"/>
                  <a:gd name="T34" fmla="*/ 25 w 73"/>
                  <a:gd name="T35" fmla="*/ 20 h 58"/>
                  <a:gd name="T36" fmla="*/ 14 w 73"/>
                  <a:gd name="T37" fmla="*/ 18 h 58"/>
                  <a:gd name="T38" fmla="*/ 4 w 73"/>
                  <a:gd name="T39" fmla="*/ 11 h 58"/>
                  <a:gd name="T40" fmla="*/ 0 w 73"/>
                  <a:gd name="T41" fmla="*/ 20 h 58"/>
                  <a:gd name="T42" fmla="*/ 1 w 73"/>
                  <a:gd name="T43" fmla="*/ 30 h 58"/>
                  <a:gd name="T44" fmla="*/ 16 w 73"/>
                  <a:gd name="T45" fmla="*/ 24 h 58"/>
                  <a:gd name="T46" fmla="*/ 22 w 73"/>
                  <a:gd name="T47" fmla="*/ 24 h 58"/>
                  <a:gd name="T48" fmla="*/ 24 w 73"/>
                  <a:gd name="T49" fmla="*/ 31 h 58"/>
                  <a:gd name="T50" fmla="*/ 20 w 73"/>
                  <a:gd name="T51" fmla="*/ 35 h 58"/>
                  <a:gd name="T52" fmla="*/ 6 w 73"/>
                  <a:gd name="T53" fmla="*/ 41 h 58"/>
                  <a:gd name="T54" fmla="*/ 12 w 73"/>
                  <a:gd name="T55" fmla="*/ 49 h 58"/>
                  <a:gd name="T56" fmla="*/ 22 w 73"/>
                  <a:gd name="T57" fmla="*/ 53 h 58"/>
                  <a:gd name="T58" fmla="*/ 23 w 73"/>
                  <a:gd name="T59" fmla="*/ 41 h 58"/>
                  <a:gd name="T60" fmla="*/ 30 w 73"/>
                  <a:gd name="T61" fmla="*/ 31 h 58"/>
                  <a:gd name="T62" fmla="*/ 29 w 73"/>
                  <a:gd name="T63" fmla="*/ 42 h 58"/>
                  <a:gd name="T64" fmla="*/ 34 w 73"/>
                  <a:gd name="T65" fmla="*/ 45 h 58"/>
                  <a:gd name="T66" fmla="*/ 34 w 73"/>
                  <a:gd name="T67" fmla="*/ 51 h 58"/>
                  <a:gd name="T68" fmla="*/ 38 w 73"/>
                  <a:gd name="T69" fmla="*/ 51 h 58"/>
                  <a:gd name="T70" fmla="*/ 38 w 73"/>
                  <a:gd name="T71" fmla="*/ 45 h 58"/>
                  <a:gd name="T72" fmla="*/ 44 w 73"/>
                  <a:gd name="T73" fmla="*/ 42 h 58"/>
                  <a:gd name="T74" fmla="*/ 43 w 73"/>
                  <a:gd name="T75" fmla="*/ 31 h 58"/>
                  <a:gd name="T76" fmla="*/ 50 w 73"/>
                  <a:gd name="T77" fmla="*/ 41 h 58"/>
                  <a:gd name="T78" fmla="*/ 51 w 73"/>
                  <a:gd name="T79" fmla="*/ 53 h 58"/>
                  <a:gd name="T80" fmla="*/ 61 w 73"/>
                  <a:gd name="T81" fmla="*/ 49 h 58"/>
                  <a:gd name="T82" fmla="*/ 67 w 73"/>
                  <a:gd name="T83" fmla="*/ 41 h 58"/>
                  <a:gd name="T84" fmla="*/ 52 w 73"/>
                  <a:gd name="T85" fmla="*/ 35 h 58"/>
                  <a:gd name="T86" fmla="*/ 48 w 73"/>
                  <a:gd name="T87" fmla="*/ 31 h 58"/>
                  <a:gd name="T88" fmla="*/ 51 w 73"/>
                  <a:gd name="T89" fmla="*/ 24 h 58"/>
                  <a:gd name="T90" fmla="*/ 57 w 73"/>
                  <a:gd name="T91" fmla="*/ 24 h 58"/>
                  <a:gd name="T92" fmla="*/ 71 w 73"/>
                  <a:gd name="T93" fmla="*/ 30 h 58"/>
                  <a:gd name="T94" fmla="*/ 73 w 73"/>
                  <a:gd name="T95" fmla="*/ 2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3" h="58">
                    <a:moveTo>
                      <a:pt x="73" y="20"/>
                    </a:moveTo>
                    <a:cubicBezTo>
                      <a:pt x="65" y="20"/>
                      <a:pt x="65" y="20"/>
                      <a:pt x="65" y="2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7" y="18"/>
                      <a:pt x="46" y="17"/>
                      <a:pt x="46" y="16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8" y="0"/>
                      <a:pt x="54" y="0"/>
                      <a:pt x="51" y="1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1" y="12"/>
                      <a:pt x="40" y="11"/>
                      <a:pt x="38" y="11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1"/>
                      <a:pt x="40" y="1"/>
                      <a:pt x="39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5" y="2"/>
                      <a:pt x="32" y="2"/>
                      <a:pt x="29" y="2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1" y="12"/>
                      <a:pt x="30" y="13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16" y="4"/>
                      <a:pt x="11" y="5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6" y="17"/>
                      <a:pt x="26" y="18"/>
                      <a:pt x="25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6" y="26"/>
                      <a:pt x="26" y="27"/>
                      <a:pt x="27" y="28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2"/>
                      <a:pt x="33" y="33"/>
                      <a:pt x="34" y="33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40" y="33"/>
                      <a:pt x="41" y="32"/>
                      <a:pt x="43" y="31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7"/>
                      <a:pt x="47" y="26"/>
                      <a:pt x="47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73" y="24"/>
                      <a:pt x="73" y="24"/>
                      <a:pt x="73" y="24"/>
                    </a:cubicBez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4" name="Freeform: Shape 261"/>
              <p:cNvSpPr>
                <a:spLocks/>
              </p:cNvSpPr>
              <p:nvPr/>
            </p:nvSpPr>
            <p:spPr bwMode="auto">
              <a:xfrm>
                <a:off x="3320536" y="2283466"/>
                <a:ext cx="259787" cy="256111"/>
              </a:xfrm>
              <a:custGeom>
                <a:avLst/>
                <a:gdLst>
                  <a:gd name="T0" fmla="*/ 52 w 59"/>
                  <a:gd name="T1" fmla="*/ 41 h 58"/>
                  <a:gd name="T2" fmla="*/ 55 w 59"/>
                  <a:gd name="T3" fmla="*/ 44 h 58"/>
                  <a:gd name="T4" fmla="*/ 48 w 59"/>
                  <a:gd name="T5" fmla="*/ 52 h 58"/>
                  <a:gd name="T6" fmla="*/ 45 w 59"/>
                  <a:gd name="T7" fmla="*/ 49 h 58"/>
                  <a:gd name="T8" fmla="*/ 37 w 59"/>
                  <a:gd name="T9" fmla="*/ 53 h 58"/>
                  <a:gd name="T10" fmla="*/ 37 w 59"/>
                  <a:gd name="T11" fmla="*/ 58 h 58"/>
                  <a:gd name="T12" fmla="*/ 29 w 59"/>
                  <a:gd name="T13" fmla="*/ 58 h 58"/>
                  <a:gd name="T14" fmla="*/ 29 w 59"/>
                  <a:gd name="T15" fmla="*/ 46 h 58"/>
                  <a:gd name="T16" fmla="*/ 42 w 59"/>
                  <a:gd name="T17" fmla="*/ 40 h 58"/>
                  <a:gd name="T18" fmla="*/ 40 w 59"/>
                  <a:gd name="T19" fmla="*/ 16 h 58"/>
                  <a:gd name="T20" fmla="*/ 40 w 59"/>
                  <a:gd name="T21" fmla="*/ 16 h 58"/>
                  <a:gd name="T22" fmla="*/ 34 w 59"/>
                  <a:gd name="T23" fmla="*/ 13 h 58"/>
                  <a:gd name="T24" fmla="*/ 29 w 59"/>
                  <a:gd name="T25" fmla="*/ 12 h 58"/>
                  <a:gd name="T26" fmla="*/ 29 w 59"/>
                  <a:gd name="T27" fmla="*/ 0 h 58"/>
                  <a:gd name="T28" fmla="*/ 32 w 59"/>
                  <a:gd name="T29" fmla="*/ 0 h 58"/>
                  <a:gd name="T30" fmla="*/ 33 w 59"/>
                  <a:gd name="T31" fmla="*/ 4 h 58"/>
                  <a:gd name="T32" fmla="*/ 41 w 59"/>
                  <a:gd name="T33" fmla="*/ 7 h 58"/>
                  <a:gd name="T34" fmla="*/ 44 w 59"/>
                  <a:gd name="T35" fmla="*/ 3 h 58"/>
                  <a:gd name="T36" fmla="*/ 52 w 59"/>
                  <a:gd name="T37" fmla="*/ 10 h 58"/>
                  <a:gd name="T38" fmla="*/ 49 w 59"/>
                  <a:gd name="T39" fmla="*/ 14 h 58"/>
                  <a:gd name="T40" fmla="*/ 53 w 59"/>
                  <a:gd name="T41" fmla="*/ 22 h 58"/>
                  <a:gd name="T42" fmla="*/ 58 w 59"/>
                  <a:gd name="T43" fmla="*/ 21 h 58"/>
                  <a:gd name="T44" fmla="*/ 59 w 59"/>
                  <a:gd name="T45" fmla="*/ 32 h 58"/>
                  <a:gd name="T46" fmla="*/ 54 w 59"/>
                  <a:gd name="T47" fmla="*/ 32 h 58"/>
                  <a:gd name="T48" fmla="*/ 52 w 59"/>
                  <a:gd name="T49" fmla="*/ 41 h 58"/>
                  <a:gd name="T50" fmla="*/ 29 w 59"/>
                  <a:gd name="T51" fmla="*/ 58 h 58"/>
                  <a:gd name="T52" fmla="*/ 26 w 59"/>
                  <a:gd name="T53" fmla="*/ 58 h 58"/>
                  <a:gd name="T54" fmla="*/ 26 w 59"/>
                  <a:gd name="T55" fmla="*/ 54 h 58"/>
                  <a:gd name="T56" fmla="*/ 18 w 59"/>
                  <a:gd name="T57" fmla="*/ 51 h 58"/>
                  <a:gd name="T58" fmla="*/ 15 w 59"/>
                  <a:gd name="T59" fmla="*/ 55 h 58"/>
                  <a:gd name="T60" fmla="*/ 7 w 59"/>
                  <a:gd name="T61" fmla="*/ 48 h 58"/>
                  <a:gd name="T62" fmla="*/ 9 w 59"/>
                  <a:gd name="T63" fmla="*/ 45 h 58"/>
                  <a:gd name="T64" fmla="*/ 5 w 59"/>
                  <a:gd name="T65" fmla="*/ 37 h 58"/>
                  <a:gd name="T66" fmla="*/ 1 w 59"/>
                  <a:gd name="T67" fmla="*/ 37 h 58"/>
                  <a:gd name="T68" fmla="*/ 0 w 59"/>
                  <a:gd name="T69" fmla="*/ 26 h 58"/>
                  <a:gd name="T70" fmla="*/ 4 w 59"/>
                  <a:gd name="T71" fmla="*/ 26 h 58"/>
                  <a:gd name="T72" fmla="*/ 7 w 59"/>
                  <a:gd name="T73" fmla="*/ 17 h 58"/>
                  <a:gd name="T74" fmla="*/ 4 w 59"/>
                  <a:gd name="T75" fmla="*/ 15 h 58"/>
                  <a:gd name="T76" fmla="*/ 11 w 59"/>
                  <a:gd name="T77" fmla="*/ 6 h 58"/>
                  <a:gd name="T78" fmla="*/ 14 w 59"/>
                  <a:gd name="T79" fmla="*/ 9 h 58"/>
                  <a:gd name="T80" fmla="*/ 22 w 59"/>
                  <a:gd name="T81" fmla="*/ 5 h 58"/>
                  <a:gd name="T82" fmla="*/ 21 w 59"/>
                  <a:gd name="T83" fmla="*/ 1 h 58"/>
                  <a:gd name="T84" fmla="*/ 29 w 59"/>
                  <a:gd name="T85" fmla="*/ 0 h 58"/>
                  <a:gd name="T86" fmla="*/ 29 w 59"/>
                  <a:gd name="T87" fmla="*/ 12 h 58"/>
                  <a:gd name="T88" fmla="*/ 16 w 59"/>
                  <a:gd name="T89" fmla="*/ 18 h 58"/>
                  <a:gd name="T90" fmla="*/ 18 w 59"/>
                  <a:gd name="T91" fmla="*/ 42 h 58"/>
                  <a:gd name="T92" fmla="*/ 24 w 59"/>
                  <a:gd name="T93" fmla="*/ 45 h 58"/>
                  <a:gd name="T94" fmla="*/ 29 w 59"/>
                  <a:gd name="T95" fmla="*/ 46 h 58"/>
                  <a:gd name="T96" fmla="*/ 29 w 59"/>
                  <a:gd name="T97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9" h="58">
                    <a:moveTo>
                      <a:pt x="52" y="41"/>
                    </a:moveTo>
                    <a:cubicBezTo>
                      <a:pt x="55" y="44"/>
                      <a:pt x="55" y="44"/>
                      <a:pt x="55" y="4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2" y="51"/>
                      <a:pt x="40" y="52"/>
                      <a:pt x="37" y="53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34" y="46"/>
                      <a:pt x="39" y="44"/>
                      <a:pt x="42" y="40"/>
                    </a:cubicBezTo>
                    <a:cubicBezTo>
                      <a:pt x="48" y="33"/>
                      <a:pt x="47" y="22"/>
                      <a:pt x="40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8" y="15"/>
                      <a:pt x="36" y="14"/>
                      <a:pt x="34" y="13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6" y="4"/>
                      <a:pt x="38" y="5"/>
                      <a:pt x="41" y="7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6"/>
                      <a:pt x="53" y="19"/>
                      <a:pt x="53" y="22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4" y="35"/>
                      <a:pt x="53" y="38"/>
                      <a:pt x="52" y="41"/>
                    </a:cubicBezTo>
                    <a:close/>
                    <a:moveTo>
                      <a:pt x="29" y="58"/>
                    </a:moveTo>
                    <a:cubicBezTo>
                      <a:pt x="26" y="58"/>
                      <a:pt x="26" y="58"/>
                      <a:pt x="26" y="5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3" y="54"/>
                      <a:pt x="20" y="53"/>
                      <a:pt x="18" y="5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8" y="42"/>
                      <a:pt x="6" y="40"/>
                      <a:pt x="5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5" y="23"/>
                      <a:pt x="6" y="20"/>
                      <a:pt x="7" y="17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7"/>
                      <a:pt x="19" y="6"/>
                      <a:pt x="22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4" y="12"/>
                      <a:pt x="20" y="14"/>
                      <a:pt x="16" y="18"/>
                    </a:cubicBezTo>
                    <a:cubicBezTo>
                      <a:pt x="10" y="25"/>
                      <a:pt x="11" y="36"/>
                      <a:pt x="18" y="42"/>
                    </a:cubicBezTo>
                    <a:cubicBezTo>
                      <a:pt x="20" y="44"/>
                      <a:pt x="22" y="45"/>
                      <a:pt x="24" y="45"/>
                    </a:cubicBezTo>
                    <a:cubicBezTo>
                      <a:pt x="26" y="46"/>
                      <a:pt x="28" y="46"/>
                      <a:pt x="29" y="46"/>
                    </a:cubicBezTo>
                    <a:lnTo>
                      <a:pt x="29" y="58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5" name="Freeform: Shape 262"/>
              <p:cNvSpPr>
                <a:spLocks/>
              </p:cNvSpPr>
              <p:nvPr/>
            </p:nvSpPr>
            <p:spPr bwMode="auto">
              <a:xfrm>
                <a:off x="3205347" y="2729517"/>
                <a:ext cx="13480" cy="22057"/>
              </a:xfrm>
              <a:custGeom>
                <a:avLst/>
                <a:gdLst>
                  <a:gd name="T0" fmla="*/ 0 w 3"/>
                  <a:gd name="T1" fmla="*/ 5 h 5"/>
                  <a:gd name="T2" fmla="*/ 3 w 3"/>
                  <a:gd name="T3" fmla="*/ 1 h 5"/>
                  <a:gd name="T4" fmla="*/ 0 w 3"/>
                  <a:gd name="T5" fmla="*/ 0 h 5"/>
                  <a:gd name="T6" fmla="*/ 0 w 3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0" y="5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6" name="Freeform: Shape 263"/>
              <p:cNvSpPr>
                <a:spLocks/>
              </p:cNvSpPr>
              <p:nvPr/>
            </p:nvSpPr>
            <p:spPr bwMode="auto">
              <a:xfrm>
                <a:off x="3200445" y="2671922"/>
                <a:ext cx="49017" cy="53918"/>
              </a:xfrm>
              <a:custGeom>
                <a:avLst/>
                <a:gdLst>
                  <a:gd name="T0" fmla="*/ 5 w 11"/>
                  <a:gd name="T1" fmla="*/ 12 h 12"/>
                  <a:gd name="T2" fmla="*/ 6 w 11"/>
                  <a:gd name="T3" fmla="*/ 12 h 12"/>
                  <a:gd name="T4" fmla="*/ 6 w 11"/>
                  <a:gd name="T5" fmla="*/ 12 h 12"/>
                  <a:gd name="T6" fmla="*/ 11 w 11"/>
                  <a:gd name="T7" fmla="*/ 6 h 12"/>
                  <a:gd name="T8" fmla="*/ 11 w 11"/>
                  <a:gd name="T9" fmla="*/ 6 h 12"/>
                  <a:gd name="T10" fmla="*/ 11 w 11"/>
                  <a:gd name="T11" fmla="*/ 5 h 12"/>
                  <a:gd name="T12" fmla="*/ 5 w 11"/>
                  <a:gd name="T13" fmla="*/ 0 h 12"/>
                  <a:gd name="T14" fmla="*/ 4 w 11"/>
                  <a:gd name="T15" fmla="*/ 0 h 12"/>
                  <a:gd name="T16" fmla="*/ 0 w 11"/>
                  <a:gd name="T17" fmla="*/ 3 h 12"/>
                  <a:gd name="T18" fmla="*/ 1 w 11"/>
                  <a:gd name="T19" fmla="*/ 9 h 12"/>
                  <a:gd name="T20" fmla="*/ 5 w 11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12">
                    <a:moveTo>
                      <a:pt x="5" y="12"/>
                    </a:move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1"/>
                      <a:pt x="11" y="8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0" y="5"/>
                      <a:pt x="0" y="7"/>
                      <a:pt x="1" y="9"/>
                    </a:cubicBezTo>
                    <a:cubicBezTo>
                      <a:pt x="2" y="11"/>
                      <a:pt x="3" y="12"/>
                      <a:pt x="5" y="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7" name="Freeform: Shape 264"/>
              <p:cNvSpPr>
                <a:spLocks/>
              </p:cNvSpPr>
              <p:nvPr/>
            </p:nvSpPr>
            <p:spPr bwMode="auto">
              <a:xfrm>
                <a:off x="3293577" y="2712361"/>
                <a:ext cx="96808" cy="91906"/>
              </a:xfrm>
              <a:custGeom>
                <a:avLst/>
                <a:gdLst>
                  <a:gd name="T0" fmla="*/ 12 w 22"/>
                  <a:gd name="T1" fmla="*/ 21 h 21"/>
                  <a:gd name="T2" fmla="*/ 22 w 22"/>
                  <a:gd name="T3" fmla="*/ 21 h 21"/>
                  <a:gd name="T4" fmla="*/ 6 w 22"/>
                  <a:gd name="T5" fmla="*/ 0 h 21"/>
                  <a:gd name="T6" fmla="*/ 0 w 22"/>
                  <a:gd name="T7" fmla="*/ 5 h 21"/>
                  <a:gd name="T8" fmla="*/ 12 w 2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1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3"/>
                      <a:pt x="2" y="5"/>
                      <a:pt x="0" y="5"/>
                    </a:cubicBezTo>
                    <a:lnTo>
                      <a:pt x="12" y="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8" name="Freeform: Shape 265"/>
              <p:cNvSpPr>
                <a:spLocks/>
              </p:cNvSpPr>
              <p:nvPr/>
            </p:nvSpPr>
            <p:spPr bwMode="auto">
              <a:xfrm>
                <a:off x="3258040" y="2671922"/>
                <a:ext cx="52693" cy="53918"/>
              </a:xfrm>
              <a:custGeom>
                <a:avLst/>
                <a:gdLst>
                  <a:gd name="T0" fmla="*/ 8 w 12"/>
                  <a:gd name="T1" fmla="*/ 0 h 12"/>
                  <a:gd name="T2" fmla="*/ 6 w 12"/>
                  <a:gd name="T3" fmla="*/ 0 h 12"/>
                  <a:gd name="T4" fmla="*/ 1 w 12"/>
                  <a:gd name="T5" fmla="*/ 5 h 12"/>
                  <a:gd name="T6" fmla="*/ 1 w 12"/>
                  <a:gd name="T7" fmla="*/ 6 h 12"/>
                  <a:gd name="T8" fmla="*/ 1 w 12"/>
                  <a:gd name="T9" fmla="*/ 6 h 12"/>
                  <a:gd name="T10" fmla="*/ 5 w 12"/>
                  <a:gd name="T11" fmla="*/ 12 h 12"/>
                  <a:gd name="T12" fmla="*/ 6 w 12"/>
                  <a:gd name="T13" fmla="*/ 12 h 12"/>
                  <a:gd name="T14" fmla="*/ 6 w 12"/>
                  <a:gd name="T15" fmla="*/ 12 h 12"/>
                  <a:gd name="T16" fmla="*/ 12 w 12"/>
                  <a:gd name="T17" fmla="*/ 7 h 12"/>
                  <a:gd name="T18" fmla="*/ 12 w 12"/>
                  <a:gd name="T19" fmla="*/ 7 h 12"/>
                  <a:gd name="T20" fmla="*/ 8 w 12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2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4" y="0"/>
                      <a:pt x="1" y="2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2" y="11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2"/>
                      <a:pt x="11" y="10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4"/>
                      <a:pt x="11" y="1"/>
                      <a:pt x="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9" name="Freeform: Shape 266"/>
              <p:cNvSpPr>
                <a:spLocks/>
              </p:cNvSpPr>
              <p:nvPr/>
            </p:nvSpPr>
            <p:spPr bwMode="auto">
              <a:xfrm>
                <a:off x="3213925" y="2814070"/>
                <a:ext cx="220574" cy="180136"/>
              </a:xfrm>
              <a:custGeom>
                <a:avLst/>
                <a:gdLst>
                  <a:gd name="T0" fmla="*/ 9 w 50"/>
                  <a:gd name="T1" fmla="*/ 41 h 41"/>
                  <a:gd name="T2" fmla="*/ 39 w 50"/>
                  <a:gd name="T3" fmla="*/ 41 h 41"/>
                  <a:gd name="T4" fmla="*/ 50 w 50"/>
                  <a:gd name="T5" fmla="*/ 0 h 41"/>
                  <a:gd name="T6" fmla="*/ 41 w 50"/>
                  <a:gd name="T7" fmla="*/ 0 h 41"/>
                  <a:gd name="T8" fmla="*/ 31 w 50"/>
                  <a:gd name="T9" fmla="*/ 0 h 41"/>
                  <a:gd name="T10" fmla="*/ 0 w 50"/>
                  <a:gd name="T11" fmla="*/ 0 h 41"/>
                  <a:gd name="T12" fmla="*/ 9 w 50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41">
                    <a:moveTo>
                      <a:pt x="9" y="41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4"/>
                      <a:pt x="5" y="28"/>
                      <a:pt x="9" y="4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0" name="Freeform: Shape 267"/>
              <p:cNvSpPr>
                <a:spLocks/>
              </p:cNvSpPr>
              <p:nvPr/>
            </p:nvSpPr>
            <p:spPr bwMode="auto">
              <a:xfrm>
                <a:off x="5735824" y="2010199"/>
                <a:ext cx="88230" cy="88230"/>
              </a:xfrm>
              <a:custGeom>
                <a:avLst/>
                <a:gdLst>
                  <a:gd name="T0" fmla="*/ 17 w 20"/>
                  <a:gd name="T1" fmla="*/ 0 h 20"/>
                  <a:gd name="T2" fmla="*/ 9 w 20"/>
                  <a:gd name="T3" fmla="*/ 0 h 20"/>
                  <a:gd name="T4" fmla="*/ 0 w 20"/>
                  <a:gd name="T5" fmla="*/ 9 h 20"/>
                  <a:gd name="T6" fmla="*/ 0 w 20"/>
                  <a:gd name="T7" fmla="*/ 20 h 20"/>
                  <a:gd name="T8" fmla="*/ 7 w 20"/>
                  <a:gd name="T9" fmla="*/ 20 h 20"/>
                  <a:gd name="T10" fmla="*/ 7 w 20"/>
                  <a:gd name="T11" fmla="*/ 9 h 20"/>
                  <a:gd name="T12" fmla="*/ 9 w 20"/>
                  <a:gd name="T13" fmla="*/ 7 h 20"/>
                  <a:gd name="T14" fmla="*/ 20 w 20"/>
                  <a:gd name="T15" fmla="*/ 7 h 20"/>
                  <a:gd name="T16" fmla="*/ 17 w 20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17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4"/>
                      <a:pt x="18" y="2"/>
                      <a:pt x="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1" name="Freeform: Shape 268"/>
              <p:cNvSpPr>
                <a:spLocks/>
              </p:cNvSpPr>
              <p:nvPr/>
            </p:nvSpPr>
            <p:spPr bwMode="auto">
              <a:xfrm>
                <a:off x="5708865" y="2142544"/>
                <a:ext cx="198517" cy="149500"/>
              </a:xfrm>
              <a:custGeom>
                <a:avLst/>
                <a:gdLst>
                  <a:gd name="T0" fmla="*/ 35 w 45"/>
                  <a:gd name="T1" fmla="*/ 0 h 34"/>
                  <a:gd name="T2" fmla="*/ 29 w 45"/>
                  <a:gd name="T3" fmla="*/ 0 h 34"/>
                  <a:gd name="T4" fmla="*/ 29 w 45"/>
                  <a:gd name="T5" fmla="*/ 9 h 34"/>
                  <a:gd name="T6" fmla="*/ 34 w 45"/>
                  <a:gd name="T7" fmla="*/ 15 h 34"/>
                  <a:gd name="T8" fmla="*/ 31 w 45"/>
                  <a:gd name="T9" fmla="*/ 19 h 34"/>
                  <a:gd name="T10" fmla="*/ 31 w 45"/>
                  <a:gd name="T11" fmla="*/ 19 h 34"/>
                  <a:gd name="T12" fmla="*/ 31 w 45"/>
                  <a:gd name="T13" fmla="*/ 27 h 34"/>
                  <a:gd name="T14" fmla="*/ 29 w 45"/>
                  <a:gd name="T15" fmla="*/ 27 h 34"/>
                  <a:gd name="T16" fmla="*/ 29 w 45"/>
                  <a:gd name="T17" fmla="*/ 34 h 34"/>
                  <a:gd name="T18" fmla="*/ 45 w 45"/>
                  <a:gd name="T19" fmla="*/ 34 h 34"/>
                  <a:gd name="T20" fmla="*/ 35 w 45"/>
                  <a:gd name="T21" fmla="*/ 0 h 34"/>
                  <a:gd name="T22" fmla="*/ 29 w 45"/>
                  <a:gd name="T23" fmla="*/ 0 h 34"/>
                  <a:gd name="T24" fmla="*/ 0 w 45"/>
                  <a:gd name="T25" fmla="*/ 0 h 34"/>
                  <a:gd name="T26" fmla="*/ 0 w 45"/>
                  <a:gd name="T27" fmla="*/ 34 h 34"/>
                  <a:gd name="T28" fmla="*/ 29 w 45"/>
                  <a:gd name="T29" fmla="*/ 34 h 34"/>
                  <a:gd name="T30" fmla="*/ 29 w 45"/>
                  <a:gd name="T31" fmla="*/ 27 h 34"/>
                  <a:gd name="T32" fmla="*/ 27 w 45"/>
                  <a:gd name="T33" fmla="*/ 27 h 34"/>
                  <a:gd name="T34" fmla="*/ 27 w 45"/>
                  <a:gd name="T35" fmla="*/ 19 h 34"/>
                  <a:gd name="T36" fmla="*/ 24 w 45"/>
                  <a:gd name="T37" fmla="*/ 15 h 34"/>
                  <a:gd name="T38" fmla="*/ 29 w 45"/>
                  <a:gd name="T39" fmla="*/ 9 h 34"/>
                  <a:gd name="T40" fmla="*/ 29 w 45"/>
                  <a:gd name="T41" fmla="*/ 9 h 34"/>
                  <a:gd name="T42" fmla="*/ 29 w 45"/>
                  <a:gd name="T4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" h="34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2" y="9"/>
                      <a:pt x="34" y="12"/>
                      <a:pt x="34" y="15"/>
                    </a:cubicBezTo>
                    <a:cubicBezTo>
                      <a:pt x="34" y="17"/>
                      <a:pt x="33" y="19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2" y="22"/>
                      <a:pt x="39" y="11"/>
                      <a:pt x="35" y="0"/>
                    </a:cubicBezTo>
                    <a:close/>
                    <a:moveTo>
                      <a:pt x="2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5" y="19"/>
                      <a:pt x="24" y="17"/>
                      <a:pt x="24" y="15"/>
                    </a:cubicBezTo>
                    <a:cubicBezTo>
                      <a:pt x="24" y="12"/>
                      <a:pt x="26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2" name="Freeform: Shape 269"/>
              <p:cNvSpPr>
                <a:spLocks/>
              </p:cNvSpPr>
              <p:nvPr/>
            </p:nvSpPr>
            <p:spPr bwMode="auto">
              <a:xfrm>
                <a:off x="4269005" y="1537190"/>
                <a:ext cx="155627" cy="66172"/>
              </a:xfrm>
              <a:custGeom>
                <a:avLst/>
                <a:gdLst>
                  <a:gd name="T0" fmla="*/ 0 w 127"/>
                  <a:gd name="T1" fmla="*/ 29 h 54"/>
                  <a:gd name="T2" fmla="*/ 51 w 127"/>
                  <a:gd name="T3" fmla="*/ 54 h 54"/>
                  <a:gd name="T4" fmla="*/ 127 w 127"/>
                  <a:gd name="T5" fmla="*/ 54 h 54"/>
                  <a:gd name="T6" fmla="*/ 15 w 127"/>
                  <a:gd name="T7" fmla="*/ 0 h 54"/>
                  <a:gd name="T8" fmla="*/ 0 w 127"/>
                  <a:gd name="T9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54">
                    <a:moveTo>
                      <a:pt x="0" y="29"/>
                    </a:moveTo>
                    <a:lnTo>
                      <a:pt x="51" y="54"/>
                    </a:lnTo>
                    <a:lnTo>
                      <a:pt x="127" y="54"/>
                    </a:lnTo>
                    <a:lnTo>
                      <a:pt x="15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3" name="Freeform: Shape 270"/>
              <p:cNvSpPr>
                <a:spLocks/>
              </p:cNvSpPr>
              <p:nvPr/>
            </p:nvSpPr>
            <p:spPr bwMode="auto">
              <a:xfrm>
                <a:off x="4269005" y="1611940"/>
                <a:ext cx="376202" cy="189939"/>
              </a:xfrm>
              <a:custGeom>
                <a:avLst/>
                <a:gdLst>
                  <a:gd name="T0" fmla="*/ 123 w 307"/>
                  <a:gd name="T1" fmla="*/ 155 h 155"/>
                  <a:gd name="T2" fmla="*/ 245 w 307"/>
                  <a:gd name="T3" fmla="*/ 155 h 155"/>
                  <a:gd name="T4" fmla="*/ 245 w 307"/>
                  <a:gd name="T5" fmla="*/ 123 h 155"/>
                  <a:gd name="T6" fmla="*/ 307 w 307"/>
                  <a:gd name="T7" fmla="*/ 123 h 155"/>
                  <a:gd name="T8" fmla="*/ 307 w 307"/>
                  <a:gd name="T9" fmla="*/ 33 h 155"/>
                  <a:gd name="T10" fmla="*/ 245 w 307"/>
                  <a:gd name="T11" fmla="*/ 33 h 155"/>
                  <a:gd name="T12" fmla="*/ 245 w 307"/>
                  <a:gd name="T13" fmla="*/ 0 h 155"/>
                  <a:gd name="T14" fmla="*/ 145 w 307"/>
                  <a:gd name="T15" fmla="*/ 0 h 155"/>
                  <a:gd name="T16" fmla="*/ 123 w 307"/>
                  <a:gd name="T17" fmla="*/ 0 h 155"/>
                  <a:gd name="T18" fmla="*/ 123 w 307"/>
                  <a:gd name="T19" fmla="*/ 62 h 155"/>
                  <a:gd name="T20" fmla="*/ 184 w 307"/>
                  <a:gd name="T21" fmla="*/ 62 h 155"/>
                  <a:gd name="T22" fmla="*/ 184 w 307"/>
                  <a:gd name="T23" fmla="*/ 94 h 155"/>
                  <a:gd name="T24" fmla="*/ 123 w 307"/>
                  <a:gd name="T25" fmla="*/ 94 h 155"/>
                  <a:gd name="T26" fmla="*/ 123 w 307"/>
                  <a:gd name="T27" fmla="*/ 155 h 155"/>
                  <a:gd name="T28" fmla="*/ 0 w 307"/>
                  <a:gd name="T29" fmla="*/ 155 h 155"/>
                  <a:gd name="T30" fmla="*/ 123 w 307"/>
                  <a:gd name="T31" fmla="*/ 155 h 155"/>
                  <a:gd name="T32" fmla="*/ 123 w 307"/>
                  <a:gd name="T33" fmla="*/ 94 h 155"/>
                  <a:gd name="T34" fmla="*/ 62 w 307"/>
                  <a:gd name="T35" fmla="*/ 94 h 155"/>
                  <a:gd name="T36" fmla="*/ 62 w 307"/>
                  <a:gd name="T37" fmla="*/ 62 h 155"/>
                  <a:gd name="T38" fmla="*/ 62 w 307"/>
                  <a:gd name="T39" fmla="*/ 62 h 155"/>
                  <a:gd name="T40" fmla="*/ 123 w 307"/>
                  <a:gd name="T41" fmla="*/ 62 h 155"/>
                  <a:gd name="T42" fmla="*/ 123 w 307"/>
                  <a:gd name="T43" fmla="*/ 0 h 155"/>
                  <a:gd name="T44" fmla="*/ 65 w 307"/>
                  <a:gd name="T45" fmla="*/ 0 h 155"/>
                  <a:gd name="T46" fmla="*/ 0 w 307"/>
                  <a:gd name="T47" fmla="*/ 0 h 155"/>
                  <a:gd name="T48" fmla="*/ 0 w 307"/>
                  <a:gd name="T49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7" h="155">
                    <a:moveTo>
                      <a:pt x="123" y="155"/>
                    </a:moveTo>
                    <a:lnTo>
                      <a:pt x="245" y="155"/>
                    </a:lnTo>
                    <a:lnTo>
                      <a:pt x="245" y="123"/>
                    </a:lnTo>
                    <a:lnTo>
                      <a:pt x="307" y="123"/>
                    </a:lnTo>
                    <a:lnTo>
                      <a:pt x="307" y="33"/>
                    </a:lnTo>
                    <a:lnTo>
                      <a:pt x="245" y="33"/>
                    </a:lnTo>
                    <a:lnTo>
                      <a:pt x="245" y="0"/>
                    </a:lnTo>
                    <a:lnTo>
                      <a:pt x="145" y="0"/>
                    </a:lnTo>
                    <a:lnTo>
                      <a:pt x="123" y="0"/>
                    </a:lnTo>
                    <a:lnTo>
                      <a:pt x="123" y="62"/>
                    </a:lnTo>
                    <a:lnTo>
                      <a:pt x="184" y="62"/>
                    </a:lnTo>
                    <a:lnTo>
                      <a:pt x="184" y="94"/>
                    </a:lnTo>
                    <a:lnTo>
                      <a:pt x="123" y="94"/>
                    </a:lnTo>
                    <a:lnTo>
                      <a:pt x="123" y="155"/>
                    </a:lnTo>
                    <a:close/>
                    <a:moveTo>
                      <a:pt x="0" y="155"/>
                    </a:moveTo>
                    <a:lnTo>
                      <a:pt x="123" y="155"/>
                    </a:lnTo>
                    <a:lnTo>
                      <a:pt x="123" y="94"/>
                    </a:lnTo>
                    <a:lnTo>
                      <a:pt x="62" y="94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123" y="62"/>
                    </a:lnTo>
                    <a:lnTo>
                      <a:pt x="123" y="0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4" name="Freeform: Shape 271"/>
              <p:cNvSpPr>
                <a:spLocks/>
              </p:cNvSpPr>
              <p:nvPr/>
            </p:nvSpPr>
            <p:spPr bwMode="auto">
              <a:xfrm>
                <a:off x="3637918" y="1788400"/>
                <a:ext cx="84553" cy="142148"/>
              </a:xfrm>
              <a:custGeom>
                <a:avLst/>
                <a:gdLst>
                  <a:gd name="T0" fmla="*/ 0 w 19"/>
                  <a:gd name="T1" fmla="*/ 22 h 32"/>
                  <a:gd name="T2" fmla="*/ 0 w 19"/>
                  <a:gd name="T3" fmla="*/ 27 h 32"/>
                  <a:gd name="T4" fmla="*/ 6 w 19"/>
                  <a:gd name="T5" fmla="*/ 32 h 32"/>
                  <a:gd name="T6" fmla="*/ 14 w 19"/>
                  <a:gd name="T7" fmla="*/ 32 h 32"/>
                  <a:gd name="T8" fmla="*/ 19 w 19"/>
                  <a:gd name="T9" fmla="*/ 27 h 32"/>
                  <a:gd name="T10" fmla="*/ 19 w 19"/>
                  <a:gd name="T11" fmla="*/ 22 h 32"/>
                  <a:gd name="T12" fmla="*/ 12 w 19"/>
                  <a:gd name="T13" fmla="*/ 22 h 32"/>
                  <a:gd name="T14" fmla="*/ 12 w 19"/>
                  <a:gd name="T15" fmla="*/ 18 h 32"/>
                  <a:gd name="T16" fmla="*/ 19 w 19"/>
                  <a:gd name="T17" fmla="*/ 18 h 32"/>
                  <a:gd name="T18" fmla="*/ 19 w 19"/>
                  <a:gd name="T19" fmla="*/ 12 h 32"/>
                  <a:gd name="T20" fmla="*/ 12 w 19"/>
                  <a:gd name="T21" fmla="*/ 12 h 32"/>
                  <a:gd name="T22" fmla="*/ 12 w 19"/>
                  <a:gd name="T23" fmla="*/ 8 h 32"/>
                  <a:gd name="T24" fmla="*/ 19 w 19"/>
                  <a:gd name="T25" fmla="*/ 8 h 32"/>
                  <a:gd name="T26" fmla="*/ 19 w 19"/>
                  <a:gd name="T27" fmla="*/ 6 h 32"/>
                  <a:gd name="T28" fmla="*/ 14 w 19"/>
                  <a:gd name="T29" fmla="*/ 0 h 32"/>
                  <a:gd name="T30" fmla="*/ 6 w 19"/>
                  <a:gd name="T31" fmla="*/ 0 h 32"/>
                  <a:gd name="T32" fmla="*/ 0 w 19"/>
                  <a:gd name="T33" fmla="*/ 6 h 32"/>
                  <a:gd name="T34" fmla="*/ 0 w 19"/>
                  <a:gd name="T35" fmla="*/ 8 h 32"/>
                  <a:gd name="T36" fmla="*/ 7 w 19"/>
                  <a:gd name="T37" fmla="*/ 8 h 32"/>
                  <a:gd name="T38" fmla="*/ 7 w 19"/>
                  <a:gd name="T39" fmla="*/ 12 h 32"/>
                  <a:gd name="T40" fmla="*/ 0 w 19"/>
                  <a:gd name="T41" fmla="*/ 12 h 32"/>
                  <a:gd name="T42" fmla="*/ 0 w 19"/>
                  <a:gd name="T43" fmla="*/ 18 h 32"/>
                  <a:gd name="T44" fmla="*/ 7 w 19"/>
                  <a:gd name="T45" fmla="*/ 18 h 32"/>
                  <a:gd name="T46" fmla="*/ 7 w 19"/>
                  <a:gd name="T47" fmla="*/ 22 h 32"/>
                  <a:gd name="T48" fmla="*/ 0 w 19"/>
                  <a:gd name="T49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32">
                    <a:moveTo>
                      <a:pt x="0" y="22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30"/>
                      <a:pt x="3" y="32"/>
                      <a:pt x="6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7" y="32"/>
                      <a:pt x="19" y="30"/>
                      <a:pt x="19" y="27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22"/>
                      <a:pt x="7" y="22"/>
                      <a:pt x="7" y="22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5" name="Freeform: Shape 272"/>
              <p:cNvSpPr>
                <a:spLocks/>
              </p:cNvSpPr>
              <p:nvPr/>
            </p:nvSpPr>
            <p:spPr bwMode="auto">
              <a:xfrm>
                <a:off x="3615860" y="1917068"/>
                <a:ext cx="132345" cy="83328"/>
              </a:xfrm>
              <a:custGeom>
                <a:avLst/>
                <a:gdLst>
                  <a:gd name="T0" fmla="*/ 0 w 30"/>
                  <a:gd name="T1" fmla="*/ 0 h 19"/>
                  <a:gd name="T2" fmla="*/ 10 w 30"/>
                  <a:gd name="T3" fmla="*/ 9 h 19"/>
                  <a:gd name="T4" fmla="*/ 13 w 30"/>
                  <a:gd name="T5" fmla="*/ 9 h 19"/>
                  <a:gd name="T6" fmla="*/ 13 w 30"/>
                  <a:gd name="T7" fmla="*/ 15 h 19"/>
                  <a:gd name="T8" fmla="*/ 9 w 30"/>
                  <a:gd name="T9" fmla="*/ 15 h 19"/>
                  <a:gd name="T10" fmla="*/ 9 w 30"/>
                  <a:gd name="T11" fmla="*/ 19 h 19"/>
                  <a:gd name="T12" fmla="*/ 21 w 30"/>
                  <a:gd name="T13" fmla="*/ 19 h 19"/>
                  <a:gd name="T14" fmla="*/ 21 w 30"/>
                  <a:gd name="T15" fmla="*/ 15 h 19"/>
                  <a:gd name="T16" fmla="*/ 17 w 30"/>
                  <a:gd name="T17" fmla="*/ 15 h 19"/>
                  <a:gd name="T18" fmla="*/ 17 w 30"/>
                  <a:gd name="T19" fmla="*/ 9 h 19"/>
                  <a:gd name="T20" fmla="*/ 20 w 30"/>
                  <a:gd name="T21" fmla="*/ 9 h 19"/>
                  <a:gd name="T22" fmla="*/ 30 w 30"/>
                  <a:gd name="T23" fmla="*/ 0 h 19"/>
                  <a:gd name="T24" fmla="*/ 26 w 30"/>
                  <a:gd name="T25" fmla="*/ 0 h 19"/>
                  <a:gd name="T26" fmla="*/ 20 w 30"/>
                  <a:gd name="T27" fmla="*/ 5 h 19"/>
                  <a:gd name="T28" fmla="*/ 10 w 30"/>
                  <a:gd name="T29" fmla="*/ 5 h 19"/>
                  <a:gd name="T30" fmla="*/ 4 w 30"/>
                  <a:gd name="T31" fmla="*/ 0 h 19"/>
                  <a:gd name="T32" fmla="*/ 0 w 30"/>
                  <a:gd name="T3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19">
                    <a:moveTo>
                      <a:pt x="0" y="0"/>
                    </a:moveTo>
                    <a:cubicBezTo>
                      <a:pt x="1" y="5"/>
                      <a:pt x="5" y="9"/>
                      <a:pt x="10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5" y="9"/>
                      <a:pt x="29" y="5"/>
                      <a:pt x="3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2"/>
                      <a:pt x="23" y="5"/>
                      <a:pt x="2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4" y="2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6" name="Freeform: Shape 273"/>
              <p:cNvSpPr>
                <a:spLocks/>
              </p:cNvSpPr>
              <p:nvPr/>
            </p:nvSpPr>
            <p:spPr bwMode="auto">
              <a:xfrm>
                <a:off x="5369426" y="2200138"/>
                <a:ext cx="269591" cy="136021"/>
              </a:xfrm>
              <a:custGeom>
                <a:avLst/>
                <a:gdLst>
                  <a:gd name="T0" fmla="*/ 53 w 61"/>
                  <a:gd name="T1" fmla="*/ 22 h 31"/>
                  <a:gd name="T2" fmla="*/ 61 w 61"/>
                  <a:gd name="T3" fmla="*/ 11 h 31"/>
                  <a:gd name="T4" fmla="*/ 53 w 61"/>
                  <a:gd name="T5" fmla="*/ 1 h 31"/>
                  <a:gd name="T6" fmla="*/ 53 w 61"/>
                  <a:gd name="T7" fmla="*/ 5 h 31"/>
                  <a:gd name="T8" fmla="*/ 57 w 61"/>
                  <a:gd name="T9" fmla="*/ 11 h 31"/>
                  <a:gd name="T10" fmla="*/ 53 w 61"/>
                  <a:gd name="T11" fmla="*/ 17 h 31"/>
                  <a:gd name="T12" fmla="*/ 53 w 61"/>
                  <a:gd name="T13" fmla="*/ 22 h 31"/>
                  <a:gd name="T14" fmla="*/ 26 w 61"/>
                  <a:gd name="T15" fmla="*/ 31 h 31"/>
                  <a:gd name="T16" fmla="*/ 46 w 61"/>
                  <a:gd name="T17" fmla="*/ 21 h 31"/>
                  <a:gd name="T18" fmla="*/ 51 w 61"/>
                  <a:gd name="T19" fmla="*/ 22 h 31"/>
                  <a:gd name="T20" fmla="*/ 53 w 61"/>
                  <a:gd name="T21" fmla="*/ 22 h 31"/>
                  <a:gd name="T22" fmla="*/ 53 w 61"/>
                  <a:gd name="T23" fmla="*/ 17 h 31"/>
                  <a:gd name="T24" fmla="*/ 51 w 61"/>
                  <a:gd name="T25" fmla="*/ 17 h 31"/>
                  <a:gd name="T26" fmla="*/ 49 w 61"/>
                  <a:gd name="T27" fmla="*/ 17 h 31"/>
                  <a:gd name="T28" fmla="*/ 52 w 61"/>
                  <a:gd name="T29" fmla="*/ 5 h 31"/>
                  <a:gd name="T30" fmla="*/ 52 w 61"/>
                  <a:gd name="T31" fmla="*/ 5 h 31"/>
                  <a:gd name="T32" fmla="*/ 52 w 61"/>
                  <a:gd name="T33" fmla="*/ 5 h 31"/>
                  <a:gd name="T34" fmla="*/ 53 w 61"/>
                  <a:gd name="T35" fmla="*/ 5 h 31"/>
                  <a:gd name="T36" fmla="*/ 53 w 61"/>
                  <a:gd name="T37" fmla="*/ 1 h 31"/>
                  <a:gd name="T38" fmla="*/ 51 w 61"/>
                  <a:gd name="T39" fmla="*/ 0 h 31"/>
                  <a:gd name="T40" fmla="*/ 51 w 61"/>
                  <a:gd name="T41" fmla="*/ 0 h 31"/>
                  <a:gd name="T42" fmla="*/ 1 w 61"/>
                  <a:gd name="T43" fmla="*/ 0 h 31"/>
                  <a:gd name="T44" fmla="*/ 0 w 61"/>
                  <a:gd name="T45" fmla="*/ 5 h 31"/>
                  <a:gd name="T46" fmla="*/ 26 w 61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1" h="31">
                    <a:moveTo>
                      <a:pt x="53" y="22"/>
                    </a:moveTo>
                    <a:cubicBezTo>
                      <a:pt x="58" y="21"/>
                      <a:pt x="61" y="16"/>
                      <a:pt x="61" y="11"/>
                    </a:cubicBezTo>
                    <a:cubicBezTo>
                      <a:pt x="61" y="6"/>
                      <a:pt x="58" y="1"/>
                      <a:pt x="53" y="1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5" y="6"/>
                      <a:pt x="57" y="8"/>
                      <a:pt x="57" y="11"/>
                    </a:cubicBezTo>
                    <a:cubicBezTo>
                      <a:pt x="57" y="14"/>
                      <a:pt x="55" y="16"/>
                      <a:pt x="53" y="17"/>
                    </a:cubicBezTo>
                    <a:lnTo>
                      <a:pt x="53" y="22"/>
                    </a:lnTo>
                    <a:close/>
                    <a:moveTo>
                      <a:pt x="26" y="31"/>
                    </a:moveTo>
                    <a:cubicBezTo>
                      <a:pt x="34" y="31"/>
                      <a:pt x="41" y="27"/>
                      <a:pt x="46" y="21"/>
                    </a:cubicBezTo>
                    <a:cubicBezTo>
                      <a:pt x="47" y="22"/>
                      <a:pt x="49" y="22"/>
                      <a:pt x="51" y="22"/>
                    </a:cubicBezTo>
                    <a:cubicBezTo>
                      <a:pt x="51" y="22"/>
                      <a:pt x="52" y="22"/>
                      <a:pt x="53" y="22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7"/>
                      <a:pt x="51" y="17"/>
                      <a:pt x="51" y="17"/>
                    </a:cubicBezTo>
                    <a:cubicBezTo>
                      <a:pt x="50" y="17"/>
                      <a:pt x="49" y="17"/>
                      <a:pt x="49" y="17"/>
                    </a:cubicBezTo>
                    <a:cubicBezTo>
                      <a:pt x="51" y="13"/>
                      <a:pt x="52" y="9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3" y="5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2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7" name="Rectangle 274"/>
              <p:cNvSpPr>
                <a:spLocks/>
              </p:cNvSpPr>
              <p:nvPr/>
            </p:nvSpPr>
            <p:spPr bwMode="auto">
              <a:xfrm>
                <a:off x="5369426" y="2345962"/>
                <a:ext cx="247533" cy="22057"/>
              </a:xfrm>
              <a:prstGeom prst="rect">
                <a:avLst/>
              </a:pr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8" name="Freeform: Shape 275"/>
              <p:cNvSpPr>
                <a:spLocks/>
              </p:cNvSpPr>
              <p:nvPr/>
            </p:nvSpPr>
            <p:spPr bwMode="auto">
              <a:xfrm>
                <a:off x="5427020" y="2080048"/>
                <a:ext cx="44115" cy="115189"/>
              </a:xfrm>
              <a:custGeom>
                <a:avLst/>
                <a:gdLst>
                  <a:gd name="T0" fmla="*/ 3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6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3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3" y="19"/>
                    </a:moveTo>
                    <a:cubicBezTo>
                      <a:pt x="0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7" y="12"/>
                      <a:pt x="7" y="11"/>
                    </a:cubicBezTo>
                    <a:cubicBezTo>
                      <a:pt x="6" y="10"/>
                      <a:pt x="5" y="7"/>
                      <a:pt x="6" y="7"/>
                    </a:cubicBezTo>
                    <a:cubicBezTo>
                      <a:pt x="9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1" y="12"/>
                      <a:pt x="6" y="19"/>
                      <a:pt x="3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9" name="Freeform: Shape 276"/>
              <p:cNvSpPr>
                <a:spLocks/>
              </p:cNvSpPr>
              <p:nvPr/>
            </p:nvSpPr>
            <p:spPr bwMode="auto">
              <a:xfrm>
                <a:off x="5488291" y="2080048"/>
                <a:ext cx="44115" cy="115189"/>
              </a:xfrm>
              <a:custGeom>
                <a:avLst/>
                <a:gdLst>
                  <a:gd name="T0" fmla="*/ 4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7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4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4" y="19"/>
                    </a:moveTo>
                    <a:cubicBezTo>
                      <a:pt x="1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8" y="12"/>
                      <a:pt x="7" y="11"/>
                    </a:cubicBezTo>
                    <a:cubicBezTo>
                      <a:pt x="6" y="10"/>
                      <a:pt x="5" y="7"/>
                      <a:pt x="7" y="7"/>
                    </a:cubicBezTo>
                    <a:cubicBezTo>
                      <a:pt x="10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2" y="12"/>
                      <a:pt x="6" y="19"/>
                      <a:pt x="4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0" name="Freeform: Shape 277"/>
              <p:cNvSpPr>
                <a:spLocks/>
              </p:cNvSpPr>
              <p:nvPr/>
            </p:nvSpPr>
            <p:spPr bwMode="auto">
              <a:xfrm>
                <a:off x="4794707" y="1638899"/>
                <a:ext cx="220574" cy="220574"/>
              </a:xfrm>
              <a:custGeom>
                <a:avLst/>
                <a:gdLst>
                  <a:gd name="T0" fmla="*/ 25 w 50"/>
                  <a:gd name="T1" fmla="*/ 47 h 50"/>
                  <a:gd name="T2" fmla="*/ 29 w 50"/>
                  <a:gd name="T3" fmla="*/ 46 h 50"/>
                  <a:gd name="T4" fmla="*/ 30 w 50"/>
                  <a:gd name="T5" fmla="*/ 50 h 50"/>
                  <a:gd name="T6" fmla="*/ 39 w 50"/>
                  <a:gd name="T7" fmla="*/ 46 h 50"/>
                  <a:gd name="T8" fmla="*/ 38 w 50"/>
                  <a:gd name="T9" fmla="*/ 43 h 50"/>
                  <a:gd name="T10" fmla="*/ 43 w 50"/>
                  <a:gd name="T11" fmla="*/ 37 h 50"/>
                  <a:gd name="T12" fmla="*/ 46 w 50"/>
                  <a:gd name="T13" fmla="*/ 39 h 50"/>
                  <a:gd name="T14" fmla="*/ 50 w 50"/>
                  <a:gd name="T15" fmla="*/ 30 h 50"/>
                  <a:gd name="T16" fmla="*/ 46 w 50"/>
                  <a:gd name="T17" fmla="*/ 29 h 50"/>
                  <a:gd name="T18" fmla="*/ 46 w 50"/>
                  <a:gd name="T19" fmla="*/ 21 h 50"/>
                  <a:gd name="T20" fmla="*/ 50 w 50"/>
                  <a:gd name="T21" fmla="*/ 20 h 50"/>
                  <a:gd name="T22" fmla="*/ 46 w 50"/>
                  <a:gd name="T23" fmla="*/ 11 h 50"/>
                  <a:gd name="T24" fmla="*/ 43 w 50"/>
                  <a:gd name="T25" fmla="*/ 12 h 50"/>
                  <a:gd name="T26" fmla="*/ 37 w 50"/>
                  <a:gd name="T27" fmla="*/ 7 h 50"/>
                  <a:gd name="T28" fmla="*/ 39 w 50"/>
                  <a:gd name="T29" fmla="*/ 4 h 50"/>
                  <a:gd name="T30" fmla="*/ 30 w 50"/>
                  <a:gd name="T31" fmla="*/ 0 h 50"/>
                  <a:gd name="T32" fmla="*/ 29 w 50"/>
                  <a:gd name="T33" fmla="*/ 4 h 50"/>
                  <a:gd name="T34" fmla="*/ 25 w 50"/>
                  <a:gd name="T35" fmla="*/ 3 h 50"/>
                  <a:gd name="T36" fmla="*/ 25 w 50"/>
                  <a:gd name="T37" fmla="*/ 10 h 50"/>
                  <a:gd name="T38" fmla="*/ 38 w 50"/>
                  <a:gd name="T39" fmla="*/ 19 h 50"/>
                  <a:gd name="T40" fmla="*/ 31 w 50"/>
                  <a:gd name="T41" fmla="*/ 38 h 50"/>
                  <a:gd name="T42" fmla="*/ 25 w 50"/>
                  <a:gd name="T43" fmla="*/ 40 h 50"/>
                  <a:gd name="T44" fmla="*/ 25 w 50"/>
                  <a:gd name="T45" fmla="*/ 40 h 50"/>
                  <a:gd name="T46" fmla="*/ 25 w 50"/>
                  <a:gd name="T47" fmla="*/ 47 h 50"/>
                  <a:gd name="T48" fmla="*/ 4 w 50"/>
                  <a:gd name="T49" fmla="*/ 29 h 50"/>
                  <a:gd name="T50" fmla="*/ 0 w 50"/>
                  <a:gd name="T51" fmla="*/ 31 h 50"/>
                  <a:gd name="T52" fmla="*/ 4 w 50"/>
                  <a:gd name="T53" fmla="*/ 39 h 50"/>
                  <a:gd name="T54" fmla="*/ 7 w 50"/>
                  <a:gd name="T55" fmla="*/ 38 h 50"/>
                  <a:gd name="T56" fmla="*/ 13 w 50"/>
                  <a:gd name="T57" fmla="*/ 43 h 50"/>
                  <a:gd name="T58" fmla="*/ 11 w 50"/>
                  <a:gd name="T59" fmla="*/ 46 h 50"/>
                  <a:gd name="T60" fmla="*/ 20 w 50"/>
                  <a:gd name="T61" fmla="*/ 50 h 50"/>
                  <a:gd name="T62" fmla="*/ 21 w 50"/>
                  <a:gd name="T63" fmla="*/ 46 h 50"/>
                  <a:gd name="T64" fmla="*/ 25 w 50"/>
                  <a:gd name="T65" fmla="*/ 47 h 50"/>
                  <a:gd name="T66" fmla="*/ 25 w 50"/>
                  <a:gd name="T67" fmla="*/ 40 h 50"/>
                  <a:gd name="T68" fmla="*/ 12 w 50"/>
                  <a:gd name="T69" fmla="*/ 31 h 50"/>
                  <a:gd name="T70" fmla="*/ 19 w 50"/>
                  <a:gd name="T71" fmla="*/ 12 h 50"/>
                  <a:gd name="T72" fmla="*/ 19 w 50"/>
                  <a:gd name="T73" fmla="*/ 12 h 50"/>
                  <a:gd name="T74" fmla="*/ 25 w 50"/>
                  <a:gd name="T75" fmla="*/ 10 h 50"/>
                  <a:gd name="T76" fmla="*/ 25 w 50"/>
                  <a:gd name="T77" fmla="*/ 10 h 50"/>
                  <a:gd name="T78" fmla="*/ 25 w 50"/>
                  <a:gd name="T79" fmla="*/ 3 h 50"/>
                  <a:gd name="T80" fmla="*/ 21 w 50"/>
                  <a:gd name="T81" fmla="*/ 4 h 50"/>
                  <a:gd name="T82" fmla="*/ 19 w 50"/>
                  <a:gd name="T83" fmla="*/ 0 h 50"/>
                  <a:gd name="T84" fmla="*/ 11 w 50"/>
                  <a:gd name="T85" fmla="*/ 4 h 50"/>
                  <a:gd name="T86" fmla="*/ 12 w 50"/>
                  <a:gd name="T87" fmla="*/ 7 h 50"/>
                  <a:gd name="T88" fmla="*/ 7 w 50"/>
                  <a:gd name="T89" fmla="*/ 13 h 50"/>
                  <a:gd name="T90" fmla="*/ 4 w 50"/>
                  <a:gd name="T91" fmla="*/ 11 h 50"/>
                  <a:gd name="T92" fmla="*/ 0 w 50"/>
                  <a:gd name="T93" fmla="*/ 20 h 50"/>
                  <a:gd name="T94" fmla="*/ 4 w 50"/>
                  <a:gd name="T95" fmla="*/ 21 h 50"/>
                  <a:gd name="T96" fmla="*/ 4 w 50"/>
                  <a:gd name="T97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0" h="50">
                    <a:moveTo>
                      <a:pt x="25" y="47"/>
                    </a:moveTo>
                    <a:cubicBezTo>
                      <a:pt x="26" y="47"/>
                      <a:pt x="28" y="47"/>
                      <a:pt x="29" y="46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0" y="41"/>
                      <a:pt x="41" y="39"/>
                      <a:pt x="43" y="37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50" y="30"/>
                      <a:pt x="50" y="30"/>
                      <a:pt x="50" y="30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7" y="26"/>
                      <a:pt x="47" y="24"/>
                      <a:pt x="46" y="21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1" y="10"/>
                      <a:pt x="39" y="9"/>
                      <a:pt x="37" y="7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7" y="3"/>
                      <a:pt x="26" y="3"/>
                      <a:pt x="25" y="3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31" y="10"/>
                      <a:pt x="36" y="14"/>
                      <a:pt x="38" y="19"/>
                    </a:cubicBezTo>
                    <a:cubicBezTo>
                      <a:pt x="42" y="27"/>
                      <a:pt x="38" y="35"/>
                      <a:pt x="31" y="38"/>
                    </a:cubicBezTo>
                    <a:cubicBezTo>
                      <a:pt x="29" y="39"/>
                      <a:pt x="27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lnTo>
                      <a:pt x="25" y="47"/>
                    </a:lnTo>
                    <a:close/>
                    <a:moveTo>
                      <a:pt x="4" y="29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9" y="40"/>
                      <a:pt x="11" y="42"/>
                      <a:pt x="13" y="43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3" y="47"/>
                      <a:pt x="24" y="47"/>
                      <a:pt x="25" y="47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19" y="40"/>
                      <a:pt x="14" y="36"/>
                      <a:pt x="12" y="31"/>
                    </a:cubicBezTo>
                    <a:cubicBezTo>
                      <a:pt x="8" y="23"/>
                      <a:pt x="12" y="15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1" y="11"/>
                      <a:pt x="23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4" y="3"/>
                      <a:pt x="22" y="3"/>
                      <a:pt x="21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9"/>
                      <a:pt x="8" y="11"/>
                      <a:pt x="7" y="13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4"/>
                      <a:pt x="3" y="27"/>
                      <a:pt x="4" y="2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1" name="Freeform: Shape 278"/>
              <p:cNvSpPr>
                <a:spLocks/>
              </p:cNvSpPr>
              <p:nvPr/>
            </p:nvSpPr>
            <p:spPr bwMode="auto">
              <a:xfrm>
                <a:off x="4163620" y="3246641"/>
                <a:ext cx="225476" cy="229152"/>
              </a:xfrm>
              <a:custGeom>
                <a:avLst/>
                <a:gdLst>
                  <a:gd name="T0" fmla="*/ 38 w 51"/>
                  <a:gd name="T1" fmla="*/ 52 h 52"/>
                  <a:gd name="T2" fmla="*/ 35 w 51"/>
                  <a:gd name="T3" fmla="*/ 52 h 52"/>
                  <a:gd name="T4" fmla="*/ 34 w 51"/>
                  <a:gd name="T5" fmla="*/ 51 h 52"/>
                  <a:gd name="T6" fmla="*/ 30 w 51"/>
                  <a:gd name="T7" fmla="*/ 49 h 52"/>
                  <a:gd name="T8" fmla="*/ 12 w 51"/>
                  <a:gd name="T9" fmla="*/ 49 h 52"/>
                  <a:gd name="T10" fmla="*/ 8 w 51"/>
                  <a:gd name="T11" fmla="*/ 47 h 52"/>
                  <a:gd name="T12" fmla="*/ 1 w 51"/>
                  <a:gd name="T13" fmla="*/ 25 h 52"/>
                  <a:gd name="T14" fmla="*/ 4 w 51"/>
                  <a:gd name="T15" fmla="*/ 20 h 52"/>
                  <a:gd name="T16" fmla="*/ 20 w 51"/>
                  <a:gd name="T17" fmla="*/ 20 h 52"/>
                  <a:gd name="T18" fmla="*/ 19 w 51"/>
                  <a:gd name="T19" fmla="*/ 15 h 52"/>
                  <a:gd name="T20" fmla="*/ 16 w 51"/>
                  <a:gd name="T21" fmla="*/ 7 h 52"/>
                  <a:gd name="T22" fmla="*/ 18 w 51"/>
                  <a:gd name="T23" fmla="*/ 3 h 52"/>
                  <a:gd name="T24" fmla="*/ 24 w 51"/>
                  <a:gd name="T25" fmla="*/ 3 h 52"/>
                  <a:gd name="T26" fmla="*/ 28 w 51"/>
                  <a:gd name="T27" fmla="*/ 13 h 52"/>
                  <a:gd name="T28" fmla="*/ 38 w 51"/>
                  <a:gd name="T29" fmla="*/ 25 h 52"/>
                  <a:gd name="T30" fmla="*/ 40 w 51"/>
                  <a:gd name="T31" fmla="*/ 27 h 52"/>
                  <a:gd name="T32" fmla="*/ 50 w 51"/>
                  <a:gd name="T33" fmla="*/ 37 h 52"/>
                  <a:gd name="T34" fmla="*/ 50 w 51"/>
                  <a:gd name="T35" fmla="*/ 40 h 52"/>
                  <a:gd name="T36" fmla="*/ 38 w 51"/>
                  <a:gd name="T3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2">
                    <a:moveTo>
                      <a:pt x="38" y="52"/>
                    </a:moveTo>
                    <a:cubicBezTo>
                      <a:pt x="37" y="52"/>
                      <a:pt x="36" y="52"/>
                      <a:pt x="35" y="52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3" y="50"/>
                      <a:pt x="31" y="49"/>
                      <a:pt x="30" y="49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0" y="49"/>
                      <a:pt x="9" y="48"/>
                      <a:pt x="8" y="47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0" y="22"/>
                      <a:pt x="1" y="20"/>
                      <a:pt x="4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8"/>
                      <a:pt x="20" y="16"/>
                      <a:pt x="19" y="15"/>
                    </a:cubicBezTo>
                    <a:cubicBezTo>
                      <a:pt x="18" y="14"/>
                      <a:pt x="16" y="11"/>
                      <a:pt x="16" y="7"/>
                    </a:cubicBezTo>
                    <a:cubicBezTo>
                      <a:pt x="16" y="6"/>
                      <a:pt x="17" y="4"/>
                      <a:pt x="18" y="3"/>
                    </a:cubicBezTo>
                    <a:cubicBezTo>
                      <a:pt x="20" y="0"/>
                      <a:pt x="24" y="0"/>
                      <a:pt x="24" y="3"/>
                    </a:cubicBezTo>
                    <a:cubicBezTo>
                      <a:pt x="24" y="6"/>
                      <a:pt x="22" y="10"/>
                      <a:pt x="28" y="13"/>
                    </a:cubicBezTo>
                    <a:cubicBezTo>
                      <a:pt x="34" y="17"/>
                      <a:pt x="38" y="25"/>
                      <a:pt x="38" y="25"/>
                    </a:cubicBezTo>
                    <a:cubicBezTo>
                      <a:pt x="38" y="25"/>
                      <a:pt x="39" y="26"/>
                      <a:pt x="40" y="2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1" y="38"/>
                      <a:pt x="51" y="39"/>
                      <a:pt x="50" y="40"/>
                    </a:cubicBezTo>
                    <a:lnTo>
                      <a:pt x="38" y="5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2" name="Freeform: Shape 279"/>
              <p:cNvSpPr>
                <a:spLocks/>
              </p:cNvSpPr>
              <p:nvPr/>
            </p:nvSpPr>
            <p:spPr bwMode="auto">
              <a:xfrm>
                <a:off x="4335177" y="3428002"/>
                <a:ext cx="71074" cy="69849"/>
              </a:xfrm>
              <a:custGeom>
                <a:avLst/>
                <a:gdLst>
                  <a:gd name="T0" fmla="*/ 47 w 58"/>
                  <a:gd name="T1" fmla="*/ 0 h 57"/>
                  <a:gd name="T2" fmla="*/ 0 w 58"/>
                  <a:gd name="T3" fmla="*/ 46 h 57"/>
                  <a:gd name="T4" fmla="*/ 11 w 58"/>
                  <a:gd name="T5" fmla="*/ 57 h 57"/>
                  <a:gd name="T6" fmla="*/ 58 w 58"/>
                  <a:gd name="T7" fmla="*/ 10 h 57"/>
                  <a:gd name="T8" fmla="*/ 47 w 58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7">
                    <a:moveTo>
                      <a:pt x="47" y="0"/>
                    </a:moveTo>
                    <a:lnTo>
                      <a:pt x="0" y="46"/>
                    </a:lnTo>
                    <a:lnTo>
                      <a:pt x="11" y="57"/>
                    </a:lnTo>
                    <a:lnTo>
                      <a:pt x="5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3" name="Oval 280"/>
              <p:cNvSpPr>
                <a:spLocks/>
              </p:cNvSpPr>
              <p:nvPr/>
            </p:nvSpPr>
            <p:spPr bwMode="auto">
              <a:xfrm>
                <a:off x="6017669" y="2646188"/>
                <a:ext cx="35537" cy="34312"/>
              </a:xfrm>
              <a:prstGeom prst="ellipse">
                <a:avLst/>
              </a:pr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4" name="Freeform: Shape 281"/>
              <p:cNvSpPr>
                <a:spLocks/>
              </p:cNvSpPr>
              <p:nvPr/>
            </p:nvSpPr>
            <p:spPr bwMode="auto">
              <a:xfrm>
                <a:off x="3634242" y="1364407"/>
                <a:ext cx="74750" cy="75976"/>
              </a:xfrm>
              <a:custGeom>
                <a:avLst/>
                <a:gdLst>
                  <a:gd name="T0" fmla="*/ 9 w 17"/>
                  <a:gd name="T1" fmla="*/ 17 h 17"/>
                  <a:gd name="T2" fmla="*/ 17 w 17"/>
                  <a:gd name="T3" fmla="*/ 9 h 17"/>
                  <a:gd name="T4" fmla="*/ 9 w 17"/>
                  <a:gd name="T5" fmla="*/ 0 h 17"/>
                  <a:gd name="T6" fmla="*/ 9 w 17"/>
                  <a:gd name="T7" fmla="*/ 3 h 17"/>
                  <a:gd name="T8" fmla="*/ 14 w 17"/>
                  <a:gd name="T9" fmla="*/ 9 h 17"/>
                  <a:gd name="T10" fmla="*/ 9 w 17"/>
                  <a:gd name="T11" fmla="*/ 14 h 17"/>
                  <a:gd name="T12" fmla="*/ 9 w 17"/>
                  <a:gd name="T13" fmla="*/ 17 h 17"/>
                  <a:gd name="T14" fmla="*/ 9 w 17"/>
                  <a:gd name="T15" fmla="*/ 0 h 17"/>
                  <a:gd name="T16" fmla="*/ 0 w 17"/>
                  <a:gd name="T17" fmla="*/ 9 h 17"/>
                  <a:gd name="T18" fmla="*/ 9 w 17"/>
                  <a:gd name="T19" fmla="*/ 17 h 17"/>
                  <a:gd name="T20" fmla="*/ 9 w 17"/>
                  <a:gd name="T21" fmla="*/ 17 h 17"/>
                  <a:gd name="T22" fmla="*/ 9 w 17"/>
                  <a:gd name="T23" fmla="*/ 14 h 17"/>
                  <a:gd name="T24" fmla="*/ 9 w 17"/>
                  <a:gd name="T25" fmla="*/ 14 h 17"/>
                  <a:gd name="T26" fmla="*/ 9 w 17"/>
                  <a:gd name="T27" fmla="*/ 14 h 17"/>
                  <a:gd name="T28" fmla="*/ 3 w 17"/>
                  <a:gd name="T29" fmla="*/ 9 h 17"/>
                  <a:gd name="T30" fmla="*/ 9 w 17"/>
                  <a:gd name="T31" fmla="*/ 3 h 17"/>
                  <a:gd name="T32" fmla="*/ 9 w 17"/>
                  <a:gd name="T33" fmla="*/ 3 h 17"/>
                  <a:gd name="T34" fmla="*/ 9 w 17"/>
                  <a:gd name="T3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cubicBezTo>
                      <a:pt x="13" y="17"/>
                      <a:pt x="17" y="13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2" y="3"/>
                      <a:pt x="14" y="5"/>
                      <a:pt x="14" y="9"/>
                    </a:cubicBezTo>
                    <a:cubicBezTo>
                      <a:pt x="14" y="12"/>
                      <a:pt x="12" y="14"/>
                      <a:pt x="9" y="14"/>
                    </a:cubicBezTo>
                    <a:lnTo>
                      <a:pt x="9" y="17"/>
                    </a:lnTo>
                    <a:close/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5" y="14"/>
                      <a:pt x="3" y="12"/>
                      <a:pt x="3" y="9"/>
                    </a:cubicBezTo>
                    <a:cubicBezTo>
                      <a:pt x="3" y="5"/>
                      <a:pt x="5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5" name="Freeform: Shape 282"/>
              <p:cNvSpPr>
                <a:spLocks/>
              </p:cNvSpPr>
              <p:nvPr/>
            </p:nvSpPr>
            <p:spPr bwMode="auto">
              <a:xfrm>
                <a:off x="3588901" y="3533387"/>
                <a:ext cx="18381" cy="44115"/>
              </a:xfrm>
              <a:custGeom>
                <a:avLst/>
                <a:gdLst>
                  <a:gd name="T0" fmla="*/ 1 w 4"/>
                  <a:gd name="T1" fmla="*/ 8 h 10"/>
                  <a:gd name="T2" fmla="*/ 4 w 4"/>
                  <a:gd name="T3" fmla="*/ 3 h 10"/>
                  <a:gd name="T4" fmla="*/ 1 w 4"/>
                  <a:gd name="T5" fmla="*/ 0 h 10"/>
                  <a:gd name="T6" fmla="*/ 1 w 4"/>
                  <a:gd name="T7" fmla="*/ 8 h 10"/>
                  <a:gd name="T8" fmla="*/ 1 w 4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0">
                    <a:moveTo>
                      <a:pt x="1" y="8"/>
                    </a:moveTo>
                    <a:cubicBezTo>
                      <a:pt x="2" y="6"/>
                      <a:pt x="3" y="5"/>
                      <a:pt x="4" y="3"/>
                    </a:cubicBezTo>
                    <a:cubicBezTo>
                      <a:pt x="3" y="2"/>
                      <a:pt x="2" y="1"/>
                      <a:pt x="1" y="0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0" y="10"/>
                      <a:pt x="1" y="8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Group 57"/>
            <p:cNvGrpSpPr/>
            <p:nvPr/>
          </p:nvGrpSpPr>
          <p:grpSpPr>
            <a:xfrm>
              <a:off x="6230840" y="1044862"/>
              <a:ext cx="5334632" cy="5300318"/>
              <a:chOff x="2569358" y="623032"/>
              <a:chExt cx="4000972" cy="3975239"/>
            </a:xfrm>
          </p:grpSpPr>
          <p:sp>
            <p:nvSpPr>
              <p:cNvPr id="103" name="Freeform: Shape 130"/>
              <p:cNvSpPr>
                <a:spLocks/>
              </p:cNvSpPr>
              <p:nvPr/>
            </p:nvSpPr>
            <p:spPr bwMode="auto">
              <a:xfrm>
                <a:off x="6256624" y="2084949"/>
                <a:ext cx="225476" cy="145824"/>
              </a:xfrm>
              <a:custGeom>
                <a:avLst/>
                <a:gdLst>
                  <a:gd name="T0" fmla="*/ 0 w 51"/>
                  <a:gd name="T1" fmla="*/ 1 h 33"/>
                  <a:gd name="T2" fmla="*/ 17 w 51"/>
                  <a:gd name="T3" fmla="*/ 15 h 33"/>
                  <a:gd name="T4" fmla="*/ 22 w 51"/>
                  <a:gd name="T5" fmla="*/ 15 h 33"/>
                  <a:gd name="T6" fmla="*/ 22 w 51"/>
                  <a:gd name="T7" fmla="*/ 26 h 33"/>
                  <a:gd name="T8" fmla="*/ 16 w 51"/>
                  <a:gd name="T9" fmla="*/ 26 h 33"/>
                  <a:gd name="T10" fmla="*/ 16 w 51"/>
                  <a:gd name="T11" fmla="*/ 33 h 33"/>
                  <a:gd name="T12" fmla="*/ 36 w 51"/>
                  <a:gd name="T13" fmla="*/ 33 h 33"/>
                  <a:gd name="T14" fmla="*/ 36 w 51"/>
                  <a:gd name="T15" fmla="*/ 26 h 33"/>
                  <a:gd name="T16" fmla="*/ 29 w 51"/>
                  <a:gd name="T17" fmla="*/ 26 h 33"/>
                  <a:gd name="T18" fmla="*/ 29 w 51"/>
                  <a:gd name="T19" fmla="*/ 15 h 33"/>
                  <a:gd name="T20" fmla="*/ 35 w 51"/>
                  <a:gd name="T21" fmla="*/ 15 h 33"/>
                  <a:gd name="T22" fmla="*/ 51 w 51"/>
                  <a:gd name="T23" fmla="*/ 1 h 33"/>
                  <a:gd name="T24" fmla="*/ 45 w 51"/>
                  <a:gd name="T25" fmla="*/ 0 h 33"/>
                  <a:gd name="T26" fmla="*/ 35 w 51"/>
                  <a:gd name="T27" fmla="*/ 9 h 33"/>
                  <a:gd name="T28" fmla="*/ 17 w 51"/>
                  <a:gd name="T29" fmla="*/ 9 h 33"/>
                  <a:gd name="T30" fmla="*/ 7 w 51"/>
                  <a:gd name="T31" fmla="*/ 0 h 33"/>
                  <a:gd name="T32" fmla="*/ 0 w 51"/>
                  <a:gd name="T33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33">
                    <a:moveTo>
                      <a:pt x="0" y="1"/>
                    </a:moveTo>
                    <a:cubicBezTo>
                      <a:pt x="2" y="9"/>
                      <a:pt x="9" y="15"/>
                      <a:pt x="17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43" y="15"/>
                      <a:pt x="50" y="8"/>
                      <a:pt x="51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4"/>
                      <a:pt x="39" y="9"/>
                      <a:pt x="35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3" y="9"/>
                      <a:pt x="8" y="5"/>
                      <a:pt x="7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2E2E2">
                  <a:alpha val="4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4" name="Freeform: Shape 131"/>
              <p:cNvSpPr>
                <a:spLocks/>
              </p:cNvSpPr>
              <p:nvPr/>
            </p:nvSpPr>
            <p:spPr bwMode="auto">
              <a:xfrm>
                <a:off x="6151239" y="1925646"/>
                <a:ext cx="100484" cy="110287"/>
              </a:xfrm>
              <a:custGeom>
                <a:avLst/>
                <a:gdLst>
                  <a:gd name="T0" fmla="*/ 19 w 23"/>
                  <a:gd name="T1" fmla="*/ 17 h 25"/>
                  <a:gd name="T2" fmla="*/ 20 w 23"/>
                  <a:gd name="T3" fmla="*/ 16 h 25"/>
                  <a:gd name="T4" fmla="*/ 22 w 23"/>
                  <a:gd name="T5" fmla="*/ 16 h 25"/>
                  <a:gd name="T6" fmla="*/ 23 w 23"/>
                  <a:gd name="T7" fmla="*/ 13 h 25"/>
                  <a:gd name="T8" fmla="*/ 22 w 23"/>
                  <a:gd name="T9" fmla="*/ 7 h 25"/>
                  <a:gd name="T10" fmla="*/ 17 w 23"/>
                  <a:gd name="T11" fmla="*/ 12 h 25"/>
                  <a:gd name="T12" fmla="*/ 15 w 23"/>
                  <a:gd name="T13" fmla="*/ 14 h 25"/>
                  <a:gd name="T14" fmla="*/ 15 w 23"/>
                  <a:gd name="T15" fmla="*/ 12 h 25"/>
                  <a:gd name="T16" fmla="*/ 17 w 23"/>
                  <a:gd name="T17" fmla="*/ 8 h 25"/>
                  <a:gd name="T18" fmla="*/ 15 w 23"/>
                  <a:gd name="T19" fmla="*/ 5 h 25"/>
                  <a:gd name="T20" fmla="*/ 11 w 23"/>
                  <a:gd name="T21" fmla="*/ 0 h 25"/>
                  <a:gd name="T22" fmla="*/ 11 w 23"/>
                  <a:gd name="T23" fmla="*/ 0 h 25"/>
                  <a:gd name="T24" fmla="*/ 11 w 23"/>
                  <a:gd name="T25" fmla="*/ 0 h 25"/>
                  <a:gd name="T26" fmla="*/ 11 w 23"/>
                  <a:gd name="T27" fmla="*/ 0 h 25"/>
                  <a:gd name="T28" fmla="*/ 11 w 23"/>
                  <a:gd name="T29" fmla="*/ 0 h 25"/>
                  <a:gd name="T30" fmla="*/ 7 w 23"/>
                  <a:gd name="T31" fmla="*/ 5 h 25"/>
                  <a:gd name="T32" fmla="*/ 5 w 23"/>
                  <a:gd name="T33" fmla="*/ 8 h 25"/>
                  <a:gd name="T34" fmla="*/ 7 w 23"/>
                  <a:gd name="T35" fmla="*/ 12 h 25"/>
                  <a:gd name="T36" fmla="*/ 7 w 23"/>
                  <a:gd name="T37" fmla="*/ 14 h 25"/>
                  <a:gd name="T38" fmla="*/ 5 w 23"/>
                  <a:gd name="T39" fmla="*/ 12 h 25"/>
                  <a:gd name="T40" fmla="*/ 0 w 23"/>
                  <a:gd name="T41" fmla="*/ 7 h 25"/>
                  <a:gd name="T42" fmla="*/ 0 w 23"/>
                  <a:gd name="T43" fmla="*/ 13 h 25"/>
                  <a:gd name="T44" fmla="*/ 0 w 23"/>
                  <a:gd name="T45" fmla="*/ 16 h 25"/>
                  <a:gd name="T46" fmla="*/ 2 w 23"/>
                  <a:gd name="T47" fmla="*/ 16 h 25"/>
                  <a:gd name="T48" fmla="*/ 4 w 23"/>
                  <a:gd name="T49" fmla="*/ 17 h 25"/>
                  <a:gd name="T50" fmla="*/ 3 w 23"/>
                  <a:gd name="T51" fmla="*/ 18 h 25"/>
                  <a:gd name="T52" fmla="*/ 0 w 23"/>
                  <a:gd name="T53" fmla="*/ 17 h 25"/>
                  <a:gd name="T54" fmla="*/ 5 w 23"/>
                  <a:gd name="T55" fmla="*/ 24 h 25"/>
                  <a:gd name="T56" fmla="*/ 7 w 23"/>
                  <a:gd name="T57" fmla="*/ 24 h 25"/>
                  <a:gd name="T58" fmla="*/ 10 w 23"/>
                  <a:gd name="T59" fmla="*/ 22 h 25"/>
                  <a:gd name="T60" fmla="*/ 11 w 23"/>
                  <a:gd name="T61" fmla="*/ 22 h 25"/>
                  <a:gd name="T62" fmla="*/ 11 w 23"/>
                  <a:gd name="T63" fmla="*/ 21 h 25"/>
                  <a:gd name="T64" fmla="*/ 11 w 23"/>
                  <a:gd name="T65" fmla="*/ 11 h 25"/>
                  <a:gd name="T66" fmla="*/ 12 w 23"/>
                  <a:gd name="T67" fmla="*/ 21 h 25"/>
                  <a:gd name="T68" fmla="*/ 12 w 23"/>
                  <a:gd name="T69" fmla="*/ 22 h 25"/>
                  <a:gd name="T70" fmla="*/ 12 w 23"/>
                  <a:gd name="T71" fmla="*/ 22 h 25"/>
                  <a:gd name="T72" fmla="*/ 15 w 23"/>
                  <a:gd name="T73" fmla="*/ 24 h 25"/>
                  <a:gd name="T74" fmla="*/ 17 w 23"/>
                  <a:gd name="T75" fmla="*/ 24 h 25"/>
                  <a:gd name="T76" fmla="*/ 23 w 23"/>
                  <a:gd name="T77" fmla="*/ 17 h 25"/>
                  <a:gd name="T78" fmla="*/ 19 w 23"/>
                  <a:gd name="T79" fmla="*/ 18 h 25"/>
                  <a:gd name="T80" fmla="*/ 19 w 23"/>
                  <a:gd name="T81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" h="25">
                    <a:moveTo>
                      <a:pt x="19" y="17"/>
                    </a:moveTo>
                    <a:cubicBezTo>
                      <a:pt x="19" y="17"/>
                      <a:pt x="20" y="17"/>
                      <a:pt x="20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3" y="15"/>
                      <a:pt x="23" y="14"/>
                      <a:pt x="23" y="13"/>
                    </a:cubicBezTo>
                    <a:cubicBezTo>
                      <a:pt x="22" y="11"/>
                      <a:pt x="22" y="9"/>
                      <a:pt x="22" y="7"/>
                    </a:cubicBezTo>
                    <a:cubicBezTo>
                      <a:pt x="20" y="9"/>
                      <a:pt x="17" y="9"/>
                      <a:pt x="17" y="12"/>
                    </a:cubicBezTo>
                    <a:cubicBezTo>
                      <a:pt x="17" y="12"/>
                      <a:pt x="16" y="14"/>
                      <a:pt x="15" y="14"/>
                    </a:cubicBezTo>
                    <a:cubicBezTo>
                      <a:pt x="14" y="13"/>
                      <a:pt x="15" y="12"/>
                      <a:pt x="15" y="12"/>
                    </a:cubicBezTo>
                    <a:cubicBezTo>
                      <a:pt x="16" y="11"/>
                      <a:pt x="17" y="10"/>
                      <a:pt x="17" y="8"/>
                    </a:cubicBezTo>
                    <a:cubicBezTo>
                      <a:pt x="17" y="7"/>
                      <a:pt x="16" y="6"/>
                      <a:pt x="15" y="5"/>
                    </a:cubicBezTo>
                    <a:cubicBezTo>
                      <a:pt x="14" y="3"/>
                      <a:pt x="12" y="2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2"/>
                      <a:pt x="8" y="3"/>
                      <a:pt x="7" y="5"/>
                    </a:cubicBezTo>
                    <a:cubicBezTo>
                      <a:pt x="6" y="6"/>
                      <a:pt x="5" y="7"/>
                      <a:pt x="5" y="8"/>
                    </a:cubicBezTo>
                    <a:cubicBezTo>
                      <a:pt x="5" y="10"/>
                      <a:pt x="6" y="11"/>
                      <a:pt x="7" y="12"/>
                    </a:cubicBezTo>
                    <a:cubicBezTo>
                      <a:pt x="7" y="12"/>
                      <a:pt x="8" y="13"/>
                      <a:pt x="7" y="14"/>
                    </a:cubicBezTo>
                    <a:cubicBezTo>
                      <a:pt x="6" y="14"/>
                      <a:pt x="6" y="12"/>
                      <a:pt x="5" y="12"/>
                    </a:cubicBezTo>
                    <a:cubicBezTo>
                      <a:pt x="5" y="9"/>
                      <a:pt x="2" y="9"/>
                      <a:pt x="0" y="7"/>
                    </a:cubicBezTo>
                    <a:cubicBezTo>
                      <a:pt x="0" y="9"/>
                      <a:pt x="0" y="11"/>
                      <a:pt x="0" y="13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7"/>
                      <a:pt x="3" y="17"/>
                      <a:pt x="4" y="17"/>
                    </a:cubicBezTo>
                    <a:cubicBezTo>
                      <a:pt x="4" y="18"/>
                      <a:pt x="4" y="18"/>
                      <a:pt x="3" y="18"/>
                    </a:cubicBezTo>
                    <a:cubicBezTo>
                      <a:pt x="2" y="18"/>
                      <a:pt x="1" y="17"/>
                      <a:pt x="0" y="17"/>
                    </a:cubicBezTo>
                    <a:cubicBezTo>
                      <a:pt x="0" y="20"/>
                      <a:pt x="2" y="23"/>
                      <a:pt x="5" y="24"/>
                    </a:cubicBezTo>
                    <a:cubicBezTo>
                      <a:pt x="6" y="25"/>
                      <a:pt x="6" y="25"/>
                      <a:pt x="7" y="24"/>
                    </a:cubicBezTo>
                    <a:cubicBezTo>
                      <a:pt x="8" y="23"/>
                      <a:pt x="9" y="23"/>
                      <a:pt x="10" y="22"/>
                    </a:cubicBezTo>
                    <a:cubicBezTo>
                      <a:pt x="10" y="22"/>
                      <a:pt x="10" y="23"/>
                      <a:pt x="11" y="22"/>
                    </a:cubicBezTo>
                    <a:cubicBezTo>
                      <a:pt x="11" y="22"/>
                      <a:pt x="11" y="21"/>
                      <a:pt x="11" y="21"/>
                    </a:cubicBezTo>
                    <a:cubicBezTo>
                      <a:pt x="11" y="17"/>
                      <a:pt x="11" y="15"/>
                      <a:pt x="11" y="11"/>
                    </a:cubicBezTo>
                    <a:cubicBezTo>
                      <a:pt x="11" y="15"/>
                      <a:pt x="12" y="17"/>
                      <a:pt x="12" y="21"/>
                    </a:cubicBezTo>
                    <a:cubicBezTo>
                      <a:pt x="12" y="21"/>
                      <a:pt x="12" y="22"/>
                      <a:pt x="12" y="22"/>
                    </a:cubicBezTo>
                    <a:cubicBezTo>
                      <a:pt x="12" y="23"/>
                      <a:pt x="12" y="22"/>
                      <a:pt x="12" y="22"/>
                    </a:cubicBezTo>
                    <a:cubicBezTo>
                      <a:pt x="13" y="23"/>
                      <a:pt x="14" y="23"/>
                      <a:pt x="15" y="24"/>
                    </a:cubicBezTo>
                    <a:cubicBezTo>
                      <a:pt x="16" y="25"/>
                      <a:pt x="16" y="25"/>
                      <a:pt x="17" y="24"/>
                    </a:cubicBezTo>
                    <a:cubicBezTo>
                      <a:pt x="20" y="23"/>
                      <a:pt x="22" y="20"/>
                      <a:pt x="23" y="17"/>
                    </a:cubicBezTo>
                    <a:cubicBezTo>
                      <a:pt x="21" y="17"/>
                      <a:pt x="20" y="18"/>
                      <a:pt x="19" y="18"/>
                    </a:cubicBezTo>
                    <a:cubicBezTo>
                      <a:pt x="18" y="18"/>
                      <a:pt x="18" y="18"/>
                      <a:pt x="19" y="17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105" name="Group 132"/>
              <p:cNvGrpSpPr/>
              <p:nvPr/>
            </p:nvGrpSpPr>
            <p:grpSpPr>
              <a:xfrm>
                <a:off x="2569358" y="623032"/>
                <a:ext cx="4000972" cy="3975239"/>
                <a:chOff x="2569358" y="623032"/>
                <a:chExt cx="4000972" cy="397523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06" name="Freeform: Shape 133"/>
                <p:cNvSpPr>
                  <a:spLocks/>
                </p:cNvSpPr>
                <p:nvPr/>
              </p:nvSpPr>
              <p:spPr bwMode="auto">
                <a:xfrm>
                  <a:off x="6256624" y="2680500"/>
                  <a:ext cx="300226" cy="301452"/>
                </a:xfrm>
                <a:custGeom>
                  <a:avLst/>
                  <a:gdLst>
                    <a:gd name="T0" fmla="*/ 67 w 68"/>
                    <a:gd name="T1" fmla="*/ 26 h 68"/>
                    <a:gd name="T2" fmla="*/ 53 w 68"/>
                    <a:gd name="T3" fmla="*/ 32 h 68"/>
                    <a:gd name="T4" fmla="*/ 48 w 68"/>
                    <a:gd name="T5" fmla="*/ 32 h 68"/>
                    <a:gd name="T6" fmla="*/ 45 w 68"/>
                    <a:gd name="T7" fmla="*/ 25 h 68"/>
                    <a:gd name="T8" fmla="*/ 49 w 68"/>
                    <a:gd name="T9" fmla="*/ 21 h 68"/>
                    <a:gd name="T10" fmla="*/ 63 w 68"/>
                    <a:gd name="T11" fmla="*/ 16 h 68"/>
                    <a:gd name="T12" fmla="*/ 56 w 68"/>
                    <a:gd name="T13" fmla="*/ 8 h 68"/>
                    <a:gd name="T14" fmla="*/ 48 w 68"/>
                    <a:gd name="T15" fmla="*/ 5 h 68"/>
                    <a:gd name="T16" fmla="*/ 46 w 68"/>
                    <a:gd name="T17" fmla="*/ 16 h 68"/>
                    <a:gd name="T18" fmla="*/ 40 w 68"/>
                    <a:gd name="T19" fmla="*/ 25 h 68"/>
                    <a:gd name="T20" fmla="*/ 40 w 68"/>
                    <a:gd name="T21" fmla="*/ 15 h 68"/>
                    <a:gd name="T22" fmla="*/ 36 w 68"/>
                    <a:gd name="T23" fmla="*/ 12 h 68"/>
                    <a:gd name="T24" fmla="*/ 36 w 68"/>
                    <a:gd name="T25" fmla="*/ 7 h 68"/>
                    <a:gd name="T26" fmla="*/ 32 w 68"/>
                    <a:gd name="T27" fmla="*/ 7 h 68"/>
                    <a:gd name="T28" fmla="*/ 32 w 68"/>
                    <a:gd name="T29" fmla="*/ 12 h 68"/>
                    <a:gd name="T30" fmla="*/ 27 w 68"/>
                    <a:gd name="T31" fmla="*/ 15 h 68"/>
                    <a:gd name="T32" fmla="*/ 28 w 68"/>
                    <a:gd name="T33" fmla="*/ 25 h 68"/>
                    <a:gd name="T34" fmla="*/ 21 w 68"/>
                    <a:gd name="T35" fmla="*/ 16 h 68"/>
                    <a:gd name="T36" fmla="*/ 20 w 68"/>
                    <a:gd name="T37" fmla="*/ 5 h 68"/>
                    <a:gd name="T38" fmla="*/ 11 w 68"/>
                    <a:gd name="T39" fmla="*/ 8 h 68"/>
                    <a:gd name="T40" fmla="*/ 5 w 68"/>
                    <a:gd name="T41" fmla="*/ 16 h 68"/>
                    <a:gd name="T42" fmla="*/ 19 w 68"/>
                    <a:gd name="T43" fmla="*/ 21 h 68"/>
                    <a:gd name="T44" fmla="*/ 22 w 68"/>
                    <a:gd name="T45" fmla="*/ 25 h 68"/>
                    <a:gd name="T46" fmla="*/ 20 w 68"/>
                    <a:gd name="T47" fmla="*/ 32 h 68"/>
                    <a:gd name="T48" fmla="*/ 14 w 68"/>
                    <a:gd name="T49" fmla="*/ 32 h 68"/>
                    <a:gd name="T50" fmla="*/ 1 w 68"/>
                    <a:gd name="T51" fmla="*/ 26 h 68"/>
                    <a:gd name="T52" fmla="*/ 0 w 68"/>
                    <a:gd name="T53" fmla="*/ 36 h 68"/>
                    <a:gd name="T54" fmla="*/ 3 w 68"/>
                    <a:gd name="T55" fmla="*/ 44 h 68"/>
                    <a:gd name="T56" fmla="*/ 12 w 68"/>
                    <a:gd name="T57" fmla="*/ 38 h 68"/>
                    <a:gd name="T58" fmla="*/ 23 w 68"/>
                    <a:gd name="T59" fmla="*/ 36 h 68"/>
                    <a:gd name="T60" fmla="*/ 16 w 68"/>
                    <a:gd name="T61" fmla="*/ 42 h 68"/>
                    <a:gd name="T62" fmla="*/ 17 w 68"/>
                    <a:gd name="T63" fmla="*/ 48 h 68"/>
                    <a:gd name="T64" fmla="*/ 13 w 68"/>
                    <a:gd name="T65" fmla="*/ 52 h 68"/>
                    <a:gd name="T66" fmla="*/ 16 w 68"/>
                    <a:gd name="T67" fmla="*/ 54 h 68"/>
                    <a:gd name="T68" fmla="*/ 20 w 68"/>
                    <a:gd name="T69" fmla="*/ 50 h 68"/>
                    <a:gd name="T70" fmla="*/ 25 w 68"/>
                    <a:gd name="T71" fmla="*/ 52 h 68"/>
                    <a:gd name="T72" fmla="*/ 32 w 68"/>
                    <a:gd name="T73" fmla="*/ 44 h 68"/>
                    <a:gd name="T74" fmla="*/ 30 w 68"/>
                    <a:gd name="T75" fmla="*/ 55 h 68"/>
                    <a:gd name="T76" fmla="*/ 23 w 68"/>
                    <a:gd name="T77" fmla="*/ 64 h 68"/>
                    <a:gd name="T78" fmla="*/ 32 w 68"/>
                    <a:gd name="T79" fmla="*/ 68 h 68"/>
                    <a:gd name="T80" fmla="*/ 42 w 68"/>
                    <a:gd name="T81" fmla="*/ 67 h 68"/>
                    <a:gd name="T82" fmla="*/ 36 w 68"/>
                    <a:gd name="T83" fmla="*/ 53 h 68"/>
                    <a:gd name="T84" fmla="*/ 36 w 68"/>
                    <a:gd name="T85" fmla="*/ 48 h 68"/>
                    <a:gd name="T86" fmla="*/ 42 w 68"/>
                    <a:gd name="T87" fmla="*/ 45 h 68"/>
                    <a:gd name="T88" fmla="*/ 46 w 68"/>
                    <a:gd name="T89" fmla="*/ 49 h 68"/>
                    <a:gd name="T90" fmla="*/ 52 w 68"/>
                    <a:gd name="T91" fmla="*/ 63 h 68"/>
                    <a:gd name="T92" fmla="*/ 59 w 68"/>
                    <a:gd name="T93" fmla="*/ 56 h 68"/>
                    <a:gd name="T94" fmla="*/ 63 w 68"/>
                    <a:gd name="T95" fmla="*/ 48 h 68"/>
                    <a:gd name="T96" fmla="*/ 52 w 68"/>
                    <a:gd name="T97" fmla="*/ 46 h 68"/>
                    <a:gd name="T98" fmla="*/ 42 w 68"/>
                    <a:gd name="T99" fmla="*/ 40 h 68"/>
                    <a:gd name="T100" fmla="*/ 53 w 68"/>
                    <a:gd name="T101" fmla="*/ 40 h 68"/>
                    <a:gd name="T102" fmla="*/ 55 w 68"/>
                    <a:gd name="T103" fmla="*/ 36 h 68"/>
                    <a:gd name="T104" fmla="*/ 61 w 68"/>
                    <a:gd name="T105" fmla="*/ 36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8" h="68">
                      <a:moveTo>
                        <a:pt x="68" y="32"/>
                      </a:move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7" y="26"/>
                        <a:pt x="67" y="26"/>
                        <a:pt x="67" y="26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55" y="32"/>
                        <a:pt x="55" y="32"/>
                        <a:pt x="55" y="32"/>
                      </a:cubicBezTo>
                      <a:cubicBezTo>
                        <a:pt x="53" y="32"/>
                        <a:pt x="53" y="32"/>
                        <a:pt x="53" y="32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30"/>
                        <a:pt x="43" y="29"/>
                        <a:pt x="42" y="28"/>
                      </a:cubicBezTo>
                      <a:cubicBezTo>
                        <a:pt x="45" y="25"/>
                        <a:pt x="45" y="25"/>
                        <a:pt x="45" y="25"/>
                      </a:cubicBez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1"/>
                        <a:pt x="52" y="21"/>
                        <a:pt x="52" y="21"/>
                      </a:cubicBezTo>
                      <a:cubicBezTo>
                        <a:pt x="49" y="21"/>
                        <a:pt x="49" y="21"/>
                        <a:pt x="49" y="21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3" y="16"/>
                        <a:pt x="63" y="16"/>
                        <a:pt x="63" y="16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52" y="13"/>
                        <a:pt x="52" y="13"/>
                        <a:pt x="52" y="13"/>
                      </a:cubicBezTo>
                      <a:cubicBezTo>
                        <a:pt x="52" y="5"/>
                        <a:pt x="52" y="5"/>
                        <a:pt x="52" y="5"/>
                      </a:cubicBezTo>
                      <a:cubicBezTo>
                        <a:pt x="48" y="5"/>
                        <a:pt x="48" y="5"/>
                        <a:pt x="48" y="5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6" y="19"/>
                        <a:pt x="46" y="19"/>
                        <a:pt x="46" y="19"/>
                      </a:cubicBezTo>
                      <a:cubicBezTo>
                        <a:pt x="46" y="16"/>
                        <a:pt x="46" y="16"/>
                        <a:pt x="46" y="16"/>
                      </a:cubicBezTo>
                      <a:cubicBezTo>
                        <a:pt x="42" y="16"/>
                        <a:pt x="42" y="16"/>
                        <a:pt x="42" y="16"/>
                      </a:cubicBezTo>
                      <a:cubicBezTo>
                        <a:pt x="42" y="22"/>
                        <a:pt x="42" y="22"/>
                        <a:pt x="42" y="22"/>
                      </a:cubicBezTo>
                      <a:cubicBezTo>
                        <a:pt x="40" y="25"/>
                        <a:pt x="40" y="25"/>
                        <a:pt x="40" y="25"/>
                      </a:cubicBezTo>
                      <a:cubicBezTo>
                        <a:pt x="38" y="24"/>
                        <a:pt x="37" y="24"/>
                        <a:pt x="36" y="23"/>
                      </a:cubicBezTo>
                      <a:cubicBezTo>
                        <a:pt x="36" y="20"/>
                        <a:pt x="36" y="20"/>
                        <a:pt x="36" y="20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0" y="24"/>
                        <a:pt x="29" y="24"/>
                        <a:pt x="28" y="25"/>
                      </a:cubicBez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25" y="28"/>
                        <a:pt x="25" y="28"/>
                        <a:pt x="25" y="28"/>
                      </a:cubicBezTo>
                      <a:cubicBezTo>
                        <a:pt x="24" y="29"/>
                        <a:pt x="24" y="30"/>
                        <a:pt x="23" y="32"/>
                      </a:cubicBezTo>
                      <a:cubicBezTo>
                        <a:pt x="20" y="32"/>
                        <a:pt x="20" y="32"/>
                        <a:pt x="20" y="32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3" y="23"/>
                        <a:pt x="3" y="23"/>
                        <a:pt x="3" y="23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" y="42"/>
                        <a:pt x="1" y="42"/>
                        <a:pt x="1" y="42"/>
                      </a:cubicBezTo>
                      <a:cubicBezTo>
                        <a:pt x="3" y="44"/>
                        <a:pt x="3" y="44"/>
                        <a:pt x="3" y="44"/>
                      </a:cubicBezTo>
                      <a:cubicBezTo>
                        <a:pt x="12" y="36"/>
                        <a:pt x="12" y="36"/>
                        <a:pt x="12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4" y="37"/>
                        <a:pt x="24" y="38"/>
                        <a:pt x="25" y="40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16" y="42"/>
                        <a:pt x="16" y="42"/>
                        <a:pt x="16" y="42"/>
                      </a:cubicBezTo>
                      <a:cubicBezTo>
                        <a:pt x="16" y="46"/>
                        <a:pt x="16" y="46"/>
                        <a:pt x="16" y="46"/>
                      </a:cubicBezTo>
                      <a:cubicBezTo>
                        <a:pt x="19" y="46"/>
                        <a:pt x="19" y="46"/>
                        <a:pt x="19" y="46"/>
                      </a:cubicBezTo>
                      <a:cubicBezTo>
                        <a:pt x="17" y="48"/>
                        <a:pt x="17" y="48"/>
                        <a:pt x="17" y="48"/>
                      </a:cubicBezTo>
                      <a:cubicBezTo>
                        <a:pt x="5" y="48"/>
                        <a:pt x="5" y="48"/>
                        <a:pt x="5" y="48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11" y="59"/>
                        <a:pt x="11" y="59"/>
                        <a:pt x="11" y="59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6" y="63"/>
                        <a:pt x="16" y="63"/>
                        <a:pt x="16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50"/>
                        <a:pt x="20" y="50"/>
                        <a:pt x="20" y="50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52"/>
                        <a:pt x="21" y="52"/>
                        <a:pt x="21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9" y="43"/>
                        <a:pt x="30" y="44"/>
                        <a:pt x="32" y="44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27" y="53"/>
                        <a:pt x="27" y="53"/>
                        <a:pt x="27" y="53"/>
                      </a:cubicBezTo>
                      <a:cubicBezTo>
                        <a:pt x="30" y="55"/>
                        <a:pt x="30" y="55"/>
                        <a:pt x="30" y="55"/>
                      </a:cubicBez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5"/>
                        <a:pt x="32" y="55"/>
                        <a:pt x="32" y="55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6" y="67"/>
                        <a:pt x="26" y="67"/>
                        <a:pt x="26" y="67"/>
                      </a:cubicBezTo>
                      <a:cubicBezTo>
                        <a:pt x="32" y="61"/>
                        <a:pt x="32" y="61"/>
                        <a:pt x="32" y="61"/>
                      </a:cubicBezTo>
                      <a:cubicBezTo>
                        <a:pt x="32" y="68"/>
                        <a:pt x="32" y="68"/>
                        <a:pt x="32" y="68"/>
                      </a:cubicBezTo>
                      <a:cubicBezTo>
                        <a:pt x="36" y="68"/>
                        <a:pt x="36" y="68"/>
                        <a:pt x="36" y="68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4" y="64"/>
                        <a:pt x="44" y="64"/>
                        <a:pt x="44" y="64"/>
                      </a:cubicBezTo>
                      <a:cubicBezTo>
                        <a:pt x="36" y="55"/>
                        <a:pt x="36" y="55"/>
                        <a:pt x="36" y="55"/>
                      </a:cubicBezTo>
                      <a:cubicBezTo>
                        <a:pt x="36" y="53"/>
                        <a:pt x="36" y="53"/>
                        <a:pt x="36" y="53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40" y="53"/>
                        <a:pt x="40" y="53"/>
                        <a:pt x="40" y="53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7" y="44"/>
                        <a:pt x="38" y="43"/>
                        <a:pt x="40" y="42"/>
                      </a:cubicBezTo>
                      <a:cubicBezTo>
                        <a:pt x="42" y="45"/>
                        <a:pt x="42" y="45"/>
                        <a:pt x="42" y="45"/>
                      </a:cubicBezTo>
                      <a:cubicBezTo>
                        <a:pt x="42" y="52"/>
                        <a:pt x="42" y="52"/>
                        <a:pt x="42" y="52"/>
                      </a:cubicBezTo>
                      <a:cubicBezTo>
                        <a:pt x="46" y="52"/>
                        <a:pt x="46" y="52"/>
                        <a:pt x="46" y="52"/>
                      </a:cubicBezTo>
                      <a:cubicBezTo>
                        <a:pt x="46" y="49"/>
                        <a:pt x="46" y="49"/>
                        <a:pt x="46" y="49"/>
                      </a:cubicBezTo>
                      <a:cubicBezTo>
                        <a:pt x="48" y="50"/>
                        <a:pt x="48" y="50"/>
                        <a:pt x="48" y="50"/>
                      </a:cubicBezTo>
                      <a:cubicBezTo>
                        <a:pt x="48" y="63"/>
                        <a:pt x="48" y="63"/>
                        <a:pt x="48" y="63"/>
                      </a:cubicBezTo>
                      <a:cubicBezTo>
                        <a:pt x="52" y="63"/>
                        <a:pt x="52" y="63"/>
                        <a:pt x="52" y="6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56" y="59"/>
                        <a:pt x="56" y="59"/>
                        <a:pt x="56" y="59"/>
                      </a:cubicBezTo>
                      <a:cubicBezTo>
                        <a:pt x="59" y="56"/>
                        <a:pt x="59" y="56"/>
                        <a:pt x="59" y="56"/>
                      </a:cubicBezTo>
                      <a:cubicBezTo>
                        <a:pt x="54" y="52"/>
                        <a:pt x="54" y="52"/>
                        <a:pt x="54" y="52"/>
                      </a:cubicBezTo>
                      <a:cubicBezTo>
                        <a:pt x="63" y="52"/>
                        <a:pt x="63" y="52"/>
                        <a:pt x="63" y="52"/>
                      </a:cubicBezTo>
                      <a:cubicBezTo>
                        <a:pt x="63" y="48"/>
                        <a:pt x="63" y="48"/>
                        <a:pt x="63" y="48"/>
                      </a:cubicBezTo>
                      <a:cubicBezTo>
                        <a:pt x="50" y="48"/>
                        <a:pt x="50" y="48"/>
                        <a:pt x="50" y="48"/>
                      </a:cubicBezTo>
                      <a:cubicBezTo>
                        <a:pt x="49" y="46"/>
                        <a:pt x="49" y="46"/>
                        <a:pt x="49" y="46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2" y="42"/>
                        <a:pt x="52" y="42"/>
                        <a:pt x="52" y="42"/>
                      </a:cubicBezTo>
                      <a:cubicBezTo>
                        <a:pt x="45" y="42"/>
                        <a:pt x="45" y="42"/>
                        <a:pt x="45" y="42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3" y="38"/>
                        <a:pt x="44" y="37"/>
                        <a:pt x="44" y="36"/>
                      </a:cubicBezTo>
                      <a:cubicBezTo>
                        <a:pt x="48" y="36"/>
                        <a:pt x="48" y="36"/>
                        <a:pt x="48" y="36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55" y="38"/>
                        <a:pt x="55" y="38"/>
                        <a:pt x="55" y="38"/>
                      </a:cubicBezTo>
                      <a:cubicBezTo>
                        <a:pt x="53" y="36"/>
                        <a:pt x="53" y="36"/>
                        <a:pt x="53" y="3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64" y="44"/>
                        <a:pt x="64" y="44"/>
                        <a:pt x="64" y="44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61" y="36"/>
                        <a:pt x="61" y="36"/>
                        <a:pt x="61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lnTo>
                        <a:pt x="68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Freeform: Shape 134"/>
                <p:cNvSpPr>
                  <a:spLocks/>
                </p:cNvSpPr>
                <p:nvPr/>
              </p:nvSpPr>
              <p:spPr bwMode="auto">
                <a:xfrm>
                  <a:off x="2582838" y="2159700"/>
                  <a:ext cx="344341" cy="401935"/>
                </a:xfrm>
                <a:custGeom>
                  <a:avLst/>
                  <a:gdLst>
                    <a:gd name="T0" fmla="*/ 73 w 78"/>
                    <a:gd name="T1" fmla="*/ 84 h 91"/>
                    <a:gd name="T2" fmla="*/ 78 w 78"/>
                    <a:gd name="T3" fmla="*/ 16 h 91"/>
                    <a:gd name="T4" fmla="*/ 66 w 78"/>
                    <a:gd name="T5" fmla="*/ 12 h 91"/>
                    <a:gd name="T6" fmla="*/ 77 w 78"/>
                    <a:gd name="T7" fmla="*/ 1 h 91"/>
                    <a:gd name="T8" fmla="*/ 65 w 78"/>
                    <a:gd name="T9" fmla="*/ 7 h 91"/>
                    <a:gd name="T10" fmla="*/ 71 w 78"/>
                    <a:gd name="T11" fmla="*/ 23 h 91"/>
                    <a:gd name="T12" fmla="*/ 65 w 78"/>
                    <a:gd name="T13" fmla="*/ 63 h 91"/>
                    <a:gd name="T14" fmla="*/ 70 w 78"/>
                    <a:gd name="T15" fmla="*/ 74 h 91"/>
                    <a:gd name="T16" fmla="*/ 65 w 78"/>
                    <a:gd name="T17" fmla="*/ 91 h 91"/>
                    <a:gd name="T18" fmla="*/ 65 w 78"/>
                    <a:gd name="T19" fmla="*/ 7 h 91"/>
                    <a:gd name="T20" fmla="*/ 60 w 78"/>
                    <a:gd name="T21" fmla="*/ 8 h 91"/>
                    <a:gd name="T22" fmla="*/ 50 w 78"/>
                    <a:gd name="T23" fmla="*/ 4 h 91"/>
                    <a:gd name="T24" fmla="*/ 53 w 78"/>
                    <a:gd name="T25" fmla="*/ 12 h 91"/>
                    <a:gd name="T26" fmla="*/ 50 w 78"/>
                    <a:gd name="T27" fmla="*/ 16 h 91"/>
                    <a:gd name="T28" fmla="*/ 65 w 78"/>
                    <a:gd name="T29" fmla="*/ 23 h 91"/>
                    <a:gd name="T30" fmla="*/ 50 w 78"/>
                    <a:gd name="T31" fmla="*/ 84 h 91"/>
                    <a:gd name="T32" fmla="*/ 63 w 78"/>
                    <a:gd name="T33" fmla="*/ 91 h 91"/>
                    <a:gd name="T34" fmla="*/ 65 w 78"/>
                    <a:gd name="T35" fmla="*/ 78 h 91"/>
                    <a:gd name="T36" fmla="*/ 61 w 78"/>
                    <a:gd name="T37" fmla="*/ 74 h 91"/>
                    <a:gd name="T38" fmla="*/ 65 w 78"/>
                    <a:gd name="T39" fmla="*/ 69 h 91"/>
                    <a:gd name="T40" fmla="*/ 65 w 78"/>
                    <a:gd name="T41" fmla="*/ 63 h 91"/>
                    <a:gd name="T42" fmla="*/ 50 w 78"/>
                    <a:gd name="T43" fmla="*/ 69 h 91"/>
                    <a:gd name="T44" fmla="*/ 55 w 78"/>
                    <a:gd name="T45" fmla="*/ 74 h 91"/>
                    <a:gd name="T46" fmla="*/ 50 w 78"/>
                    <a:gd name="T47" fmla="*/ 78 h 91"/>
                    <a:gd name="T48" fmla="*/ 50 w 78"/>
                    <a:gd name="T49" fmla="*/ 84 h 91"/>
                    <a:gd name="T50" fmla="*/ 46 w 78"/>
                    <a:gd name="T51" fmla="*/ 0 h 91"/>
                    <a:gd name="T52" fmla="*/ 43 w 78"/>
                    <a:gd name="T53" fmla="*/ 4 h 91"/>
                    <a:gd name="T54" fmla="*/ 50 w 78"/>
                    <a:gd name="T55" fmla="*/ 4 h 91"/>
                    <a:gd name="T56" fmla="*/ 39 w 78"/>
                    <a:gd name="T57" fmla="*/ 16 h 91"/>
                    <a:gd name="T58" fmla="*/ 50 w 78"/>
                    <a:gd name="T59" fmla="*/ 23 h 91"/>
                    <a:gd name="T60" fmla="*/ 39 w 78"/>
                    <a:gd name="T61" fmla="*/ 84 h 91"/>
                    <a:gd name="T62" fmla="*/ 50 w 78"/>
                    <a:gd name="T63" fmla="*/ 78 h 91"/>
                    <a:gd name="T64" fmla="*/ 50 w 78"/>
                    <a:gd name="T65" fmla="*/ 69 h 91"/>
                    <a:gd name="T66" fmla="*/ 39 w 78"/>
                    <a:gd name="T67" fmla="*/ 63 h 91"/>
                    <a:gd name="T68" fmla="*/ 39 w 78"/>
                    <a:gd name="T69" fmla="*/ 16 h 91"/>
                    <a:gd name="T70" fmla="*/ 0 w 78"/>
                    <a:gd name="T71" fmla="*/ 84 h 91"/>
                    <a:gd name="T72" fmla="*/ 6 w 78"/>
                    <a:gd name="T73" fmla="*/ 91 h 91"/>
                    <a:gd name="T74" fmla="*/ 16 w 78"/>
                    <a:gd name="T75" fmla="*/ 84 h 91"/>
                    <a:gd name="T76" fmla="*/ 39 w 78"/>
                    <a:gd name="T77" fmla="*/ 63 h 91"/>
                    <a:gd name="T78" fmla="*/ 7 w 78"/>
                    <a:gd name="T79" fmla="*/ 23 h 91"/>
                    <a:gd name="T80" fmla="*/ 39 w 78"/>
                    <a:gd name="T81" fmla="*/ 2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8" h="91">
                      <a:moveTo>
                        <a:pt x="73" y="91"/>
                      </a:moveTo>
                      <a:cubicBezTo>
                        <a:pt x="73" y="84"/>
                        <a:pt x="73" y="84"/>
                        <a:pt x="73" y="84"/>
                      </a:cubicBezTo>
                      <a:cubicBezTo>
                        <a:pt x="78" y="84"/>
                        <a:pt x="78" y="84"/>
                        <a:pt x="78" y="84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67" y="15"/>
                        <a:pt x="67" y="13"/>
                        <a:pt x="66" y="12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8" y="3"/>
                        <a:pt x="78" y="2"/>
                        <a:pt x="77" y="1"/>
                      </a:cubicBezTo>
                      <a:cubicBezTo>
                        <a:pt x="76" y="0"/>
                        <a:pt x="75" y="0"/>
                        <a:pt x="74" y="0"/>
                      </a:cubicBezTo>
                      <a:cubicBezTo>
                        <a:pt x="65" y="7"/>
                        <a:pt x="65" y="7"/>
                        <a:pt x="65" y="7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63"/>
                        <a:pt x="71" y="63"/>
                        <a:pt x="71" y="63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8" y="69"/>
                        <a:pt x="70" y="71"/>
                        <a:pt x="70" y="74"/>
                      </a:cubicBezTo>
                      <a:cubicBezTo>
                        <a:pt x="70" y="76"/>
                        <a:pt x="68" y="78"/>
                        <a:pt x="65" y="78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lnTo>
                        <a:pt x="73" y="91"/>
                      </a:lnTo>
                      <a:close/>
                      <a:moveTo>
                        <a:pt x="65" y="7"/>
                      </a:moveTo>
                      <a:cubicBezTo>
                        <a:pt x="63" y="9"/>
                        <a:pt x="63" y="9"/>
                        <a:pt x="63" y="9"/>
                      </a:cubicBezTo>
                      <a:cubicBezTo>
                        <a:pt x="62" y="9"/>
                        <a:pt x="61" y="8"/>
                        <a:pt x="60" y="8"/>
                      </a:cubicBezTo>
                      <a:cubicBezTo>
                        <a:pt x="59" y="8"/>
                        <a:pt x="58" y="9"/>
                        <a:pt x="57" y="9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52" y="13"/>
                        <a:pt x="52" y="15"/>
                        <a:pt x="52" y="16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65" y="7"/>
                        <a:pt x="65" y="7"/>
                        <a:pt x="65" y="7"/>
                      </a:cubicBezTo>
                      <a:close/>
                      <a:moveTo>
                        <a:pt x="50" y="84"/>
                      </a:moveTo>
                      <a:cubicBezTo>
                        <a:pt x="63" y="84"/>
                        <a:pt x="63" y="84"/>
                        <a:pt x="63" y="84"/>
                      </a:cubicBezTo>
                      <a:cubicBezTo>
                        <a:pt x="63" y="91"/>
                        <a:pt x="63" y="91"/>
                        <a:pt x="63" y="91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3" y="78"/>
                        <a:pt x="61" y="76"/>
                        <a:pt x="61" y="74"/>
                      </a:cubicBezTo>
                      <a:cubicBezTo>
                        <a:pt x="61" y="74"/>
                        <a:pt x="61" y="74"/>
                        <a:pt x="61" y="74"/>
                      </a:cubicBezTo>
                      <a:cubicBezTo>
                        <a:pt x="61" y="71"/>
                        <a:pt x="63" y="69"/>
                        <a:pt x="65" y="69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3" y="69"/>
                        <a:pt x="55" y="71"/>
                        <a:pt x="55" y="74"/>
                      </a:cubicBezTo>
                      <a:cubicBezTo>
                        <a:pt x="55" y="76"/>
                        <a:pt x="53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lnTo>
                        <a:pt x="50" y="84"/>
                      </a:lnTo>
                      <a:close/>
                      <a:moveTo>
                        <a:pt x="50" y="4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3" y="0"/>
                        <a:pt x="42" y="1"/>
                      </a:cubicBezTo>
                      <a:cubicBezTo>
                        <a:pt x="42" y="2"/>
                        <a:pt x="42" y="3"/>
                        <a:pt x="43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4"/>
                        <a:pt x="50" y="4"/>
                        <a:pt x="50" y="4"/>
                      </a:cubicBezTo>
                      <a:close/>
                      <a:moveTo>
                        <a:pt x="50" y="16"/>
                      </a:move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lose/>
                      <a:moveTo>
                        <a:pt x="39" y="84"/>
                      </a:move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48" y="78"/>
                        <a:pt x="46" y="76"/>
                        <a:pt x="46" y="74"/>
                      </a:cubicBezTo>
                      <a:cubicBezTo>
                        <a:pt x="46" y="71"/>
                        <a:pt x="48" y="69"/>
                        <a:pt x="50" y="69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lnTo>
                        <a:pt x="39" y="84"/>
                      </a:lnTo>
                      <a:close/>
                      <a:moveTo>
                        <a:pt x="39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84"/>
                        <a:pt x="0" y="84"/>
                        <a:pt x="0" y="84"/>
                      </a:cubicBez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6" y="91"/>
                        <a:pt x="6" y="91"/>
                        <a:pt x="6" y="91"/>
                      </a:cubicBezTo>
                      <a:cubicBezTo>
                        <a:pt x="16" y="91"/>
                        <a:pt x="16" y="91"/>
                        <a:pt x="16" y="91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39" y="84"/>
                        <a:pt x="39" y="84"/>
                        <a:pt x="39" y="84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cubicBezTo>
                        <a:pt x="7" y="63"/>
                        <a:pt x="7" y="63"/>
                        <a:pt x="7" y="6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lnTo>
                        <a:pt x="39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Freeform: Shape 135"/>
                <p:cNvSpPr>
                  <a:spLocks/>
                </p:cNvSpPr>
                <p:nvPr/>
              </p:nvSpPr>
              <p:spPr bwMode="auto">
                <a:xfrm>
                  <a:off x="6110800" y="1687916"/>
                  <a:ext cx="208320" cy="122541"/>
                </a:xfrm>
                <a:custGeom>
                  <a:avLst/>
                  <a:gdLst>
                    <a:gd name="T0" fmla="*/ 170 w 170"/>
                    <a:gd name="T1" fmla="*/ 0 h 100"/>
                    <a:gd name="T2" fmla="*/ 11 w 170"/>
                    <a:gd name="T3" fmla="*/ 0 h 100"/>
                    <a:gd name="T4" fmla="*/ 11 w 170"/>
                    <a:gd name="T5" fmla="*/ 28 h 100"/>
                    <a:gd name="T6" fmla="*/ 0 w 170"/>
                    <a:gd name="T7" fmla="*/ 28 h 100"/>
                    <a:gd name="T8" fmla="*/ 0 w 170"/>
                    <a:gd name="T9" fmla="*/ 72 h 100"/>
                    <a:gd name="T10" fmla="*/ 11 w 170"/>
                    <a:gd name="T11" fmla="*/ 72 h 100"/>
                    <a:gd name="T12" fmla="*/ 11 w 170"/>
                    <a:gd name="T13" fmla="*/ 100 h 100"/>
                    <a:gd name="T14" fmla="*/ 170 w 170"/>
                    <a:gd name="T15" fmla="*/ 100 h 100"/>
                    <a:gd name="T16" fmla="*/ 170 w 170"/>
                    <a:gd name="T17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100">
                      <a:moveTo>
                        <a:pt x="170" y="0"/>
                      </a:moveTo>
                      <a:lnTo>
                        <a:pt x="11" y="0"/>
                      </a:lnTo>
                      <a:lnTo>
                        <a:pt x="11" y="28"/>
                      </a:lnTo>
                      <a:lnTo>
                        <a:pt x="0" y="28"/>
                      </a:lnTo>
                      <a:lnTo>
                        <a:pt x="0" y="72"/>
                      </a:lnTo>
                      <a:lnTo>
                        <a:pt x="11" y="72"/>
                      </a:lnTo>
                      <a:lnTo>
                        <a:pt x="11" y="100"/>
                      </a:lnTo>
                      <a:lnTo>
                        <a:pt x="170" y="100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9" name="Oval 136"/>
                <p:cNvSpPr>
                  <a:spLocks/>
                </p:cNvSpPr>
                <p:nvPr/>
              </p:nvSpPr>
              <p:spPr bwMode="auto">
                <a:xfrm>
                  <a:off x="5983357" y="1709973"/>
                  <a:ext cx="66172" cy="6617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Freeform: Shape 137"/>
                <p:cNvSpPr>
                  <a:spLocks/>
                </p:cNvSpPr>
                <p:nvPr/>
              </p:nvSpPr>
              <p:spPr bwMode="auto">
                <a:xfrm>
                  <a:off x="5925763" y="1660957"/>
                  <a:ext cx="176459" cy="330861"/>
                </a:xfrm>
                <a:custGeom>
                  <a:avLst/>
                  <a:gdLst>
                    <a:gd name="T0" fmla="*/ 20 w 40"/>
                    <a:gd name="T1" fmla="*/ 75 h 75"/>
                    <a:gd name="T2" fmla="*/ 40 w 40"/>
                    <a:gd name="T3" fmla="*/ 75 h 75"/>
                    <a:gd name="T4" fmla="*/ 40 w 40"/>
                    <a:gd name="T5" fmla="*/ 26 h 75"/>
                    <a:gd name="T6" fmla="*/ 40 w 40"/>
                    <a:gd name="T7" fmla="*/ 14 h 75"/>
                    <a:gd name="T8" fmla="*/ 40 w 40"/>
                    <a:gd name="T9" fmla="*/ 0 h 75"/>
                    <a:gd name="T10" fmla="*/ 20 w 40"/>
                    <a:gd name="T11" fmla="*/ 0 h 75"/>
                    <a:gd name="T12" fmla="*/ 20 w 40"/>
                    <a:gd name="T13" fmla="*/ 4 h 75"/>
                    <a:gd name="T14" fmla="*/ 35 w 40"/>
                    <a:gd name="T15" fmla="*/ 19 h 75"/>
                    <a:gd name="T16" fmla="*/ 20 w 40"/>
                    <a:gd name="T17" fmla="*/ 33 h 75"/>
                    <a:gd name="T18" fmla="*/ 20 w 40"/>
                    <a:gd name="T19" fmla="*/ 75 h 75"/>
                    <a:gd name="T20" fmla="*/ 0 w 40"/>
                    <a:gd name="T21" fmla="*/ 75 h 75"/>
                    <a:gd name="T22" fmla="*/ 20 w 40"/>
                    <a:gd name="T23" fmla="*/ 75 h 75"/>
                    <a:gd name="T24" fmla="*/ 20 w 40"/>
                    <a:gd name="T25" fmla="*/ 33 h 75"/>
                    <a:gd name="T26" fmla="*/ 20 w 40"/>
                    <a:gd name="T27" fmla="*/ 33 h 75"/>
                    <a:gd name="T28" fmla="*/ 5 w 40"/>
                    <a:gd name="T29" fmla="*/ 19 h 75"/>
                    <a:gd name="T30" fmla="*/ 20 w 40"/>
                    <a:gd name="T31" fmla="*/ 4 h 75"/>
                    <a:gd name="T32" fmla="*/ 20 w 40"/>
                    <a:gd name="T33" fmla="*/ 4 h 75"/>
                    <a:gd name="T34" fmla="*/ 20 w 40"/>
                    <a:gd name="T35" fmla="*/ 4 h 75"/>
                    <a:gd name="T36" fmla="*/ 20 w 40"/>
                    <a:gd name="T37" fmla="*/ 0 h 75"/>
                    <a:gd name="T38" fmla="*/ 0 w 40"/>
                    <a:gd name="T39" fmla="*/ 0 h 75"/>
                    <a:gd name="T40" fmla="*/ 0 w 40"/>
                    <a:gd name="T4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0" h="75">
                      <a:moveTo>
                        <a:pt x="20" y="75"/>
                      </a:moveTo>
                      <a:cubicBezTo>
                        <a:pt x="40" y="75"/>
                        <a:pt x="40" y="75"/>
                        <a:pt x="40" y="75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40" y="14"/>
                        <a:pt x="40" y="14"/>
                        <a:pt x="40" y="14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8" y="4"/>
                        <a:pt x="35" y="10"/>
                        <a:pt x="35" y="19"/>
                      </a:cubicBezTo>
                      <a:cubicBezTo>
                        <a:pt x="35" y="27"/>
                        <a:pt x="28" y="33"/>
                        <a:pt x="20" y="33"/>
                      </a:cubicBezTo>
                      <a:lnTo>
                        <a:pt x="20" y="75"/>
                      </a:lnTo>
                      <a:close/>
                      <a:moveTo>
                        <a:pt x="0" y="75"/>
                      </a:moveTo>
                      <a:cubicBezTo>
                        <a:pt x="20" y="75"/>
                        <a:pt x="20" y="75"/>
                        <a:pt x="20" y="75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12" y="33"/>
                        <a:pt x="5" y="27"/>
                        <a:pt x="5" y="19"/>
                      </a:cubicBezTo>
                      <a:cubicBezTo>
                        <a:pt x="5" y="10"/>
                        <a:pt x="12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Freeform: Shape 138"/>
                <p:cNvSpPr>
                  <a:spLocks/>
                </p:cNvSpPr>
                <p:nvPr/>
              </p:nvSpPr>
              <p:spPr bwMode="auto">
                <a:xfrm>
                  <a:off x="5360848" y="4169377"/>
                  <a:ext cx="202193" cy="203419"/>
                </a:xfrm>
                <a:custGeom>
                  <a:avLst/>
                  <a:gdLst>
                    <a:gd name="T0" fmla="*/ 41 w 46"/>
                    <a:gd name="T1" fmla="*/ 32 h 46"/>
                    <a:gd name="T2" fmla="*/ 43 w 46"/>
                    <a:gd name="T3" fmla="*/ 34 h 46"/>
                    <a:gd name="T4" fmla="*/ 38 w 46"/>
                    <a:gd name="T5" fmla="*/ 41 h 46"/>
                    <a:gd name="T6" fmla="*/ 35 w 46"/>
                    <a:gd name="T7" fmla="*/ 38 h 46"/>
                    <a:gd name="T8" fmla="*/ 29 w 46"/>
                    <a:gd name="T9" fmla="*/ 42 h 46"/>
                    <a:gd name="T10" fmla="*/ 29 w 46"/>
                    <a:gd name="T11" fmla="*/ 45 h 46"/>
                    <a:gd name="T12" fmla="*/ 23 w 46"/>
                    <a:gd name="T13" fmla="*/ 45 h 46"/>
                    <a:gd name="T14" fmla="*/ 23 w 46"/>
                    <a:gd name="T15" fmla="*/ 36 h 46"/>
                    <a:gd name="T16" fmla="*/ 33 w 46"/>
                    <a:gd name="T17" fmla="*/ 31 h 46"/>
                    <a:gd name="T18" fmla="*/ 32 w 46"/>
                    <a:gd name="T19" fmla="*/ 13 h 46"/>
                    <a:gd name="T20" fmla="*/ 32 w 46"/>
                    <a:gd name="T21" fmla="*/ 13 h 46"/>
                    <a:gd name="T22" fmla="*/ 27 w 46"/>
                    <a:gd name="T23" fmla="*/ 10 h 46"/>
                    <a:gd name="T24" fmla="*/ 23 w 46"/>
                    <a:gd name="T25" fmla="*/ 10 h 46"/>
                    <a:gd name="T26" fmla="*/ 23 w 46"/>
                    <a:gd name="T27" fmla="*/ 0 h 46"/>
                    <a:gd name="T28" fmla="*/ 26 w 46"/>
                    <a:gd name="T29" fmla="*/ 0 h 46"/>
                    <a:gd name="T30" fmla="*/ 26 w 46"/>
                    <a:gd name="T31" fmla="*/ 3 h 46"/>
                    <a:gd name="T32" fmla="*/ 32 w 46"/>
                    <a:gd name="T33" fmla="*/ 5 h 46"/>
                    <a:gd name="T34" fmla="*/ 35 w 46"/>
                    <a:gd name="T35" fmla="*/ 3 h 46"/>
                    <a:gd name="T36" fmla="*/ 41 w 46"/>
                    <a:gd name="T37" fmla="*/ 8 h 46"/>
                    <a:gd name="T38" fmla="*/ 39 w 46"/>
                    <a:gd name="T39" fmla="*/ 11 h 46"/>
                    <a:gd name="T40" fmla="*/ 42 w 46"/>
                    <a:gd name="T41" fmla="*/ 17 h 46"/>
                    <a:gd name="T42" fmla="*/ 45 w 46"/>
                    <a:gd name="T43" fmla="*/ 17 h 46"/>
                    <a:gd name="T44" fmla="*/ 46 w 46"/>
                    <a:gd name="T45" fmla="*/ 25 h 46"/>
                    <a:gd name="T46" fmla="*/ 43 w 46"/>
                    <a:gd name="T47" fmla="*/ 25 h 46"/>
                    <a:gd name="T48" fmla="*/ 41 w 46"/>
                    <a:gd name="T49" fmla="*/ 32 h 46"/>
                    <a:gd name="T50" fmla="*/ 23 w 46"/>
                    <a:gd name="T51" fmla="*/ 45 h 46"/>
                    <a:gd name="T52" fmla="*/ 21 w 46"/>
                    <a:gd name="T53" fmla="*/ 46 h 46"/>
                    <a:gd name="T54" fmla="*/ 21 w 46"/>
                    <a:gd name="T55" fmla="*/ 42 h 46"/>
                    <a:gd name="T56" fmla="*/ 14 w 46"/>
                    <a:gd name="T57" fmla="*/ 40 h 46"/>
                    <a:gd name="T58" fmla="*/ 12 w 46"/>
                    <a:gd name="T59" fmla="*/ 43 h 46"/>
                    <a:gd name="T60" fmla="*/ 6 w 46"/>
                    <a:gd name="T61" fmla="*/ 37 h 46"/>
                    <a:gd name="T62" fmla="*/ 8 w 46"/>
                    <a:gd name="T63" fmla="*/ 35 h 46"/>
                    <a:gd name="T64" fmla="*/ 5 w 46"/>
                    <a:gd name="T65" fmla="*/ 29 h 46"/>
                    <a:gd name="T66" fmla="*/ 1 w 46"/>
                    <a:gd name="T67" fmla="*/ 29 h 46"/>
                    <a:gd name="T68" fmla="*/ 0 w 46"/>
                    <a:gd name="T69" fmla="*/ 21 h 46"/>
                    <a:gd name="T70" fmla="*/ 4 w 46"/>
                    <a:gd name="T71" fmla="*/ 20 h 46"/>
                    <a:gd name="T72" fmla="*/ 6 w 46"/>
                    <a:gd name="T73" fmla="*/ 14 h 46"/>
                    <a:gd name="T74" fmla="*/ 3 w 46"/>
                    <a:gd name="T75" fmla="*/ 12 h 46"/>
                    <a:gd name="T76" fmla="*/ 9 w 46"/>
                    <a:gd name="T77" fmla="*/ 5 h 46"/>
                    <a:gd name="T78" fmla="*/ 11 w 46"/>
                    <a:gd name="T79" fmla="*/ 7 h 46"/>
                    <a:gd name="T80" fmla="*/ 17 w 46"/>
                    <a:gd name="T81" fmla="*/ 4 h 46"/>
                    <a:gd name="T82" fmla="*/ 17 w 46"/>
                    <a:gd name="T83" fmla="*/ 1 h 46"/>
                    <a:gd name="T84" fmla="*/ 23 w 46"/>
                    <a:gd name="T85" fmla="*/ 0 h 46"/>
                    <a:gd name="T86" fmla="*/ 23 w 46"/>
                    <a:gd name="T87" fmla="*/ 10 h 46"/>
                    <a:gd name="T88" fmla="*/ 13 w 46"/>
                    <a:gd name="T89" fmla="*/ 14 h 46"/>
                    <a:gd name="T90" fmla="*/ 15 w 46"/>
                    <a:gd name="T91" fmla="*/ 33 h 46"/>
                    <a:gd name="T92" fmla="*/ 19 w 46"/>
                    <a:gd name="T93" fmla="*/ 35 h 46"/>
                    <a:gd name="T94" fmla="*/ 23 w 46"/>
                    <a:gd name="T95" fmla="*/ 36 h 46"/>
                    <a:gd name="T96" fmla="*/ 23 w 46"/>
                    <a:gd name="T97" fmla="*/ 45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6" h="46">
                      <a:moveTo>
                        <a:pt x="41" y="32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8" y="41"/>
                        <a:pt x="38" y="41"/>
                        <a:pt x="38" y="41"/>
                      </a:cubicBezTo>
                      <a:cubicBezTo>
                        <a:pt x="35" y="38"/>
                        <a:pt x="35" y="38"/>
                        <a:pt x="35" y="38"/>
                      </a:cubicBezTo>
                      <a:cubicBezTo>
                        <a:pt x="33" y="40"/>
                        <a:pt x="31" y="41"/>
                        <a:pt x="29" y="42"/>
                      </a:cubicBezTo>
                      <a:cubicBezTo>
                        <a:pt x="29" y="45"/>
                        <a:pt x="29" y="45"/>
                        <a:pt x="29" y="45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7" y="36"/>
                        <a:pt x="31" y="34"/>
                        <a:pt x="33" y="31"/>
                      </a:cubicBezTo>
                      <a:cubicBezTo>
                        <a:pt x="38" y="26"/>
                        <a:pt x="37" y="17"/>
                        <a:pt x="32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0" y="12"/>
                        <a:pt x="29" y="11"/>
                        <a:pt x="27" y="10"/>
                      </a:cubicBezTo>
                      <a:cubicBezTo>
                        <a:pt x="26" y="10"/>
                        <a:pt x="25" y="10"/>
                        <a:pt x="23" y="1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8" y="4"/>
                        <a:pt x="30" y="4"/>
                        <a:pt x="32" y="5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39" y="11"/>
                        <a:pt x="39" y="11"/>
                        <a:pt x="39" y="11"/>
                      </a:cubicBezTo>
                      <a:cubicBezTo>
                        <a:pt x="40" y="13"/>
                        <a:pt x="41" y="15"/>
                        <a:pt x="42" y="17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6" y="25"/>
                        <a:pt x="46" y="25"/>
                        <a:pt x="46" y="25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42" y="28"/>
                        <a:pt x="42" y="30"/>
                        <a:pt x="41" y="32"/>
                      </a:cubicBezTo>
                      <a:close/>
                      <a:moveTo>
                        <a:pt x="23" y="45"/>
                      </a:moveTo>
                      <a:cubicBezTo>
                        <a:pt x="21" y="46"/>
                        <a:pt x="21" y="46"/>
                        <a:pt x="21" y="46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18" y="42"/>
                        <a:pt x="16" y="41"/>
                        <a:pt x="14" y="40"/>
                      </a:cubicBezTo>
                      <a:cubicBezTo>
                        <a:pt x="12" y="43"/>
                        <a:pt x="12" y="43"/>
                        <a:pt x="12" y="43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6" y="33"/>
                        <a:pt x="5" y="31"/>
                        <a:pt x="5" y="29"/>
                      </a:cubicBez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8"/>
                        <a:pt x="5" y="16"/>
                        <a:pt x="6" y="14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3" y="6"/>
                        <a:pt x="15" y="5"/>
                        <a:pt x="17" y="4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19" y="10"/>
                        <a:pt x="16" y="11"/>
                        <a:pt x="13" y="14"/>
                      </a:cubicBezTo>
                      <a:cubicBezTo>
                        <a:pt x="9" y="20"/>
                        <a:pt x="9" y="28"/>
                        <a:pt x="15" y="33"/>
                      </a:cubicBezTo>
                      <a:cubicBezTo>
                        <a:pt x="16" y="34"/>
                        <a:pt x="18" y="35"/>
                        <a:pt x="19" y="35"/>
                      </a:cubicBezTo>
                      <a:cubicBezTo>
                        <a:pt x="21" y="36"/>
                        <a:pt x="22" y="36"/>
                        <a:pt x="23" y="36"/>
                      </a:cubicBezTo>
                      <a:lnTo>
                        <a:pt x="23" y="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Freeform: Shape 139"/>
                <p:cNvSpPr>
                  <a:spLocks/>
                </p:cNvSpPr>
                <p:nvPr/>
              </p:nvSpPr>
              <p:spPr bwMode="auto">
                <a:xfrm>
                  <a:off x="6066685" y="3104493"/>
                  <a:ext cx="208320" cy="398259"/>
                </a:xfrm>
                <a:custGeom>
                  <a:avLst/>
                  <a:gdLst>
                    <a:gd name="T0" fmla="*/ 24 w 47"/>
                    <a:gd name="T1" fmla="*/ 90 h 90"/>
                    <a:gd name="T2" fmla="*/ 47 w 47"/>
                    <a:gd name="T3" fmla="*/ 90 h 90"/>
                    <a:gd name="T4" fmla="*/ 47 w 47"/>
                    <a:gd name="T5" fmla="*/ 0 h 90"/>
                    <a:gd name="T6" fmla="*/ 24 w 47"/>
                    <a:gd name="T7" fmla="*/ 0 h 90"/>
                    <a:gd name="T8" fmla="*/ 24 w 47"/>
                    <a:gd name="T9" fmla="*/ 5 h 90"/>
                    <a:gd name="T10" fmla="*/ 42 w 47"/>
                    <a:gd name="T11" fmla="*/ 5 h 90"/>
                    <a:gd name="T12" fmla="*/ 42 w 47"/>
                    <a:gd name="T13" fmla="*/ 23 h 90"/>
                    <a:gd name="T14" fmla="*/ 24 w 47"/>
                    <a:gd name="T15" fmla="*/ 23 h 90"/>
                    <a:gd name="T16" fmla="*/ 24 w 47"/>
                    <a:gd name="T17" fmla="*/ 27 h 90"/>
                    <a:gd name="T18" fmla="*/ 42 w 47"/>
                    <a:gd name="T19" fmla="*/ 27 h 90"/>
                    <a:gd name="T20" fmla="*/ 42 w 47"/>
                    <a:gd name="T21" fmla="*/ 44 h 90"/>
                    <a:gd name="T22" fmla="*/ 24 w 47"/>
                    <a:gd name="T23" fmla="*/ 44 h 90"/>
                    <a:gd name="T24" fmla="*/ 24 w 47"/>
                    <a:gd name="T25" fmla="*/ 51 h 90"/>
                    <a:gd name="T26" fmla="*/ 24 w 47"/>
                    <a:gd name="T27" fmla="*/ 51 h 90"/>
                    <a:gd name="T28" fmla="*/ 29 w 47"/>
                    <a:gd name="T29" fmla="*/ 57 h 90"/>
                    <a:gd name="T30" fmla="*/ 24 w 47"/>
                    <a:gd name="T31" fmla="*/ 62 h 90"/>
                    <a:gd name="T32" fmla="*/ 24 w 47"/>
                    <a:gd name="T33" fmla="*/ 62 h 90"/>
                    <a:gd name="T34" fmla="*/ 24 w 47"/>
                    <a:gd name="T35" fmla="*/ 62 h 90"/>
                    <a:gd name="T36" fmla="*/ 24 w 47"/>
                    <a:gd name="T37" fmla="*/ 71 h 90"/>
                    <a:gd name="T38" fmla="*/ 24 w 47"/>
                    <a:gd name="T39" fmla="*/ 71 h 90"/>
                    <a:gd name="T40" fmla="*/ 29 w 47"/>
                    <a:gd name="T41" fmla="*/ 77 h 90"/>
                    <a:gd name="T42" fmla="*/ 24 w 47"/>
                    <a:gd name="T43" fmla="*/ 82 h 90"/>
                    <a:gd name="T44" fmla="*/ 24 w 47"/>
                    <a:gd name="T45" fmla="*/ 82 h 90"/>
                    <a:gd name="T46" fmla="*/ 24 w 47"/>
                    <a:gd name="T47" fmla="*/ 82 h 90"/>
                    <a:gd name="T48" fmla="*/ 24 w 47"/>
                    <a:gd name="T49" fmla="*/ 90 h 90"/>
                    <a:gd name="T50" fmla="*/ 0 w 47"/>
                    <a:gd name="T51" fmla="*/ 90 h 90"/>
                    <a:gd name="T52" fmla="*/ 24 w 47"/>
                    <a:gd name="T53" fmla="*/ 90 h 90"/>
                    <a:gd name="T54" fmla="*/ 24 w 47"/>
                    <a:gd name="T55" fmla="*/ 82 h 90"/>
                    <a:gd name="T56" fmla="*/ 18 w 47"/>
                    <a:gd name="T57" fmla="*/ 77 h 90"/>
                    <a:gd name="T58" fmla="*/ 24 w 47"/>
                    <a:gd name="T59" fmla="*/ 71 h 90"/>
                    <a:gd name="T60" fmla="*/ 24 w 47"/>
                    <a:gd name="T61" fmla="*/ 62 h 90"/>
                    <a:gd name="T62" fmla="*/ 18 w 47"/>
                    <a:gd name="T63" fmla="*/ 57 h 90"/>
                    <a:gd name="T64" fmla="*/ 24 w 47"/>
                    <a:gd name="T65" fmla="*/ 51 h 90"/>
                    <a:gd name="T66" fmla="*/ 24 w 47"/>
                    <a:gd name="T67" fmla="*/ 44 h 90"/>
                    <a:gd name="T68" fmla="*/ 5 w 47"/>
                    <a:gd name="T69" fmla="*/ 44 h 90"/>
                    <a:gd name="T70" fmla="*/ 5 w 47"/>
                    <a:gd name="T71" fmla="*/ 27 h 90"/>
                    <a:gd name="T72" fmla="*/ 5 w 47"/>
                    <a:gd name="T73" fmla="*/ 27 h 90"/>
                    <a:gd name="T74" fmla="*/ 24 w 47"/>
                    <a:gd name="T75" fmla="*/ 27 h 90"/>
                    <a:gd name="T76" fmla="*/ 24 w 47"/>
                    <a:gd name="T77" fmla="*/ 23 h 90"/>
                    <a:gd name="T78" fmla="*/ 5 w 47"/>
                    <a:gd name="T79" fmla="*/ 23 h 90"/>
                    <a:gd name="T80" fmla="*/ 5 w 47"/>
                    <a:gd name="T81" fmla="*/ 5 h 90"/>
                    <a:gd name="T82" fmla="*/ 5 w 47"/>
                    <a:gd name="T83" fmla="*/ 5 h 90"/>
                    <a:gd name="T84" fmla="*/ 24 w 47"/>
                    <a:gd name="T85" fmla="*/ 5 h 90"/>
                    <a:gd name="T86" fmla="*/ 24 w 47"/>
                    <a:gd name="T87" fmla="*/ 0 h 90"/>
                    <a:gd name="T88" fmla="*/ 0 w 47"/>
                    <a:gd name="T89" fmla="*/ 0 h 90"/>
                    <a:gd name="T90" fmla="*/ 0 w 47"/>
                    <a:gd name="T91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7" h="90">
                      <a:moveTo>
                        <a:pt x="24" y="90"/>
                      </a:moveTo>
                      <a:cubicBezTo>
                        <a:pt x="47" y="90"/>
                        <a:pt x="47" y="90"/>
                        <a:pt x="47" y="9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42" y="5"/>
                        <a:pt x="42" y="5"/>
                        <a:pt x="42" y="5"/>
                      </a:cubicBezTo>
                      <a:cubicBezTo>
                        <a:pt x="42" y="23"/>
                        <a:pt x="42" y="23"/>
                        <a:pt x="42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42" y="27"/>
                        <a:pt x="42" y="27"/>
                        <a:pt x="42" y="27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7" y="51"/>
                        <a:pt x="29" y="54"/>
                        <a:pt x="29" y="57"/>
                      </a:cubicBezTo>
                      <a:cubicBezTo>
                        <a:pt x="29" y="60"/>
                        <a:pt x="27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7" y="71"/>
                        <a:pt x="29" y="74"/>
                        <a:pt x="29" y="77"/>
                      </a:cubicBezTo>
                      <a:cubicBezTo>
                        <a:pt x="29" y="80"/>
                        <a:pt x="27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lnTo>
                        <a:pt x="24" y="90"/>
                      </a:lnTo>
                      <a:close/>
                      <a:moveTo>
                        <a:pt x="0" y="90"/>
                      </a:moveTo>
                      <a:cubicBezTo>
                        <a:pt x="24" y="90"/>
                        <a:pt x="24" y="90"/>
                        <a:pt x="24" y="90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1" y="82"/>
                        <a:pt x="18" y="80"/>
                        <a:pt x="18" y="77"/>
                      </a:cubicBezTo>
                      <a:cubicBezTo>
                        <a:pt x="18" y="74"/>
                        <a:pt x="21" y="71"/>
                        <a:pt x="24" y="71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1" y="62"/>
                        <a:pt x="18" y="60"/>
                        <a:pt x="18" y="57"/>
                      </a:cubicBezTo>
                      <a:cubicBezTo>
                        <a:pt x="18" y="54"/>
                        <a:pt x="21" y="51"/>
                        <a:pt x="24" y="51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5" y="44"/>
                        <a:pt x="5" y="44"/>
                        <a:pt x="5" y="44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Freeform: Shape 140"/>
                <p:cNvSpPr>
                  <a:spLocks/>
                </p:cNvSpPr>
                <p:nvPr/>
              </p:nvSpPr>
              <p:spPr bwMode="auto">
                <a:xfrm>
                  <a:off x="6292161" y="3104493"/>
                  <a:ext cx="83328" cy="398259"/>
                </a:xfrm>
                <a:custGeom>
                  <a:avLst/>
                  <a:gdLst>
                    <a:gd name="T0" fmla="*/ 68 w 68"/>
                    <a:gd name="T1" fmla="*/ 307 h 325"/>
                    <a:gd name="T2" fmla="*/ 68 w 68"/>
                    <a:gd name="T3" fmla="*/ 55 h 325"/>
                    <a:gd name="T4" fmla="*/ 0 w 68"/>
                    <a:gd name="T5" fmla="*/ 0 h 325"/>
                    <a:gd name="T6" fmla="*/ 0 w 68"/>
                    <a:gd name="T7" fmla="*/ 325 h 325"/>
                    <a:gd name="T8" fmla="*/ 68 w 68"/>
                    <a:gd name="T9" fmla="*/ 307 h 3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25">
                      <a:moveTo>
                        <a:pt x="68" y="307"/>
                      </a:moveTo>
                      <a:lnTo>
                        <a:pt x="68" y="55"/>
                      </a:lnTo>
                      <a:lnTo>
                        <a:pt x="0" y="0"/>
                      </a:lnTo>
                      <a:lnTo>
                        <a:pt x="0" y="325"/>
                      </a:lnTo>
                      <a:lnTo>
                        <a:pt x="68" y="30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Rectangle 141"/>
                <p:cNvSpPr>
                  <a:spLocks/>
                </p:cNvSpPr>
                <p:nvPr/>
              </p:nvSpPr>
              <p:spPr bwMode="auto">
                <a:xfrm>
                  <a:off x="6102222" y="3140030"/>
                  <a:ext cx="140922" cy="539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Rectangle 142"/>
                <p:cNvSpPr>
                  <a:spLocks/>
                </p:cNvSpPr>
                <p:nvPr/>
              </p:nvSpPr>
              <p:spPr bwMode="auto">
                <a:xfrm>
                  <a:off x="6102222" y="3233161"/>
                  <a:ext cx="140922" cy="5269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Freeform: Shape 143"/>
                <p:cNvSpPr>
                  <a:spLocks/>
                </p:cNvSpPr>
                <p:nvPr/>
              </p:nvSpPr>
              <p:spPr bwMode="auto">
                <a:xfrm>
                  <a:off x="6300739" y="1872953"/>
                  <a:ext cx="140922" cy="238955"/>
                </a:xfrm>
                <a:custGeom>
                  <a:avLst/>
                  <a:gdLst>
                    <a:gd name="T0" fmla="*/ 0 w 32"/>
                    <a:gd name="T1" fmla="*/ 37 h 54"/>
                    <a:gd name="T2" fmla="*/ 0 w 32"/>
                    <a:gd name="T3" fmla="*/ 45 h 54"/>
                    <a:gd name="T4" fmla="*/ 9 w 32"/>
                    <a:gd name="T5" fmla="*/ 54 h 54"/>
                    <a:gd name="T6" fmla="*/ 23 w 32"/>
                    <a:gd name="T7" fmla="*/ 54 h 54"/>
                    <a:gd name="T8" fmla="*/ 32 w 32"/>
                    <a:gd name="T9" fmla="*/ 45 h 54"/>
                    <a:gd name="T10" fmla="*/ 32 w 32"/>
                    <a:gd name="T11" fmla="*/ 37 h 54"/>
                    <a:gd name="T12" fmla="*/ 20 w 32"/>
                    <a:gd name="T13" fmla="*/ 37 h 54"/>
                    <a:gd name="T14" fmla="*/ 20 w 32"/>
                    <a:gd name="T15" fmla="*/ 30 h 54"/>
                    <a:gd name="T16" fmla="*/ 32 w 32"/>
                    <a:gd name="T17" fmla="*/ 30 h 54"/>
                    <a:gd name="T18" fmla="*/ 32 w 32"/>
                    <a:gd name="T19" fmla="*/ 20 h 54"/>
                    <a:gd name="T20" fmla="*/ 20 w 32"/>
                    <a:gd name="T21" fmla="*/ 20 h 54"/>
                    <a:gd name="T22" fmla="*/ 20 w 32"/>
                    <a:gd name="T23" fmla="*/ 13 h 54"/>
                    <a:gd name="T24" fmla="*/ 32 w 32"/>
                    <a:gd name="T25" fmla="*/ 13 h 54"/>
                    <a:gd name="T26" fmla="*/ 32 w 32"/>
                    <a:gd name="T27" fmla="*/ 9 h 54"/>
                    <a:gd name="T28" fmla="*/ 23 w 32"/>
                    <a:gd name="T29" fmla="*/ 0 h 54"/>
                    <a:gd name="T30" fmla="*/ 9 w 32"/>
                    <a:gd name="T31" fmla="*/ 0 h 54"/>
                    <a:gd name="T32" fmla="*/ 0 w 32"/>
                    <a:gd name="T33" fmla="*/ 9 h 54"/>
                    <a:gd name="T34" fmla="*/ 0 w 32"/>
                    <a:gd name="T35" fmla="*/ 13 h 54"/>
                    <a:gd name="T36" fmla="*/ 11 w 32"/>
                    <a:gd name="T37" fmla="*/ 13 h 54"/>
                    <a:gd name="T38" fmla="*/ 11 w 32"/>
                    <a:gd name="T39" fmla="*/ 20 h 54"/>
                    <a:gd name="T40" fmla="*/ 0 w 32"/>
                    <a:gd name="T41" fmla="*/ 20 h 54"/>
                    <a:gd name="T42" fmla="*/ 0 w 32"/>
                    <a:gd name="T43" fmla="*/ 30 h 54"/>
                    <a:gd name="T44" fmla="*/ 11 w 32"/>
                    <a:gd name="T45" fmla="*/ 30 h 54"/>
                    <a:gd name="T46" fmla="*/ 11 w 32"/>
                    <a:gd name="T47" fmla="*/ 37 h 54"/>
                    <a:gd name="T48" fmla="*/ 0 w 32"/>
                    <a:gd name="T49" fmla="*/ 3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2" h="54">
                      <a:moveTo>
                        <a:pt x="0" y="37"/>
                      </a:move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50"/>
                        <a:pt x="4" y="54"/>
                        <a:pt x="9" y="54"/>
                      </a:cubicBezTo>
                      <a:cubicBezTo>
                        <a:pt x="23" y="54"/>
                        <a:pt x="23" y="54"/>
                        <a:pt x="23" y="54"/>
                      </a:cubicBezTo>
                      <a:cubicBezTo>
                        <a:pt x="28" y="54"/>
                        <a:pt x="32" y="50"/>
                        <a:pt x="32" y="45"/>
                      </a:cubicBezTo>
                      <a:cubicBezTo>
                        <a:pt x="32" y="37"/>
                        <a:pt x="32" y="37"/>
                        <a:pt x="32" y="37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30"/>
                        <a:pt x="20" y="30"/>
                        <a:pt x="20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32" y="4"/>
                        <a:pt x="28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lnTo>
                        <a:pt x="0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Rectangle 144"/>
                <p:cNvSpPr>
                  <a:spLocks/>
                </p:cNvSpPr>
                <p:nvPr/>
              </p:nvSpPr>
              <p:spPr bwMode="auto">
                <a:xfrm>
                  <a:off x="4202833" y="680626"/>
                  <a:ext cx="44115" cy="10170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Rectangle 145"/>
                <p:cNvSpPr>
                  <a:spLocks/>
                </p:cNvSpPr>
                <p:nvPr/>
              </p:nvSpPr>
              <p:spPr bwMode="auto">
                <a:xfrm>
                  <a:off x="4202833" y="835028"/>
                  <a:ext cx="44115" cy="18136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Rectangle 146"/>
                <p:cNvSpPr>
                  <a:spLocks/>
                </p:cNvSpPr>
                <p:nvPr/>
              </p:nvSpPr>
              <p:spPr bwMode="auto">
                <a:xfrm>
                  <a:off x="4092546" y="680626"/>
                  <a:ext cx="49017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Rectangle 147"/>
                <p:cNvSpPr>
                  <a:spLocks/>
                </p:cNvSpPr>
                <p:nvPr/>
              </p:nvSpPr>
              <p:spPr bwMode="auto">
                <a:xfrm>
                  <a:off x="4092546" y="923258"/>
                  <a:ext cx="49017" cy="9313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Rectangle 148"/>
                <p:cNvSpPr>
                  <a:spLocks/>
                </p:cNvSpPr>
                <p:nvPr/>
              </p:nvSpPr>
              <p:spPr bwMode="auto">
                <a:xfrm>
                  <a:off x="3987160" y="680626"/>
                  <a:ext cx="44115" cy="306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Rectangle 149"/>
                <p:cNvSpPr>
                  <a:spLocks/>
                </p:cNvSpPr>
                <p:nvPr/>
              </p:nvSpPr>
              <p:spPr bwMode="auto">
                <a:xfrm>
                  <a:off x="3987160" y="763954"/>
                  <a:ext cx="44115" cy="2524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Freeform: Shape 150"/>
                <p:cNvSpPr>
                  <a:spLocks/>
                </p:cNvSpPr>
                <p:nvPr/>
              </p:nvSpPr>
              <p:spPr bwMode="auto">
                <a:xfrm>
                  <a:off x="3968779" y="719840"/>
                  <a:ext cx="79652" cy="35537"/>
                </a:xfrm>
                <a:custGeom>
                  <a:avLst/>
                  <a:gdLst>
                    <a:gd name="T0" fmla="*/ 0 w 65"/>
                    <a:gd name="T1" fmla="*/ 0 h 29"/>
                    <a:gd name="T2" fmla="*/ 0 w 65"/>
                    <a:gd name="T3" fmla="*/ 29 h 29"/>
                    <a:gd name="T4" fmla="*/ 15 w 65"/>
                    <a:gd name="T5" fmla="*/ 29 h 29"/>
                    <a:gd name="T6" fmla="*/ 51 w 65"/>
                    <a:gd name="T7" fmla="*/ 29 h 29"/>
                    <a:gd name="T8" fmla="*/ 65 w 65"/>
                    <a:gd name="T9" fmla="*/ 29 h 29"/>
                    <a:gd name="T10" fmla="*/ 65 w 65"/>
                    <a:gd name="T11" fmla="*/ 0 h 29"/>
                    <a:gd name="T12" fmla="*/ 51 w 65"/>
                    <a:gd name="T13" fmla="*/ 0 h 29"/>
                    <a:gd name="T14" fmla="*/ 15 w 65"/>
                    <a:gd name="T15" fmla="*/ 0 h 29"/>
                    <a:gd name="T16" fmla="*/ 0 w 6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5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5" y="29"/>
                      </a:lnTo>
                      <a:lnTo>
                        <a:pt x="51" y="29"/>
                      </a:lnTo>
                      <a:lnTo>
                        <a:pt x="65" y="29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Freeform: Shape 151"/>
                <p:cNvSpPr>
                  <a:spLocks/>
                </p:cNvSpPr>
                <p:nvPr/>
              </p:nvSpPr>
              <p:spPr bwMode="auto">
                <a:xfrm>
                  <a:off x="4075390" y="874242"/>
                  <a:ext cx="83328" cy="35537"/>
                </a:xfrm>
                <a:custGeom>
                  <a:avLst/>
                  <a:gdLst>
                    <a:gd name="T0" fmla="*/ 0 w 68"/>
                    <a:gd name="T1" fmla="*/ 0 h 29"/>
                    <a:gd name="T2" fmla="*/ 0 w 68"/>
                    <a:gd name="T3" fmla="*/ 29 h 29"/>
                    <a:gd name="T4" fmla="*/ 14 w 68"/>
                    <a:gd name="T5" fmla="*/ 29 h 29"/>
                    <a:gd name="T6" fmla="*/ 54 w 68"/>
                    <a:gd name="T7" fmla="*/ 29 h 29"/>
                    <a:gd name="T8" fmla="*/ 68 w 68"/>
                    <a:gd name="T9" fmla="*/ 29 h 29"/>
                    <a:gd name="T10" fmla="*/ 68 w 68"/>
                    <a:gd name="T11" fmla="*/ 0 h 29"/>
                    <a:gd name="T12" fmla="*/ 54 w 68"/>
                    <a:gd name="T13" fmla="*/ 0 h 29"/>
                    <a:gd name="T14" fmla="*/ 14 w 68"/>
                    <a:gd name="T15" fmla="*/ 0 h 29"/>
                    <a:gd name="T16" fmla="*/ 0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4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4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Freeform: Shape 152"/>
                <p:cNvSpPr>
                  <a:spLocks/>
                </p:cNvSpPr>
                <p:nvPr/>
              </p:nvSpPr>
              <p:spPr bwMode="auto">
                <a:xfrm>
                  <a:off x="4185677" y="790914"/>
                  <a:ext cx="83328" cy="35537"/>
                </a:xfrm>
                <a:custGeom>
                  <a:avLst/>
                  <a:gdLst>
                    <a:gd name="T0" fmla="*/ 14 w 68"/>
                    <a:gd name="T1" fmla="*/ 0 h 29"/>
                    <a:gd name="T2" fmla="*/ 0 w 68"/>
                    <a:gd name="T3" fmla="*/ 0 h 29"/>
                    <a:gd name="T4" fmla="*/ 0 w 68"/>
                    <a:gd name="T5" fmla="*/ 29 h 29"/>
                    <a:gd name="T6" fmla="*/ 14 w 68"/>
                    <a:gd name="T7" fmla="*/ 29 h 29"/>
                    <a:gd name="T8" fmla="*/ 50 w 68"/>
                    <a:gd name="T9" fmla="*/ 29 h 29"/>
                    <a:gd name="T10" fmla="*/ 68 w 68"/>
                    <a:gd name="T11" fmla="*/ 29 h 29"/>
                    <a:gd name="T12" fmla="*/ 68 w 68"/>
                    <a:gd name="T13" fmla="*/ 0 h 29"/>
                    <a:gd name="T14" fmla="*/ 50 w 68"/>
                    <a:gd name="T15" fmla="*/ 0 h 29"/>
                    <a:gd name="T16" fmla="*/ 14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0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0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Freeform: Shape 153"/>
                <p:cNvSpPr>
                  <a:spLocks/>
                </p:cNvSpPr>
                <p:nvPr/>
              </p:nvSpPr>
              <p:spPr bwMode="auto">
                <a:xfrm>
                  <a:off x="4335177" y="623032"/>
                  <a:ext cx="442374" cy="344341"/>
                </a:xfrm>
                <a:custGeom>
                  <a:avLst/>
                  <a:gdLst>
                    <a:gd name="T0" fmla="*/ 89 w 100"/>
                    <a:gd name="T1" fmla="*/ 17 h 78"/>
                    <a:gd name="T2" fmla="*/ 81 w 100"/>
                    <a:gd name="T3" fmla="*/ 18 h 78"/>
                    <a:gd name="T4" fmla="*/ 81 w 100"/>
                    <a:gd name="T5" fmla="*/ 22 h 78"/>
                    <a:gd name="T6" fmla="*/ 91 w 100"/>
                    <a:gd name="T7" fmla="*/ 44 h 78"/>
                    <a:gd name="T8" fmla="*/ 91 w 100"/>
                    <a:gd name="T9" fmla="*/ 55 h 78"/>
                    <a:gd name="T10" fmla="*/ 81 w 100"/>
                    <a:gd name="T11" fmla="*/ 78 h 78"/>
                    <a:gd name="T12" fmla="*/ 100 w 100"/>
                    <a:gd name="T13" fmla="*/ 74 h 78"/>
                    <a:gd name="T14" fmla="*/ 100 w 100"/>
                    <a:gd name="T15" fmla="*/ 28 h 78"/>
                    <a:gd name="T16" fmla="*/ 80 w 100"/>
                    <a:gd name="T17" fmla="*/ 0 h 78"/>
                    <a:gd name="T18" fmla="*/ 50 w 100"/>
                    <a:gd name="T19" fmla="*/ 6 h 78"/>
                    <a:gd name="T20" fmla="*/ 81 w 100"/>
                    <a:gd name="T21" fmla="*/ 18 h 78"/>
                    <a:gd name="T22" fmla="*/ 50 w 100"/>
                    <a:gd name="T23" fmla="*/ 63 h 78"/>
                    <a:gd name="T24" fmla="*/ 76 w 100"/>
                    <a:gd name="T25" fmla="*/ 74 h 78"/>
                    <a:gd name="T26" fmla="*/ 81 w 100"/>
                    <a:gd name="T27" fmla="*/ 78 h 78"/>
                    <a:gd name="T28" fmla="*/ 71 w 100"/>
                    <a:gd name="T29" fmla="*/ 55 h 78"/>
                    <a:gd name="T30" fmla="*/ 81 w 100"/>
                    <a:gd name="T31" fmla="*/ 44 h 78"/>
                    <a:gd name="T32" fmla="*/ 50 w 100"/>
                    <a:gd name="T33" fmla="*/ 22 h 78"/>
                    <a:gd name="T34" fmla="*/ 50 w 100"/>
                    <a:gd name="T35" fmla="*/ 0 h 78"/>
                    <a:gd name="T36" fmla="*/ 19 w 100"/>
                    <a:gd name="T37" fmla="*/ 1 h 78"/>
                    <a:gd name="T38" fmla="*/ 25 w 100"/>
                    <a:gd name="T39" fmla="*/ 6 h 78"/>
                    <a:gd name="T40" fmla="*/ 50 w 100"/>
                    <a:gd name="T41" fmla="*/ 6 h 78"/>
                    <a:gd name="T42" fmla="*/ 19 w 100"/>
                    <a:gd name="T43" fmla="*/ 78 h 78"/>
                    <a:gd name="T44" fmla="*/ 24 w 100"/>
                    <a:gd name="T45" fmla="*/ 74 h 78"/>
                    <a:gd name="T46" fmla="*/ 50 w 100"/>
                    <a:gd name="T47" fmla="*/ 63 h 78"/>
                    <a:gd name="T48" fmla="*/ 19 w 100"/>
                    <a:gd name="T49" fmla="*/ 22 h 78"/>
                    <a:gd name="T50" fmla="*/ 29 w 100"/>
                    <a:gd name="T51" fmla="*/ 44 h 78"/>
                    <a:gd name="T52" fmla="*/ 29 w 100"/>
                    <a:gd name="T53" fmla="*/ 55 h 78"/>
                    <a:gd name="T54" fmla="*/ 19 w 100"/>
                    <a:gd name="T55" fmla="*/ 78 h 78"/>
                    <a:gd name="T56" fmla="*/ 10 w 100"/>
                    <a:gd name="T57" fmla="*/ 17 h 78"/>
                    <a:gd name="T58" fmla="*/ 0 w 100"/>
                    <a:gd name="T59" fmla="*/ 60 h 78"/>
                    <a:gd name="T60" fmla="*/ 0 w 100"/>
                    <a:gd name="T61" fmla="*/ 74 h 78"/>
                    <a:gd name="T62" fmla="*/ 19 w 100"/>
                    <a:gd name="T63" fmla="*/ 78 h 78"/>
                    <a:gd name="T64" fmla="*/ 9 w 100"/>
                    <a:gd name="T65" fmla="*/ 55 h 78"/>
                    <a:gd name="T66" fmla="*/ 19 w 100"/>
                    <a:gd name="T67" fmla="*/ 44 h 78"/>
                    <a:gd name="T68" fmla="*/ 17 w 100"/>
                    <a:gd name="T69" fmla="*/ 22 h 78"/>
                    <a:gd name="T70" fmla="*/ 19 w 100"/>
                    <a:gd name="T71" fmla="*/ 1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0" h="78">
                      <a:moveTo>
                        <a:pt x="100" y="28"/>
                      </a:moveTo>
                      <a:cubicBezTo>
                        <a:pt x="89" y="17"/>
                        <a:pt x="89" y="17"/>
                        <a:pt x="89" y="17"/>
                      </a:cubicBezTo>
                      <a:cubicBezTo>
                        <a:pt x="81" y="1"/>
                        <a:pt x="81" y="1"/>
                        <a:pt x="81" y="1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3" y="22"/>
                        <a:pt x="83" y="22"/>
                        <a:pt x="83" y="22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95" y="78"/>
                        <a:pt x="95" y="78"/>
                        <a:pt x="95" y="78"/>
                      </a:cubicBezTo>
                      <a:cubicBezTo>
                        <a:pt x="97" y="78"/>
                        <a:pt x="100" y="76"/>
                        <a:pt x="100" y="74"/>
                      </a:cubicBezTo>
                      <a:cubicBezTo>
                        <a:pt x="100" y="63"/>
                        <a:pt x="100" y="63"/>
                        <a:pt x="100" y="63"/>
                      </a:cubicBezTo>
                      <a:lnTo>
                        <a:pt x="100" y="28"/>
                      </a:lnTo>
                      <a:close/>
                      <a:moveTo>
                        <a:pt x="81" y="1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75" y="6"/>
                        <a:pt x="75" y="6"/>
                        <a:pt x="75" y="6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1" y="1"/>
                        <a:pt x="81" y="1"/>
                        <a:pt x="81" y="1"/>
                      </a:cubicBezTo>
                      <a:close/>
                      <a:moveTo>
                        <a:pt x="50" y="63"/>
                      </a:moveTo>
                      <a:cubicBezTo>
                        <a:pt x="76" y="63"/>
                        <a:pt x="76" y="63"/>
                        <a:pt x="76" y="63"/>
                      </a:cubicBezTo>
                      <a:cubicBezTo>
                        <a:pt x="76" y="74"/>
                        <a:pt x="76" y="74"/>
                        <a:pt x="76" y="74"/>
                      </a:cubicBezTo>
                      <a:cubicBezTo>
                        <a:pt x="76" y="76"/>
                        <a:pt x="78" y="78"/>
                        <a:pt x="80" y="78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71" y="44"/>
                        <a:pt x="71" y="44"/>
                        <a:pt x="71" y="44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lnTo>
                        <a:pt x="50" y="63"/>
                      </a:lnTo>
                      <a:close/>
                      <a:moveTo>
                        <a:pt x="50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0"/>
                        <a:pt x="50" y="0"/>
                        <a:pt x="50" y="0"/>
                      </a:cubicBezTo>
                      <a:close/>
                      <a:moveTo>
                        <a:pt x="19" y="78"/>
                      </a:move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22" y="78"/>
                        <a:pt x="24" y="76"/>
                        <a:pt x="24" y="74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29" y="44"/>
                        <a:pt x="29" y="44"/>
                        <a:pt x="29" y="44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lnTo>
                        <a:pt x="19" y="78"/>
                      </a:lnTo>
                      <a:close/>
                      <a:moveTo>
                        <a:pt x="19" y="1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6"/>
                        <a:pt x="2" y="78"/>
                        <a:pt x="5" y="78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cubicBezTo>
                        <a:pt x="9" y="55"/>
                        <a:pt x="9" y="55"/>
                        <a:pt x="9" y="55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lnTo>
                        <a:pt x="1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Freeform: Shape 154"/>
                <p:cNvSpPr>
                  <a:spLocks/>
                </p:cNvSpPr>
                <p:nvPr/>
              </p:nvSpPr>
              <p:spPr bwMode="auto">
                <a:xfrm>
                  <a:off x="2913699" y="3453735"/>
                  <a:ext cx="374976" cy="379878"/>
                </a:xfrm>
                <a:custGeom>
                  <a:avLst/>
                  <a:gdLst>
                    <a:gd name="T0" fmla="*/ 64 w 85"/>
                    <a:gd name="T1" fmla="*/ 80 h 86"/>
                    <a:gd name="T2" fmla="*/ 79 w 85"/>
                    <a:gd name="T3" fmla="*/ 64 h 86"/>
                    <a:gd name="T4" fmla="*/ 84 w 85"/>
                    <a:gd name="T5" fmla="*/ 52 h 86"/>
                    <a:gd name="T6" fmla="*/ 84 w 85"/>
                    <a:gd name="T7" fmla="*/ 34 h 86"/>
                    <a:gd name="T8" fmla="*/ 79 w 85"/>
                    <a:gd name="T9" fmla="*/ 22 h 86"/>
                    <a:gd name="T10" fmla="*/ 64 w 85"/>
                    <a:gd name="T11" fmla="*/ 6 h 86"/>
                    <a:gd name="T12" fmla="*/ 58 w 85"/>
                    <a:gd name="T13" fmla="*/ 3 h 86"/>
                    <a:gd name="T14" fmla="*/ 45 w 85"/>
                    <a:gd name="T15" fmla="*/ 0 h 86"/>
                    <a:gd name="T16" fmla="*/ 47 w 85"/>
                    <a:gd name="T17" fmla="*/ 5 h 86"/>
                    <a:gd name="T18" fmla="*/ 53 w 85"/>
                    <a:gd name="T19" fmla="*/ 5 h 86"/>
                    <a:gd name="T20" fmla="*/ 57 w 85"/>
                    <a:gd name="T21" fmla="*/ 6 h 86"/>
                    <a:gd name="T22" fmla="*/ 56 w 85"/>
                    <a:gd name="T23" fmla="*/ 7 h 86"/>
                    <a:gd name="T24" fmla="*/ 49 w 85"/>
                    <a:gd name="T25" fmla="*/ 9 h 86"/>
                    <a:gd name="T26" fmla="*/ 50 w 85"/>
                    <a:gd name="T27" fmla="*/ 14 h 86"/>
                    <a:gd name="T28" fmla="*/ 54 w 85"/>
                    <a:gd name="T29" fmla="*/ 17 h 86"/>
                    <a:gd name="T30" fmla="*/ 60 w 85"/>
                    <a:gd name="T31" fmla="*/ 9 h 86"/>
                    <a:gd name="T32" fmla="*/ 65 w 85"/>
                    <a:gd name="T33" fmla="*/ 10 h 86"/>
                    <a:gd name="T34" fmla="*/ 68 w 85"/>
                    <a:gd name="T35" fmla="*/ 12 h 86"/>
                    <a:gd name="T36" fmla="*/ 70 w 85"/>
                    <a:gd name="T37" fmla="*/ 18 h 86"/>
                    <a:gd name="T38" fmla="*/ 69 w 85"/>
                    <a:gd name="T39" fmla="*/ 21 h 86"/>
                    <a:gd name="T40" fmla="*/ 67 w 85"/>
                    <a:gd name="T41" fmla="*/ 19 h 86"/>
                    <a:gd name="T42" fmla="*/ 61 w 85"/>
                    <a:gd name="T43" fmla="*/ 19 h 86"/>
                    <a:gd name="T44" fmla="*/ 65 w 85"/>
                    <a:gd name="T45" fmla="*/ 21 h 86"/>
                    <a:gd name="T46" fmla="*/ 56 w 85"/>
                    <a:gd name="T47" fmla="*/ 25 h 86"/>
                    <a:gd name="T48" fmla="*/ 52 w 85"/>
                    <a:gd name="T49" fmla="*/ 28 h 86"/>
                    <a:gd name="T50" fmla="*/ 46 w 85"/>
                    <a:gd name="T51" fmla="*/ 33 h 86"/>
                    <a:gd name="T52" fmla="*/ 49 w 85"/>
                    <a:gd name="T53" fmla="*/ 51 h 86"/>
                    <a:gd name="T54" fmla="*/ 54 w 85"/>
                    <a:gd name="T55" fmla="*/ 52 h 86"/>
                    <a:gd name="T56" fmla="*/ 59 w 85"/>
                    <a:gd name="T57" fmla="*/ 54 h 86"/>
                    <a:gd name="T58" fmla="*/ 66 w 85"/>
                    <a:gd name="T59" fmla="*/ 58 h 86"/>
                    <a:gd name="T60" fmla="*/ 71 w 85"/>
                    <a:gd name="T61" fmla="*/ 62 h 86"/>
                    <a:gd name="T62" fmla="*/ 77 w 85"/>
                    <a:gd name="T63" fmla="*/ 64 h 86"/>
                    <a:gd name="T64" fmla="*/ 49 w 85"/>
                    <a:gd name="T65" fmla="*/ 75 h 86"/>
                    <a:gd name="T66" fmla="*/ 0 w 85"/>
                    <a:gd name="T67" fmla="*/ 36 h 86"/>
                    <a:gd name="T68" fmla="*/ 1 w 85"/>
                    <a:gd name="T69" fmla="*/ 54 h 86"/>
                    <a:gd name="T70" fmla="*/ 9 w 85"/>
                    <a:gd name="T71" fmla="*/ 69 h 86"/>
                    <a:gd name="T72" fmla="*/ 27 w 85"/>
                    <a:gd name="T73" fmla="*/ 83 h 86"/>
                    <a:gd name="T74" fmla="*/ 43 w 85"/>
                    <a:gd name="T75" fmla="*/ 68 h 86"/>
                    <a:gd name="T76" fmla="*/ 42 w 85"/>
                    <a:gd name="T77" fmla="*/ 61 h 86"/>
                    <a:gd name="T78" fmla="*/ 44 w 85"/>
                    <a:gd name="T79" fmla="*/ 55 h 86"/>
                    <a:gd name="T80" fmla="*/ 39 w 85"/>
                    <a:gd name="T81" fmla="*/ 53 h 86"/>
                    <a:gd name="T82" fmla="*/ 33 w 85"/>
                    <a:gd name="T83" fmla="*/ 49 h 86"/>
                    <a:gd name="T84" fmla="*/ 24 w 85"/>
                    <a:gd name="T85" fmla="*/ 46 h 86"/>
                    <a:gd name="T86" fmla="*/ 21 w 85"/>
                    <a:gd name="T87" fmla="*/ 38 h 86"/>
                    <a:gd name="T88" fmla="*/ 18 w 85"/>
                    <a:gd name="T89" fmla="*/ 37 h 86"/>
                    <a:gd name="T90" fmla="*/ 18 w 85"/>
                    <a:gd name="T91" fmla="*/ 39 h 86"/>
                    <a:gd name="T92" fmla="*/ 15 w 85"/>
                    <a:gd name="T93" fmla="*/ 32 h 86"/>
                    <a:gd name="T94" fmla="*/ 15 w 85"/>
                    <a:gd name="T95" fmla="*/ 25 h 86"/>
                    <a:gd name="T96" fmla="*/ 19 w 85"/>
                    <a:gd name="T97" fmla="*/ 17 h 86"/>
                    <a:gd name="T98" fmla="*/ 18 w 85"/>
                    <a:gd name="T99" fmla="*/ 12 h 86"/>
                    <a:gd name="T100" fmla="*/ 38 w 85"/>
                    <a:gd name="T101" fmla="*/ 3 h 86"/>
                    <a:gd name="T102" fmla="*/ 45 w 85"/>
                    <a:gd name="T103" fmla="*/ 0 h 86"/>
                    <a:gd name="T104" fmla="*/ 26 w 85"/>
                    <a:gd name="T105" fmla="*/ 3 h 86"/>
                    <a:gd name="T106" fmla="*/ 12 w 85"/>
                    <a:gd name="T107" fmla="*/ 13 h 86"/>
                    <a:gd name="T108" fmla="*/ 3 w 85"/>
                    <a:gd name="T109" fmla="*/ 27 h 86"/>
                    <a:gd name="T110" fmla="*/ 45 w 85"/>
                    <a:gd name="T111" fmla="*/ 54 h 86"/>
                    <a:gd name="T112" fmla="*/ 39 w 85"/>
                    <a:gd name="T113" fmla="*/ 47 h 86"/>
                    <a:gd name="T114" fmla="*/ 38 w 85"/>
                    <a:gd name="T115" fmla="*/ 44 h 86"/>
                    <a:gd name="T116" fmla="*/ 30 w 85"/>
                    <a:gd name="T117" fmla="*/ 45 h 86"/>
                    <a:gd name="T118" fmla="*/ 34 w 85"/>
                    <a:gd name="T119" fmla="*/ 36 h 86"/>
                    <a:gd name="T120" fmla="*/ 42 w 85"/>
                    <a:gd name="T121" fmla="*/ 36 h 86"/>
                    <a:gd name="T122" fmla="*/ 44 w 85"/>
                    <a:gd name="T123" fmla="*/ 3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5" h="86">
                      <a:moveTo>
                        <a:pt x="45" y="85"/>
                      </a:moveTo>
                      <a:cubicBezTo>
                        <a:pt x="48" y="85"/>
                        <a:pt x="50" y="85"/>
                        <a:pt x="52" y="84"/>
                      </a:cubicBezTo>
                      <a:cubicBezTo>
                        <a:pt x="53" y="84"/>
                        <a:pt x="55" y="84"/>
                        <a:pt x="56" y="83"/>
                      </a:cubicBezTo>
                      <a:cubicBezTo>
                        <a:pt x="57" y="83"/>
                        <a:pt x="57" y="83"/>
                        <a:pt x="58" y="83"/>
                      </a:cubicBezTo>
                      <a:cubicBezTo>
                        <a:pt x="59" y="82"/>
                        <a:pt x="61" y="82"/>
                        <a:pt x="62" y="81"/>
                      </a:cubicBezTo>
                      <a:cubicBezTo>
                        <a:pt x="63" y="81"/>
                        <a:pt x="63" y="80"/>
                        <a:pt x="64" y="80"/>
                      </a:cubicBezTo>
                      <a:cubicBezTo>
                        <a:pt x="66" y="78"/>
                        <a:pt x="69" y="77"/>
                        <a:pt x="71" y="74"/>
                      </a:cubicBezTo>
                      <a:cubicBezTo>
                        <a:pt x="72" y="74"/>
                        <a:pt x="72" y="74"/>
                        <a:pt x="73" y="73"/>
                      </a:cubicBezTo>
                      <a:cubicBezTo>
                        <a:pt x="73" y="73"/>
                        <a:pt x="74" y="72"/>
                        <a:pt x="74" y="72"/>
                      </a:cubicBezTo>
                      <a:cubicBezTo>
                        <a:pt x="75" y="71"/>
                        <a:pt x="75" y="70"/>
                        <a:pt x="76" y="69"/>
                      </a:cubicBezTo>
                      <a:cubicBezTo>
                        <a:pt x="77" y="68"/>
                        <a:pt x="78" y="67"/>
                        <a:pt x="79" y="65"/>
                      </a:cubicBezTo>
                      <a:cubicBezTo>
                        <a:pt x="79" y="65"/>
                        <a:pt x="79" y="65"/>
                        <a:pt x="79" y="64"/>
                      </a:cubicBezTo>
                      <a:cubicBezTo>
                        <a:pt x="80" y="64"/>
                        <a:pt x="80" y="63"/>
                        <a:pt x="80" y="62"/>
                      </a:cubicBezTo>
                      <a:cubicBezTo>
                        <a:pt x="81" y="62"/>
                        <a:pt x="81" y="62"/>
                        <a:pt x="81" y="61"/>
                      </a:cubicBezTo>
                      <a:cubicBezTo>
                        <a:pt x="81" y="61"/>
                        <a:pt x="82" y="60"/>
                        <a:pt x="82" y="60"/>
                      </a:cubicBezTo>
                      <a:cubicBezTo>
                        <a:pt x="82" y="59"/>
                        <a:pt x="82" y="58"/>
                        <a:pt x="83" y="58"/>
                      </a:cubicBezTo>
                      <a:cubicBezTo>
                        <a:pt x="83" y="56"/>
                        <a:pt x="83" y="55"/>
                        <a:pt x="84" y="54"/>
                      </a:cubicBezTo>
                      <a:cubicBezTo>
                        <a:pt x="84" y="53"/>
                        <a:pt x="84" y="52"/>
                        <a:pt x="84" y="52"/>
                      </a:cubicBezTo>
                      <a:cubicBezTo>
                        <a:pt x="84" y="51"/>
                        <a:pt x="85" y="50"/>
                        <a:pt x="85" y="49"/>
                      </a:cubicBezTo>
                      <a:cubicBezTo>
                        <a:pt x="85" y="49"/>
                        <a:pt x="85" y="48"/>
                        <a:pt x="85" y="47"/>
                      </a:cubicBezTo>
                      <a:cubicBezTo>
                        <a:pt x="85" y="46"/>
                        <a:pt x="85" y="44"/>
                        <a:pt x="85" y="43"/>
                      </a:cubicBezTo>
                      <a:cubicBezTo>
                        <a:pt x="85" y="41"/>
                        <a:pt x="85" y="40"/>
                        <a:pt x="85" y="39"/>
                      </a:cubicBezTo>
                      <a:cubicBezTo>
                        <a:pt x="85" y="38"/>
                        <a:pt x="85" y="37"/>
                        <a:pt x="85" y="36"/>
                      </a:cubicBezTo>
                      <a:cubicBezTo>
                        <a:pt x="85" y="36"/>
                        <a:pt x="84" y="35"/>
                        <a:pt x="84" y="34"/>
                      </a:cubicBezTo>
                      <a:cubicBezTo>
                        <a:pt x="84" y="34"/>
                        <a:pt x="84" y="33"/>
                        <a:pt x="84" y="32"/>
                      </a:cubicBezTo>
                      <a:cubicBezTo>
                        <a:pt x="83" y="31"/>
                        <a:pt x="83" y="30"/>
                        <a:pt x="83" y="28"/>
                      </a:cubicBezTo>
                      <a:cubicBezTo>
                        <a:pt x="82" y="28"/>
                        <a:pt x="82" y="28"/>
                        <a:pt x="82" y="27"/>
                      </a:cubicBezTo>
                      <a:cubicBezTo>
                        <a:pt x="82" y="26"/>
                        <a:pt x="81" y="25"/>
                        <a:pt x="81" y="24"/>
                      </a:cubicBezTo>
                      <a:cubicBezTo>
                        <a:pt x="81" y="24"/>
                        <a:pt x="81" y="24"/>
                        <a:pt x="80" y="23"/>
                      </a:cubicBezTo>
                      <a:cubicBezTo>
                        <a:pt x="80" y="23"/>
                        <a:pt x="80" y="22"/>
                        <a:pt x="79" y="22"/>
                      </a:cubicBezTo>
                      <a:cubicBezTo>
                        <a:pt x="78" y="20"/>
                        <a:pt x="77" y="18"/>
                        <a:pt x="76" y="17"/>
                      </a:cubicBezTo>
                      <a:cubicBezTo>
                        <a:pt x="75" y="16"/>
                        <a:pt x="75" y="15"/>
                        <a:pt x="74" y="14"/>
                      </a:cubicBezTo>
                      <a:cubicBezTo>
                        <a:pt x="74" y="14"/>
                        <a:pt x="73" y="13"/>
                        <a:pt x="73" y="13"/>
                      </a:cubicBezTo>
                      <a:cubicBezTo>
                        <a:pt x="72" y="12"/>
                        <a:pt x="72" y="12"/>
                        <a:pt x="71" y="11"/>
                      </a:cubicBezTo>
                      <a:cubicBezTo>
                        <a:pt x="70" y="10"/>
                        <a:pt x="69" y="10"/>
                        <a:pt x="68" y="9"/>
                      </a:cubicBezTo>
                      <a:cubicBezTo>
                        <a:pt x="67" y="8"/>
                        <a:pt x="65" y="7"/>
                        <a:pt x="64" y="6"/>
                      </a:cubicBezTo>
                      <a:cubicBezTo>
                        <a:pt x="63" y="6"/>
                        <a:pt x="63" y="5"/>
                        <a:pt x="62" y="5"/>
                      </a:cubicBezTo>
                      <a:cubicBezTo>
                        <a:pt x="62" y="5"/>
                        <a:pt x="61" y="5"/>
                        <a:pt x="61" y="5"/>
                      </a:cubicBezTo>
                      <a:cubicBezTo>
                        <a:pt x="61" y="4"/>
                        <a:pt x="60" y="4"/>
                        <a:pt x="60" y="4"/>
                      </a:cubicBezTo>
                      <a:cubicBezTo>
                        <a:pt x="60" y="4"/>
                        <a:pt x="60" y="4"/>
                        <a:pt x="60" y="4"/>
                      </a:cubicBezTo>
                      <a:cubicBezTo>
                        <a:pt x="59" y="4"/>
                        <a:pt x="59" y="3"/>
                        <a:pt x="58" y="3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58" y="3"/>
                        <a:pt x="57" y="3"/>
                        <a:pt x="56" y="3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5" y="2"/>
                        <a:pt x="54" y="2"/>
                        <a:pt x="52" y="1"/>
                      </a:cubicBezTo>
                      <a:cubicBezTo>
                        <a:pt x="52" y="1"/>
                        <a:pt x="51" y="1"/>
                        <a:pt x="51" y="1"/>
                      </a:cubicBezTo>
                      <a:cubicBezTo>
                        <a:pt x="51" y="1"/>
                        <a:pt x="50" y="1"/>
                        <a:pt x="50" y="1"/>
                      </a:cubicBezTo>
                      <a:cubicBezTo>
                        <a:pt x="49" y="1"/>
                        <a:pt x="47" y="0"/>
                        <a:pt x="45" y="0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47" y="3"/>
                        <a:pt x="49" y="3"/>
                        <a:pt x="51" y="3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8" y="4"/>
                        <a:pt x="48" y="4"/>
                        <a:pt x="47" y="4"/>
                      </a:cubicBezTo>
                      <a:cubicBezTo>
                        <a:pt x="47" y="4"/>
                        <a:pt x="47" y="4"/>
                        <a:pt x="47" y="5"/>
                      </a:cubicBezTo>
                      <a:cubicBezTo>
                        <a:pt x="48" y="5"/>
                        <a:pt x="49" y="5"/>
                        <a:pt x="49" y="5"/>
                      </a:cubicBezTo>
                      <a:cubicBezTo>
                        <a:pt x="50" y="5"/>
                        <a:pt x="51" y="5"/>
                        <a:pt x="51" y="5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1" y="4"/>
                        <a:pt x="52" y="4"/>
                        <a:pt x="52" y="4"/>
                      </a:cubicBezTo>
                      <a:cubicBezTo>
                        <a:pt x="52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5"/>
                      </a:cubicBezTo>
                      <a:cubicBezTo>
                        <a:pt x="53" y="5"/>
                        <a:pt x="54" y="5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5" y="4"/>
                        <a:pt x="55" y="5"/>
                        <a:pt x="56" y="5"/>
                      </a:cubicBezTo>
                      <a:cubicBezTo>
                        <a:pt x="57" y="5"/>
                        <a:pt x="58" y="6"/>
                        <a:pt x="59" y="6"/>
                      </a:cubicBezTo>
                      <a:cubicBezTo>
                        <a:pt x="59" y="6"/>
                        <a:pt x="58" y="6"/>
                        <a:pt x="58" y="6"/>
                      </a:cubicBezTo>
                      <a:cubicBezTo>
                        <a:pt x="58" y="6"/>
                        <a:pt x="58" y="6"/>
                        <a:pt x="57" y="6"/>
                      </a:cubicBezTo>
                      <a:cubicBezTo>
                        <a:pt x="57" y="6"/>
                        <a:pt x="58" y="7"/>
                        <a:pt x="58" y="7"/>
                      </a:cubicBezTo>
                      <a:cubicBezTo>
                        <a:pt x="59" y="7"/>
                        <a:pt x="59" y="7"/>
                        <a:pt x="59" y="8"/>
                      </a:cubicBezTo>
                      <a:cubicBezTo>
                        <a:pt x="59" y="9"/>
                        <a:pt x="58" y="8"/>
                        <a:pt x="58" y="8"/>
                      </a:cubicBezTo>
                      <a:cubicBezTo>
                        <a:pt x="57" y="8"/>
                        <a:pt x="56" y="9"/>
                        <a:pt x="55" y="8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5" y="7"/>
                        <a:pt x="55" y="7"/>
                      </a:cubicBezTo>
                      <a:cubicBezTo>
                        <a:pt x="55" y="7"/>
                        <a:pt x="55" y="8"/>
                        <a:pt x="54" y="8"/>
                      </a:cubicBezTo>
                      <a:cubicBezTo>
                        <a:pt x="54" y="8"/>
                        <a:pt x="54" y="8"/>
                        <a:pt x="53" y="8"/>
                      </a:cubicBezTo>
                      <a:cubicBezTo>
                        <a:pt x="53" y="8"/>
                        <a:pt x="52" y="8"/>
                        <a:pt x="52" y="9"/>
                      </a:cubicBezTo>
                      <a:cubicBezTo>
                        <a:pt x="52" y="9"/>
                        <a:pt x="51" y="9"/>
                        <a:pt x="51" y="9"/>
                      </a:cubicBezTo>
                      <a:cubicBezTo>
                        <a:pt x="51" y="9"/>
                        <a:pt x="50" y="9"/>
                        <a:pt x="49" y="9"/>
                      </a:cubicBezTo>
                      <a:cubicBezTo>
                        <a:pt x="49" y="10"/>
                        <a:pt x="48" y="10"/>
                        <a:pt x="48" y="10"/>
                      </a:cubicBezTo>
                      <a:cubicBezTo>
                        <a:pt x="48" y="11"/>
                        <a:pt x="47" y="11"/>
                        <a:pt x="47" y="11"/>
                      </a:cubicBezTo>
                      <a:cubicBezTo>
                        <a:pt x="47" y="12"/>
                        <a:pt x="48" y="12"/>
                        <a:pt x="48" y="12"/>
                      </a:cubicBezTo>
                      <a:cubicBezTo>
                        <a:pt x="48" y="12"/>
                        <a:pt x="47" y="13"/>
                        <a:pt x="48" y="13"/>
                      </a:cubicBezTo>
                      <a:cubicBezTo>
                        <a:pt x="48" y="13"/>
                        <a:pt x="48" y="13"/>
                        <a:pt x="48" y="13"/>
                      </a:cubicBezTo>
                      <a:cubicBezTo>
                        <a:pt x="49" y="13"/>
                        <a:pt x="50" y="14"/>
                        <a:pt x="50" y="14"/>
                      </a:cubicBezTo>
                      <a:cubicBezTo>
                        <a:pt x="51" y="14"/>
                        <a:pt x="51" y="14"/>
                        <a:pt x="52" y="14"/>
                      </a:cubicBezTo>
                      <a:cubicBezTo>
                        <a:pt x="52" y="14"/>
                        <a:pt x="53" y="14"/>
                        <a:pt x="53" y="15"/>
                      </a:cubicBezTo>
                      <a:cubicBezTo>
                        <a:pt x="53" y="15"/>
                        <a:pt x="52" y="15"/>
                        <a:pt x="52" y="16"/>
                      </a:cubicBezTo>
                      <a:cubicBezTo>
                        <a:pt x="53" y="16"/>
                        <a:pt x="52" y="16"/>
                        <a:pt x="52" y="17"/>
                      </a:cubicBezTo>
                      <a:cubicBezTo>
                        <a:pt x="52" y="17"/>
                        <a:pt x="53" y="18"/>
                        <a:pt x="53" y="18"/>
                      </a:cubicBezTo>
                      <a:cubicBezTo>
                        <a:pt x="53" y="18"/>
                        <a:pt x="54" y="17"/>
                        <a:pt x="54" y="17"/>
                      </a:cubicBezTo>
                      <a:cubicBezTo>
                        <a:pt x="54" y="16"/>
                        <a:pt x="54" y="15"/>
                        <a:pt x="55" y="15"/>
                      </a:cubicBezTo>
                      <a:cubicBezTo>
                        <a:pt x="57" y="15"/>
                        <a:pt x="59" y="14"/>
                        <a:pt x="59" y="12"/>
                      </a:cubicBezTo>
                      <a:cubicBezTo>
                        <a:pt x="59" y="12"/>
                        <a:pt x="58" y="11"/>
                        <a:pt x="59" y="11"/>
                      </a:cubicBezTo>
                      <a:cubicBezTo>
                        <a:pt x="59" y="11"/>
                        <a:pt x="59" y="10"/>
                        <a:pt x="59" y="10"/>
                      </a:cubicBezTo>
                      <a:cubicBezTo>
                        <a:pt x="59" y="10"/>
                        <a:pt x="59" y="10"/>
                        <a:pt x="60" y="10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1" y="9"/>
                        <a:pt x="61" y="9"/>
                      </a:cubicBezTo>
                      <a:cubicBezTo>
                        <a:pt x="61" y="9"/>
                        <a:pt x="62" y="9"/>
                        <a:pt x="62" y="9"/>
                      </a:cubicBezTo>
                      <a:cubicBezTo>
                        <a:pt x="62" y="9"/>
                        <a:pt x="63" y="9"/>
                        <a:pt x="63" y="9"/>
                      </a:cubicBezTo>
                      <a:cubicBezTo>
                        <a:pt x="63" y="9"/>
                        <a:pt x="64" y="9"/>
                        <a:pt x="64" y="10"/>
                      </a:cubicBezTo>
                      <a:cubicBezTo>
                        <a:pt x="64" y="10"/>
                        <a:pt x="64" y="10"/>
                        <a:pt x="65" y="10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2"/>
                        <a:pt x="65" y="12"/>
                        <a:pt x="65" y="12"/>
                      </a:cubicBezTo>
                      <a:cubicBezTo>
                        <a:pt x="65" y="12"/>
                        <a:pt x="66" y="12"/>
                        <a:pt x="66" y="12"/>
                      </a:cubicBezTo>
                      <a:cubicBezTo>
                        <a:pt x="66" y="11"/>
                        <a:pt x="67" y="11"/>
                        <a:pt x="67" y="11"/>
                      </a:cubicBezTo>
                      <a:cubicBezTo>
                        <a:pt x="67" y="11"/>
                        <a:pt x="68" y="12"/>
                        <a:pt x="68" y="12"/>
                      </a:cubicBezTo>
                      <a:cubicBezTo>
                        <a:pt x="68" y="12"/>
                        <a:pt x="68" y="12"/>
                        <a:pt x="68" y="12"/>
                      </a:cubicBezTo>
                      <a:cubicBezTo>
                        <a:pt x="68" y="13"/>
                        <a:pt x="68" y="13"/>
                        <a:pt x="68" y="14"/>
                      </a:cubicBezTo>
                      <a:cubicBezTo>
                        <a:pt x="68" y="15"/>
                        <a:pt x="69" y="14"/>
                        <a:pt x="70" y="15"/>
                      </a:cubicBezTo>
                      <a:cubicBezTo>
                        <a:pt x="70" y="15"/>
                        <a:pt x="70" y="15"/>
                        <a:pt x="70" y="15"/>
                      </a:cubicBezTo>
                      <a:cubicBezTo>
                        <a:pt x="70" y="16"/>
                        <a:pt x="71" y="16"/>
                        <a:pt x="71" y="16"/>
                      </a:cubicBezTo>
                      <a:cubicBezTo>
                        <a:pt x="71" y="17"/>
                        <a:pt x="70" y="17"/>
                        <a:pt x="70" y="18"/>
                      </a:cubicBezTo>
                      <a:cubicBezTo>
                        <a:pt x="70" y="18"/>
                        <a:pt x="70" y="18"/>
                        <a:pt x="70" y="19"/>
                      </a:cubicBezTo>
                      <a:cubicBezTo>
                        <a:pt x="70" y="19"/>
                        <a:pt x="71" y="19"/>
                        <a:pt x="71" y="19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1" y="21"/>
                        <a:pt x="71" y="21"/>
                        <a:pt x="71" y="21"/>
                      </a:cubicBez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8" y="21"/>
                        <a:pt x="68" y="21"/>
                      </a:cubicBezTo>
                      <a:cubicBezTo>
                        <a:pt x="68" y="21"/>
                        <a:pt x="67" y="21"/>
                        <a:pt x="67" y="20"/>
                      </a:cubicBezTo>
                      <a:cubicBezTo>
                        <a:pt x="67" y="20"/>
                        <a:pt x="68" y="19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7"/>
                        <a:pt x="68" y="18"/>
                        <a:pt x="68" y="18"/>
                      </a:cubicBezTo>
                      <a:cubicBezTo>
                        <a:pt x="68" y="18"/>
                        <a:pt x="67" y="18"/>
                        <a:pt x="67" y="19"/>
                      </a:cubicBezTo>
                      <a:cubicBezTo>
                        <a:pt x="66" y="19"/>
                        <a:pt x="65" y="18"/>
                        <a:pt x="64" y="19"/>
                      </a:cubicBezTo>
                      <a:cubicBezTo>
                        <a:pt x="64" y="19"/>
                        <a:pt x="65" y="19"/>
                        <a:pt x="65" y="19"/>
                      </a:cubicBezTo>
                      <a:cubicBezTo>
                        <a:pt x="65" y="19"/>
                        <a:pt x="64" y="20"/>
                        <a:pt x="64" y="19"/>
                      </a:cubicBezTo>
                      <a:cubicBezTo>
                        <a:pt x="64" y="19"/>
                        <a:pt x="64" y="19"/>
                        <a:pt x="64" y="19"/>
                      </a:cubicBezTo>
                      <a:cubicBezTo>
                        <a:pt x="64" y="19"/>
                        <a:pt x="63" y="18"/>
                        <a:pt x="62" y="19"/>
                      </a:cubicBezTo>
                      <a:cubicBezTo>
                        <a:pt x="62" y="19"/>
                        <a:pt x="61" y="19"/>
                        <a:pt x="61" y="19"/>
                      </a:cubicBezTo>
                      <a:cubicBezTo>
                        <a:pt x="62" y="20"/>
                        <a:pt x="63" y="19"/>
                        <a:pt x="63" y="20"/>
                      </a:cubicBezTo>
                      <a:cubicBezTo>
                        <a:pt x="63" y="20"/>
                        <a:pt x="62" y="21"/>
                        <a:pt x="62" y="21"/>
                      </a:cubicBezTo>
                      <a:cubicBezTo>
                        <a:pt x="62" y="22"/>
                        <a:pt x="62" y="22"/>
                        <a:pt x="63" y="22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4" y="22"/>
                        <a:pt x="65" y="21"/>
                        <a:pt x="65" y="21"/>
                      </a:cubicBezTo>
                      <a:cubicBezTo>
                        <a:pt x="66" y="22"/>
                        <a:pt x="65" y="22"/>
                        <a:pt x="64" y="23"/>
                      </a:cubicBezTo>
                      <a:cubicBezTo>
                        <a:pt x="63" y="23"/>
                        <a:pt x="62" y="23"/>
                        <a:pt x="62" y="23"/>
                      </a:cubicBezTo>
                      <a:cubicBezTo>
                        <a:pt x="61" y="23"/>
                        <a:pt x="60" y="25"/>
                        <a:pt x="60" y="24"/>
                      </a:cubicBezTo>
                      <a:cubicBezTo>
                        <a:pt x="60" y="23"/>
                        <a:pt x="61" y="23"/>
                        <a:pt x="61" y="23"/>
                      </a:cubicBezTo>
                      <a:cubicBezTo>
                        <a:pt x="60" y="23"/>
                        <a:pt x="59" y="23"/>
                        <a:pt x="59" y="23"/>
                      </a:cubicBezTo>
                      <a:cubicBezTo>
                        <a:pt x="58" y="24"/>
                        <a:pt x="56" y="24"/>
                        <a:pt x="56" y="25"/>
                      </a:cubicBezTo>
                      <a:cubicBezTo>
                        <a:pt x="56" y="25"/>
                        <a:pt x="56" y="26"/>
                        <a:pt x="56" y="26"/>
                      </a:cubicBezTo>
                      <a:cubicBezTo>
                        <a:pt x="56" y="26"/>
                        <a:pt x="55" y="26"/>
                        <a:pt x="55" y="26"/>
                      </a:cubicBezTo>
                      <a:cubicBezTo>
                        <a:pt x="55" y="26"/>
                        <a:pt x="54" y="26"/>
                        <a:pt x="54" y="26"/>
                      </a:cubicBezTo>
                      <a:cubicBezTo>
                        <a:pt x="54" y="27"/>
                        <a:pt x="53" y="27"/>
                        <a:pt x="53" y="27"/>
                      </a:cubicBezTo>
                      <a:cubicBezTo>
                        <a:pt x="53" y="27"/>
                        <a:pt x="53" y="27"/>
                        <a:pt x="52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cubicBezTo>
                        <a:pt x="51" y="28"/>
                        <a:pt x="51" y="29"/>
                        <a:pt x="51" y="29"/>
                      </a:cubicBezTo>
                      <a:cubicBezTo>
                        <a:pt x="51" y="29"/>
                        <a:pt x="50" y="29"/>
                        <a:pt x="50" y="29"/>
                      </a:cubicBezTo>
                      <a:cubicBezTo>
                        <a:pt x="50" y="29"/>
                        <a:pt x="50" y="30"/>
                        <a:pt x="50" y="31"/>
                      </a:cubicBezTo>
                      <a:cubicBezTo>
                        <a:pt x="50" y="31"/>
                        <a:pt x="49" y="31"/>
                        <a:pt x="48" y="32"/>
                      </a:cubicBezTo>
                      <a:cubicBezTo>
                        <a:pt x="48" y="32"/>
                        <a:pt x="48" y="32"/>
                        <a:pt x="47" y="32"/>
                      </a:cubicBezTo>
                      <a:cubicBezTo>
                        <a:pt x="47" y="33"/>
                        <a:pt x="46" y="33"/>
                        <a:pt x="46" y="33"/>
                      </a:cubicBezTo>
                      <a:cubicBezTo>
                        <a:pt x="46" y="33"/>
                        <a:pt x="46" y="33"/>
                        <a:pt x="45" y="34"/>
                      </a:cubicBez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6" y="53"/>
                        <a:pt x="46" y="53"/>
                        <a:pt x="46" y="53"/>
                      </a:cubicBezTo>
                      <a:cubicBezTo>
                        <a:pt x="46" y="52"/>
                        <a:pt x="46" y="52"/>
                        <a:pt x="47" y="52"/>
                      </a:cubicBezTo>
                      <a:cubicBezTo>
                        <a:pt x="47" y="51"/>
                        <a:pt x="48" y="52"/>
                        <a:pt x="48" y="51"/>
                      </a:cubicBezTo>
                      <a:cubicBezTo>
                        <a:pt x="49" y="51"/>
                        <a:pt x="49" y="51"/>
                        <a:pt x="49" y="51"/>
                      </a:cubicBezTo>
                      <a:cubicBezTo>
                        <a:pt x="49" y="51"/>
                        <a:pt x="49" y="50"/>
                        <a:pt x="50" y="51"/>
                      </a:cubicBezTo>
                      <a:cubicBezTo>
                        <a:pt x="50" y="51"/>
                        <a:pt x="49" y="51"/>
                        <a:pt x="50" y="52"/>
                      </a:cubicBezTo>
                      <a:cubicBezTo>
                        <a:pt x="50" y="52"/>
                        <a:pt x="51" y="51"/>
                        <a:pt x="51" y="51"/>
                      </a:cubicBezTo>
                      <a:cubicBezTo>
                        <a:pt x="51" y="51"/>
                        <a:pt x="52" y="51"/>
                        <a:pt x="52" y="51"/>
                      </a:cubicBezTo>
                      <a:cubicBezTo>
                        <a:pt x="52" y="52"/>
                        <a:pt x="52" y="52"/>
                        <a:pt x="53" y="52"/>
                      </a:cubicBezTo>
                      <a:cubicBezTo>
                        <a:pt x="53" y="52"/>
                        <a:pt x="53" y="52"/>
                        <a:pt x="54" y="52"/>
                      </a:cubicBezTo>
                      <a:cubicBezTo>
                        <a:pt x="54" y="52"/>
                        <a:pt x="55" y="52"/>
                        <a:pt x="55" y="52"/>
                      </a:cubicBezTo>
                      <a:cubicBezTo>
                        <a:pt x="55" y="52"/>
                        <a:pt x="56" y="52"/>
                        <a:pt x="56" y="52"/>
                      </a:cubicBezTo>
                      <a:cubicBezTo>
                        <a:pt x="57" y="52"/>
                        <a:pt x="57" y="52"/>
                        <a:pt x="57" y="52"/>
                      </a:cubicBezTo>
                      <a:cubicBezTo>
                        <a:pt x="58" y="53"/>
                        <a:pt x="58" y="52"/>
                        <a:pt x="58" y="52"/>
                      </a:cubicBezTo>
                      <a:cubicBezTo>
                        <a:pt x="58" y="53"/>
                        <a:pt x="58" y="53"/>
                        <a:pt x="58" y="53"/>
                      </a:cubicBezTo>
                      <a:cubicBezTo>
                        <a:pt x="59" y="53"/>
                        <a:pt x="59" y="53"/>
                        <a:pt x="59" y="54"/>
                      </a:cubicBezTo>
                      <a:cubicBezTo>
                        <a:pt x="59" y="54"/>
                        <a:pt x="59" y="54"/>
                        <a:pt x="60" y="54"/>
                      </a:cubicBezTo>
                      <a:cubicBezTo>
                        <a:pt x="60" y="54"/>
                        <a:pt x="60" y="55"/>
                        <a:pt x="60" y="55"/>
                      </a:cubicBezTo>
                      <a:cubicBezTo>
                        <a:pt x="61" y="55"/>
                        <a:pt x="62" y="56"/>
                        <a:pt x="62" y="56"/>
                      </a:cubicBezTo>
                      <a:cubicBezTo>
                        <a:pt x="63" y="56"/>
                        <a:pt x="63" y="56"/>
                        <a:pt x="63" y="56"/>
                      </a:cubicBezTo>
                      <a:cubicBezTo>
                        <a:pt x="64" y="56"/>
                        <a:pt x="65" y="56"/>
                        <a:pt x="66" y="57"/>
                      </a:cubicBezTo>
                      <a:cubicBezTo>
                        <a:pt x="66" y="57"/>
                        <a:pt x="66" y="57"/>
                        <a:pt x="66" y="58"/>
                      </a:cubicBezTo>
                      <a:cubicBezTo>
                        <a:pt x="67" y="58"/>
                        <a:pt x="66" y="58"/>
                        <a:pt x="67" y="59"/>
                      </a:cubicBezTo>
                      <a:cubicBezTo>
                        <a:pt x="67" y="59"/>
                        <a:pt x="68" y="59"/>
                        <a:pt x="67" y="60"/>
                      </a:cubicBezTo>
                      <a:cubicBezTo>
                        <a:pt x="67" y="61"/>
                        <a:pt x="68" y="61"/>
                        <a:pt x="68" y="61"/>
                      </a:cubicBezTo>
                      <a:cubicBezTo>
                        <a:pt x="68" y="61"/>
                        <a:pt x="69" y="62"/>
                        <a:pt x="69" y="62"/>
                      </a:cubicBezTo>
                      <a:cubicBezTo>
                        <a:pt x="69" y="62"/>
                        <a:pt x="69" y="62"/>
                        <a:pt x="69" y="62"/>
                      </a:cubicBezTo>
                      <a:cubicBezTo>
                        <a:pt x="70" y="62"/>
                        <a:pt x="70" y="62"/>
                        <a:pt x="71" y="62"/>
                      </a:cubicBezTo>
                      <a:cubicBezTo>
                        <a:pt x="71" y="62"/>
                        <a:pt x="71" y="62"/>
                        <a:pt x="72" y="62"/>
                      </a:cubicBezTo>
                      <a:cubicBezTo>
                        <a:pt x="72" y="62"/>
                        <a:pt x="72" y="63"/>
                        <a:pt x="72" y="63"/>
                      </a:cubicBezTo>
                      <a:cubicBezTo>
                        <a:pt x="72" y="63"/>
                        <a:pt x="73" y="63"/>
                        <a:pt x="73" y="63"/>
                      </a:cubicBezTo>
                      <a:cubicBezTo>
                        <a:pt x="74" y="63"/>
                        <a:pt x="74" y="63"/>
                        <a:pt x="75" y="63"/>
                      </a:cubicBezTo>
                      <a:cubicBezTo>
                        <a:pt x="75" y="63"/>
                        <a:pt x="75" y="63"/>
                        <a:pt x="75" y="63"/>
                      </a:cubicBezTo>
                      <a:cubicBezTo>
                        <a:pt x="76" y="63"/>
                        <a:pt x="76" y="64"/>
                        <a:pt x="77" y="64"/>
                      </a:cubicBezTo>
                      <a:cubicBezTo>
                        <a:pt x="71" y="73"/>
                        <a:pt x="62" y="80"/>
                        <a:pt x="52" y="82"/>
                      </a:cubicBezTo>
                      <a:cubicBezTo>
                        <a:pt x="52" y="82"/>
                        <a:pt x="52" y="81"/>
                        <a:pt x="52" y="81"/>
                      </a:cubicBezTo>
                      <a:cubicBezTo>
                        <a:pt x="52" y="80"/>
                        <a:pt x="52" y="79"/>
                        <a:pt x="52" y="79"/>
                      </a:cubicBezTo>
                      <a:cubicBezTo>
                        <a:pt x="52" y="78"/>
                        <a:pt x="52" y="77"/>
                        <a:pt x="51" y="77"/>
                      </a:cubicBezTo>
                      <a:cubicBezTo>
                        <a:pt x="51" y="76"/>
                        <a:pt x="50" y="76"/>
                        <a:pt x="50" y="75"/>
                      </a:cubicBezTo>
                      <a:cubicBezTo>
                        <a:pt x="49" y="75"/>
                        <a:pt x="49" y="75"/>
                        <a:pt x="49" y="75"/>
                      </a:cubicBezTo>
                      <a:cubicBezTo>
                        <a:pt x="48" y="75"/>
                        <a:pt x="46" y="74"/>
                        <a:pt x="46" y="73"/>
                      </a:cubicBezTo>
                      <a:cubicBezTo>
                        <a:pt x="46" y="73"/>
                        <a:pt x="46" y="73"/>
                        <a:pt x="46" y="72"/>
                      </a:cubicBezTo>
                      <a:cubicBezTo>
                        <a:pt x="46" y="72"/>
                        <a:pt x="46" y="72"/>
                        <a:pt x="45" y="72"/>
                      </a:cubicBezTo>
                      <a:lnTo>
                        <a:pt x="45" y="85"/>
                      </a:lnTo>
                      <a:close/>
                      <a:moveTo>
                        <a:pt x="1" y="34"/>
                      </a:moveTo>
                      <a:cubicBezTo>
                        <a:pt x="1" y="35"/>
                        <a:pt x="0" y="36"/>
                        <a:pt x="0" y="36"/>
                      </a:cubicBezTo>
                      <a:cubicBezTo>
                        <a:pt x="0" y="37"/>
                        <a:pt x="0" y="38"/>
                        <a:pt x="0" y="39"/>
                      </a:cubicBezTo>
                      <a:cubicBezTo>
                        <a:pt x="0" y="40"/>
                        <a:pt x="0" y="41"/>
                        <a:pt x="0" y="43"/>
                      </a:cubicBezTo>
                      <a:cubicBezTo>
                        <a:pt x="0" y="44"/>
                        <a:pt x="0" y="46"/>
                        <a:pt x="0" y="47"/>
                      </a:cubicBezTo>
                      <a:cubicBezTo>
                        <a:pt x="0" y="48"/>
                        <a:pt x="0" y="49"/>
                        <a:pt x="0" y="49"/>
                      </a:cubicBezTo>
                      <a:cubicBezTo>
                        <a:pt x="0" y="50"/>
                        <a:pt x="1" y="51"/>
                        <a:pt x="1" y="52"/>
                      </a:cubicBezTo>
                      <a:cubicBezTo>
                        <a:pt x="1" y="52"/>
                        <a:pt x="1" y="53"/>
                        <a:pt x="1" y="54"/>
                      </a:cubicBezTo>
                      <a:cubicBezTo>
                        <a:pt x="2" y="55"/>
                        <a:pt x="2" y="56"/>
                        <a:pt x="2" y="58"/>
                      </a:cubicBezTo>
                      <a:cubicBezTo>
                        <a:pt x="3" y="58"/>
                        <a:pt x="3" y="59"/>
                        <a:pt x="3" y="60"/>
                      </a:cubicBezTo>
                      <a:cubicBezTo>
                        <a:pt x="3" y="60"/>
                        <a:pt x="4" y="61"/>
                        <a:pt x="4" y="61"/>
                      </a:cubicBezTo>
                      <a:cubicBezTo>
                        <a:pt x="4" y="62"/>
                        <a:pt x="4" y="62"/>
                        <a:pt x="5" y="62"/>
                      </a:cubicBezTo>
                      <a:cubicBezTo>
                        <a:pt x="5" y="63"/>
                        <a:pt x="5" y="64"/>
                        <a:pt x="5" y="64"/>
                      </a:cubicBezTo>
                      <a:cubicBezTo>
                        <a:pt x="7" y="66"/>
                        <a:pt x="8" y="68"/>
                        <a:pt x="9" y="69"/>
                      </a:cubicBezTo>
                      <a:cubicBezTo>
                        <a:pt x="10" y="70"/>
                        <a:pt x="10" y="71"/>
                        <a:pt x="11" y="72"/>
                      </a:cubicBezTo>
                      <a:cubicBezTo>
                        <a:pt x="11" y="72"/>
                        <a:pt x="12" y="73"/>
                        <a:pt x="12" y="73"/>
                      </a:cubicBezTo>
                      <a:cubicBezTo>
                        <a:pt x="13" y="74"/>
                        <a:pt x="13" y="74"/>
                        <a:pt x="14" y="74"/>
                      </a:cubicBezTo>
                      <a:cubicBezTo>
                        <a:pt x="16" y="77"/>
                        <a:pt x="19" y="78"/>
                        <a:pt x="21" y="80"/>
                      </a:cubicBezTo>
                      <a:cubicBezTo>
                        <a:pt x="22" y="80"/>
                        <a:pt x="22" y="81"/>
                        <a:pt x="23" y="81"/>
                      </a:cubicBezTo>
                      <a:cubicBezTo>
                        <a:pt x="24" y="82"/>
                        <a:pt x="26" y="82"/>
                        <a:pt x="27" y="83"/>
                      </a:cubicBezTo>
                      <a:cubicBezTo>
                        <a:pt x="27" y="83"/>
                        <a:pt x="28" y="83"/>
                        <a:pt x="29" y="83"/>
                      </a:cubicBezTo>
                      <a:cubicBezTo>
                        <a:pt x="33" y="85"/>
                        <a:pt x="38" y="86"/>
                        <a:pt x="42" y="86"/>
                      </a:cubicBezTo>
                      <a:cubicBezTo>
                        <a:pt x="43" y="86"/>
                        <a:pt x="44" y="86"/>
                        <a:pt x="45" y="85"/>
                      </a:cubicBezTo>
                      <a:cubicBezTo>
                        <a:pt x="45" y="72"/>
                        <a:pt x="45" y="72"/>
                        <a:pt x="45" y="72"/>
                      </a:cubicBezTo>
                      <a:cubicBezTo>
                        <a:pt x="45" y="71"/>
                        <a:pt x="45" y="71"/>
                        <a:pt x="45" y="71"/>
                      </a:cubicBezTo>
                      <a:cubicBezTo>
                        <a:pt x="44" y="70"/>
                        <a:pt x="44" y="69"/>
                        <a:pt x="43" y="68"/>
                      </a:cubicBezTo>
                      <a:cubicBezTo>
                        <a:pt x="43" y="68"/>
                        <a:pt x="43" y="67"/>
                        <a:pt x="42" y="67"/>
                      </a:cubicBezTo>
                      <a:cubicBezTo>
                        <a:pt x="42" y="67"/>
                        <a:pt x="42" y="66"/>
                        <a:pt x="42" y="66"/>
                      </a:cubicBezTo>
                      <a:cubicBezTo>
                        <a:pt x="41" y="66"/>
                        <a:pt x="41" y="65"/>
                        <a:pt x="41" y="65"/>
                      </a:cubicBezTo>
                      <a:cubicBezTo>
                        <a:pt x="41" y="64"/>
                        <a:pt x="42" y="64"/>
                        <a:pt x="42" y="64"/>
                      </a:cubicBezTo>
                      <a:cubicBezTo>
                        <a:pt x="42" y="63"/>
                        <a:pt x="42" y="63"/>
                        <a:pt x="42" y="63"/>
                      </a:cubicBezTo>
                      <a:cubicBezTo>
                        <a:pt x="41" y="62"/>
                        <a:pt x="42" y="62"/>
                        <a:pt x="42" y="61"/>
                      </a:cubicBezTo>
                      <a:cubicBezTo>
                        <a:pt x="42" y="61"/>
                        <a:pt x="42" y="61"/>
                        <a:pt x="42" y="60"/>
                      </a:cubicBezTo>
                      <a:cubicBezTo>
                        <a:pt x="42" y="60"/>
                        <a:pt x="43" y="60"/>
                        <a:pt x="43" y="60"/>
                      </a:cubicBezTo>
                      <a:cubicBezTo>
                        <a:pt x="43" y="60"/>
                        <a:pt x="43" y="59"/>
                        <a:pt x="43" y="59"/>
                      </a:cubicBezTo>
                      <a:cubicBezTo>
                        <a:pt x="44" y="59"/>
                        <a:pt x="44" y="58"/>
                        <a:pt x="44" y="58"/>
                      </a:cubicBezTo>
                      <a:cubicBezTo>
                        <a:pt x="45" y="58"/>
                        <a:pt x="45" y="56"/>
                        <a:pt x="44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44" y="54"/>
                        <a:pt x="44" y="53"/>
                        <a:pt x="43" y="53"/>
                      </a:cubicBezTo>
                      <a:cubicBezTo>
                        <a:pt x="43" y="53"/>
                        <a:pt x="43" y="54"/>
                        <a:pt x="42" y="54"/>
                      </a:cubicBezTo>
                      <a:cubicBezTo>
                        <a:pt x="42" y="54"/>
                        <a:pt x="42" y="55"/>
                        <a:pt x="42" y="55"/>
                      </a:cubicBezTo>
                      <a:cubicBezTo>
                        <a:pt x="41" y="55"/>
                        <a:pt x="41" y="54"/>
                        <a:pt x="41" y="54"/>
                      </a:cubicBezTo>
                      <a:cubicBezTo>
                        <a:pt x="40" y="54"/>
                        <a:pt x="40" y="54"/>
                        <a:pt x="40" y="54"/>
                      </a:cubicBezTo>
                      <a:cubicBezTo>
                        <a:pt x="39" y="54"/>
                        <a:pt x="39" y="53"/>
                        <a:pt x="39" y="53"/>
                      </a:cubicBezTo>
                      <a:cubicBezTo>
                        <a:pt x="38" y="53"/>
                        <a:pt x="38" y="53"/>
                        <a:pt x="38" y="52"/>
                      </a:cubicBezTo>
                      <a:cubicBezTo>
                        <a:pt x="38" y="52"/>
                        <a:pt x="38" y="52"/>
                        <a:pt x="38" y="51"/>
                      </a:cubicBezTo>
                      <a:cubicBezTo>
                        <a:pt x="37" y="51"/>
                        <a:pt x="37" y="50"/>
                        <a:pt x="36" y="50"/>
                      </a:cubicBezTo>
                      <a:cubicBezTo>
                        <a:pt x="36" y="50"/>
                        <a:pt x="35" y="50"/>
                        <a:pt x="35" y="50"/>
                      </a:cubicBezTo>
                      <a:cubicBezTo>
                        <a:pt x="35" y="49"/>
                        <a:pt x="34" y="49"/>
                        <a:pt x="34" y="49"/>
                      </a:cubicBezTo>
                      <a:cubicBezTo>
                        <a:pt x="34" y="49"/>
                        <a:pt x="34" y="49"/>
                        <a:pt x="33" y="49"/>
                      </a:cubicBezTo>
                      <a:cubicBezTo>
                        <a:pt x="32" y="49"/>
                        <a:pt x="32" y="47"/>
                        <a:pt x="31" y="47"/>
                      </a:cubicBezTo>
                      <a:cubicBezTo>
                        <a:pt x="30" y="47"/>
                        <a:pt x="30" y="48"/>
                        <a:pt x="29" y="48"/>
                      </a:cubicBezTo>
                      <a:cubicBezTo>
                        <a:pt x="29" y="48"/>
                        <a:pt x="28" y="47"/>
                        <a:pt x="28" y="47"/>
                      </a:cubicBezTo>
                      <a:cubicBezTo>
                        <a:pt x="27" y="47"/>
                        <a:pt x="27" y="47"/>
                        <a:pt x="26" y="46"/>
                      </a:cubicBezTo>
                      <a:cubicBezTo>
                        <a:pt x="26" y="46"/>
                        <a:pt x="25" y="46"/>
                        <a:pt x="25" y="46"/>
                      </a:cubicBezTo>
                      <a:cubicBezTo>
                        <a:pt x="25" y="46"/>
                        <a:pt x="25" y="46"/>
                        <a:pt x="24" y="46"/>
                      </a:cubicBezTo>
                      <a:cubicBezTo>
                        <a:pt x="24" y="45"/>
                        <a:pt x="24" y="45"/>
                        <a:pt x="23" y="45"/>
                      </a:cubicBezTo>
                      <a:cubicBezTo>
                        <a:pt x="23" y="45"/>
                        <a:pt x="23" y="44"/>
                        <a:pt x="23" y="44"/>
                      </a:cubicBezTo>
                      <a:cubicBezTo>
                        <a:pt x="23" y="44"/>
                        <a:pt x="23" y="43"/>
                        <a:pt x="23" y="43"/>
                      </a:cubicBezTo>
                      <a:cubicBezTo>
                        <a:pt x="23" y="42"/>
                        <a:pt x="22" y="41"/>
                        <a:pt x="22" y="40"/>
                      </a:cubicBezTo>
                      <a:cubicBezTo>
                        <a:pt x="21" y="40"/>
                        <a:pt x="21" y="40"/>
                        <a:pt x="21" y="39"/>
                      </a:cubicBezTo>
                      <a:cubicBezTo>
                        <a:pt x="21" y="39"/>
                        <a:pt x="21" y="39"/>
                        <a:pt x="21" y="38"/>
                      </a:cubicBezTo>
                      <a:cubicBezTo>
                        <a:pt x="20" y="38"/>
                        <a:pt x="20" y="38"/>
                        <a:pt x="20" y="37"/>
                      </a:cubicBezTo>
                      <a:cubicBezTo>
                        <a:pt x="19" y="37"/>
                        <a:pt x="19" y="37"/>
                        <a:pt x="19" y="36"/>
                      </a:cubicBezTo>
                      <a:cubicBezTo>
                        <a:pt x="19" y="36"/>
                        <a:pt x="19" y="35"/>
                        <a:pt x="19" y="35"/>
                      </a:cubicBezTo>
                      <a:cubicBezTo>
                        <a:pt x="19" y="34"/>
                        <a:pt x="17" y="34"/>
                        <a:pt x="18" y="35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18" y="37"/>
                        <a:pt x="18" y="37"/>
                        <a:pt x="18" y="37"/>
                      </a:cubicBez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19" y="39"/>
                        <a:pt x="19" y="40"/>
                        <a:pt x="19" y="40"/>
                      </a:cubicBezTo>
                      <a:cubicBezTo>
                        <a:pt x="20" y="40"/>
                        <a:pt x="20" y="41"/>
                        <a:pt x="20" y="41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19" y="41"/>
                        <a:pt x="18" y="40"/>
                        <a:pt x="18" y="40"/>
                      </a:cubicBezTo>
                      <a:cubicBezTo>
                        <a:pt x="18" y="40"/>
                        <a:pt x="18" y="39"/>
                        <a:pt x="18" y="39"/>
                      </a:cubicBezTo>
                      <a:cubicBezTo>
                        <a:pt x="18" y="38"/>
                        <a:pt x="17" y="38"/>
                        <a:pt x="17" y="38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16" y="35"/>
                        <a:pt x="16" y="35"/>
                        <a:pt x="16" y="34"/>
                      </a:cubicBezTo>
                      <a:cubicBezTo>
                        <a:pt x="16" y="34"/>
                        <a:pt x="16" y="33"/>
                        <a:pt x="16" y="33"/>
                      </a:cubicBezTo>
                      <a:cubicBezTo>
                        <a:pt x="16" y="33"/>
                        <a:pt x="16" y="32"/>
                        <a:pt x="15" y="32"/>
                      </a:cubicBezTo>
                      <a:cubicBezTo>
                        <a:pt x="15" y="32"/>
                        <a:pt x="15" y="32"/>
                        <a:pt x="14" y="32"/>
                      </a:cubicBezTo>
                      <a:cubicBezTo>
                        <a:pt x="14" y="31"/>
                        <a:pt x="14" y="31"/>
                        <a:pt x="14" y="30"/>
                      </a:cubicBezTo>
                      <a:cubicBezTo>
                        <a:pt x="14" y="30"/>
                        <a:pt x="14" y="29"/>
                        <a:pt x="14" y="29"/>
                      </a:cubicBezTo>
                      <a:cubicBezTo>
                        <a:pt x="14" y="28"/>
                        <a:pt x="14" y="27"/>
                        <a:pt x="14" y="27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6" y="24"/>
                        <a:pt x="16" y="24"/>
                        <a:pt x="17" y="23"/>
                      </a:cubicBezTo>
                      <a:cubicBezTo>
                        <a:pt x="17" y="22"/>
                        <a:pt x="18" y="22"/>
                        <a:pt x="18" y="21"/>
                      </a:cubicBezTo>
                      <a:cubicBezTo>
                        <a:pt x="18" y="21"/>
                        <a:pt x="19" y="20"/>
                        <a:pt x="19" y="20"/>
                      </a:cubicBezTo>
                      <a:cubicBezTo>
                        <a:pt x="19" y="19"/>
                        <a:pt x="18" y="19"/>
                        <a:pt x="18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9" y="18"/>
                        <a:pt x="19" y="17"/>
                        <a:pt x="19" y="17"/>
                      </a:cubicBezTo>
                      <a:cubicBezTo>
                        <a:pt x="19" y="17"/>
                        <a:pt x="18" y="16"/>
                        <a:pt x="18" y="16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19" y="14"/>
                        <a:pt x="18" y="15"/>
                        <a:pt x="18" y="15"/>
                      </a:cubicBezTo>
                      <a:cubicBezTo>
                        <a:pt x="17" y="14"/>
                        <a:pt x="18" y="14"/>
                        <a:pt x="18" y="14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2"/>
                        <a:pt x="18" y="12"/>
                      </a:cubicBezTo>
                      <a:cubicBezTo>
                        <a:pt x="18" y="12"/>
                        <a:pt x="18" y="12"/>
                        <a:pt x="17" y="11"/>
                      </a:cubicBezTo>
                      <a:cubicBezTo>
                        <a:pt x="22" y="7"/>
                        <a:pt x="29" y="4"/>
                        <a:pt x="35" y="3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5" y="3"/>
                        <a:pt x="35" y="4"/>
                        <a:pt x="36" y="4"/>
                      </a:cubicBezTo>
                      <a:cubicBezTo>
                        <a:pt x="36" y="3"/>
                        <a:pt x="36" y="4"/>
                        <a:pt x="37" y="4"/>
                      </a:cubicBezTo>
                      <a:cubicBezTo>
                        <a:pt x="37" y="4"/>
                        <a:pt x="38" y="3"/>
                        <a:pt x="38" y="3"/>
                      </a:cubicBezTo>
                      <a:cubicBezTo>
                        <a:pt x="39" y="4"/>
                        <a:pt x="40" y="4"/>
                        <a:pt x="41" y="4"/>
                      </a:cubicBezTo>
                      <a:cubicBezTo>
                        <a:pt x="41" y="4"/>
                        <a:pt x="41" y="4"/>
                        <a:pt x="41" y="3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2" y="3"/>
                        <a:pt x="42" y="3"/>
                        <a:pt x="42" y="3"/>
                      </a:cubicBezTo>
                      <a:cubicBezTo>
                        <a:pt x="43" y="3"/>
                        <a:pt x="44" y="3"/>
                        <a:pt x="45" y="3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5" y="0"/>
                        <a:pt x="44" y="0"/>
                        <a:pt x="43" y="0"/>
                      </a:cubicBezTo>
                      <a:cubicBezTo>
                        <a:pt x="43" y="0"/>
                        <a:pt x="43" y="0"/>
                        <a:pt x="42" y="0"/>
                      </a:cubicBezTo>
                      <a:cubicBezTo>
                        <a:pt x="42" y="0"/>
                        <a:pt x="42" y="0"/>
                        <a:pt x="41" y="0"/>
                      </a:cubicBezTo>
                      <a:cubicBezTo>
                        <a:pt x="37" y="0"/>
                        <a:pt x="33" y="1"/>
                        <a:pt x="29" y="3"/>
                      </a:cubicBezTo>
                      <a:cubicBezTo>
                        <a:pt x="28" y="3"/>
                        <a:pt x="27" y="3"/>
                        <a:pt x="27" y="3"/>
                      </a:cubicBezTo>
                      <a:cubicBezTo>
                        <a:pt x="27" y="3"/>
                        <a:pt x="26" y="3"/>
                        <a:pt x="26" y="3"/>
                      </a:cubicBezTo>
                      <a:cubicBezTo>
                        <a:pt x="26" y="4"/>
                        <a:pt x="25" y="4"/>
                        <a:pt x="25" y="4"/>
                      </a:cubicBezTo>
                      <a:cubicBezTo>
                        <a:pt x="24" y="4"/>
                        <a:pt x="24" y="5"/>
                        <a:pt x="23" y="5"/>
                      </a:cubicBezTo>
                      <a:cubicBezTo>
                        <a:pt x="22" y="5"/>
                        <a:pt x="22" y="6"/>
                        <a:pt x="21" y="6"/>
                      </a:cubicBezTo>
                      <a:cubicBezTo>
                        <a:pt x="19" y="7"/>
                        <a:pt x="17" y="9"/>
                        <a:pt x="15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3" y="12"/>
                        <a:pt x="13" y="12"/>
                        <a:pt x="12" y="13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ubicBezTo>
                        <a:pt x="10" y="15"/>
                        <a:pt x="10" y="16"/>
                        <a:pt x="9" y="17"/>
                      </a:cubicBezTo>
                      <a:cubicBezTo>
                        <a:pt x="8" y="18"/>
                        <a:pt x="7" y="20"/>
                        <a:pt x="5" y="22"/>
                      </a:cubicBezTo>
                      <a:cubicBezTo>
                        <a:pt x="5" y="22"/>
                        <a:pt x="5" y="23"/>
                        <a:pt x="5" y="2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4" y="25"/>
                        <a:pt x="3" y="26"/>
                        <a:pt x="3" y="27"/>
                      </a:cubicBezTo>
                      <a:cubicBezTo>
                        <a:pt x="3" y="28"/>
                        <a:pt x="3" y="28"/>
                        <a:pt x="2" y="28"/>
                      </a:cubicBezTo>
                      <a:cubicBezTo>
                        <a:pt x="2" y="30"/>
                        <a:pt x="2" y="31"/>
                        <a:pt x="1" y="32"/>
                      </a:cubicBezTo>
                      <a:cubicBezTo>
                        <a:pt x="1" y="33"/>
                        <a:pt x="1" y="34"/>
                        <a:pt x="1" y="34"/>
                      </a:cubicBezTo>
                      <a:close/>
                      <a:moveTo>
                        <a:pt x="45" y="34"/>
                      </a:move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5" y="54"/>
                        <a:pt x="45" y="54"/>
                        <a:pt x="45" y="54"/>
                      </a:cubicBezTo>
                      <a:cubicBezTo>
                        <a:pt x="45" y="54"/>
                        <a:pt x="44" y="53"/>
                        <a:pt x="44" y="53"/>
                      </a:cubicBezTo>
                      <a:cubicBezTo>
                        <a:pt x="43" y="53"/>
                        <a:pt x="42" y="53"/>
                        <a:pt x="41" y="53"/>
                      </a:cubicBezTo>
                      <a:cubicBezTo>
                        <a:pt x="41" y="53"/>
                        <a:pt x="40" y="52"/>
                        <a:pt x="40" y="51"/>
                      </a:cubicBezTo>
                      <a:cubicBezTo>
                        <a:pt x="40" y="51"/>
                        <a:pt x="40" y="50"/>
                        <a:pt x="40" y="50"/>
                      </a:cubicBezTo>
                      <a:cubicBezTo>
                        <a:pt x="40" y="49"/>
                        <a:pt x="40" y="49"/>
                        <a:pt x="40" y="49"/>
                      </a:cubicBezTo>
                      <a:cubicBezTo>
                        <a:pt x="40" y="48"/>
                        <a:pt x="40" y="48"/>
                        <a:pt x="39" y="47"/>
                      </a:cubicBezTo>
                      <a:cubicBezTo>
                        <a:pt x="38" y="47"/>
                        <a:pt x="37" y="48"/>
                        <a:pt x="36" y="47"/>
                      </a:cubicBezTo>
                      <a:cubicBezTo>
                        <a:pt x="36" y="47"/>
                        <a:pt x="36" y="47"/>
                        <a:pt x="36" y="47"/>
                      </a:cubicBezTo>
                      <a:cubicBezTo>
                        <a:pt x="37" y="46"/>
                        <a:pt x="36" y="46"/>
                        <a:pt x="37" y="46"/>
                      </a:cubicBezTo>
                      <a:cubicBezTo>
                        <a:pt x="37" y="46"/>
                        <a:pt x="37" y="45"/>
                        <a:pt x="37" y="45"/>
                      </a:cubicBezTo>
                      <a:cubicBezTo>
                        <a:pt x="37" y="45"/>
                        <a:pt x="37" y="45"/>
                        <a:pt x="37" y="44"/>
                      </a:cubicBezTo>
                      <a:cubicBezTo>
                        <a:pt x="37" y="44"/>
                        <a:pt x="38" y="44"/>
                        <a:pt x="38" y="44"/>
                      </a:cubicBezTo>
                      <a:cubicBezTo>
                        <a:pt x="38" y="43"/>
                        <a:pt x="38" y="43"/>
                        <a:pt x="37" y="43"/>
                      </a:cubicBezTo>
                      <a:cubicBezTo>
                        <a:pt x="37" y="43"/>
                        <a:pt x="36" y="43"/>
                        <a:pt x="36" y="43"/>
                      </a:cubicBezTo>
                      <a:cubicBezTo>
                        <a:pt x="35" y="43"/>
                        <a:pt x="35" y="45"/>
                        <a:pt x="34" y="45"/>
                      </a:cubicBezTo>
                      <a:cubicBezTo>
                        <a:pt x="34" y="45"/>
                        <a:pt x="33" y="45"/>
                        <a:pt x="33" y="45"/>
                      </a:cubicBezTo>
                      <a:cubicBezTo>
                        <a:pt x="32" y="45"/>
                        <a:pt x="32" y="45"/>
                        <a:pt x="32" y="45"/>
                      </a:cubicBezTo>
                      <a:cubicBezTo>
                        <a:pt x="31" y="45"/>
                        <a:pt x="31" y="45"/>
                        <a:pt x="30" y="45"/>
                      </a:cubicBezTo>
                      <a:cubicBezTo>
                        <a:pt x="30" y="45"/>
                        <a:pt x="30" y="43"/>
                        <a:pt x="30" y="43"/>
                      </a:cubicBezTo>
                      <a:cubicBezTo>
                        <a:pt x="29" y="42"/>
                        <a:pt x="30" y="41"/>
                        <a:pt x="30" y="40"/>
                      </a:cubicBezTo>
                      <a:cubicBezTo>
                        <a:pt x="30" y="40"/>
                        <a:pt x="30" y="39"/>
                        <a:pt x="30" y="39"/>
                      </a:cubicBezTo>
                      <a:cubicBezTo>
                        <a:pt x="31" y="39"/>
                        <a:pt x="30" y="38"/>
                        <a:pt x="31" y="38"/>
                      </a:cubicBezTo>
                      <a:cubicBezTo>
                        <a:pt x="31" y="37"/>
                        <a:pt x="32" y="37"/>
                        <a:pt x="32" y="37"/>
                      </a:cubicBezTo>
                      <a:cubicBezTo>
                        <a:pt x="33" y="36"/>
                        <a:pt x="33" y="36"/>
                        <a:pt x="34" y="36"/>
                      </a:cubicBezTo>
                      <a:cubicBezTo>
                        <a:pt x="35" y="36"/>
                        <a:pt x="35" y="36"/>
                        <a:pt x="36" y="3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37" y="36"/>
                        <a:pt x="37" y="36"/>
                        <a:pt x="38" y="35"/>
                      </a:cubicBezTo>
                      <a:cubicBezTo>
                        <a:pt x="39" y="35"/>
                        <a:pt x="39" y="35"/>
                        <a:pt x="40" y="35"/>
                      </a:cubicBezTo>
                      <a:cubicBezTo>
                        <a:pt x="40" y="35"/>
                        <a:pt x="41" y="36"/>
                        <a:pt x="41" y="36"/>
                      </a:cubicBezTo>
                      <a:cubicBezTo>
                        <a:pt x="41" y="36"/>
                        <a:pt x="42" y="35"/>
                        <a:pt x="42" y="36"/>
                      </a:cubicBezTo>
                      <a:cubicBezTo>
                        <a:pt x="42" y="36"/>
                        <a:pt x="43" y="36"/>
                        <a:pt x="43" y="36"/>
                      </a:cubicBezTo>
                      <a:cubicBezTo>
                        <a:pt x="43" y="37"/>
                        <a:pt x="42" y="37"/>
                        <a:pt x="43" y="38"/>
                      </a:cubicBezTo>
                      <a:cubicBezTo>
                        <a:pt x="43" y="38"/>
                        <a:pt x="44" y="38"/>
                        <a:pt x="44" y="38"/>
                      </a:cubicBezTo>
                      <a:cubicBezTo>
                        <a:pt x="45" y="38"/>
                        <a:pt x="44" y="38"/>
                        <a:pt x="44" y="37"/>
                      </a:cubicBezTo>
                      <a:cubicBezTo>
                        <a:pt x="44" y="37"/>
                        <a:pt x="44" y="37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5"/>
                        <a:pt x="45" y="34"/>
                        <a:pt x="45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Freeform: Shape 155"/>
                <p:cNvSpPr>
                  <a:spLocks/>
                </p:cNvSpPr>
                <p:nvPr/>
              </p:nvSpPr>
              <p:spPr bwMode="auto">
                <a:xfrm>
                  <a:off x="2569358" y="2646188"/>
                  <a:ext cx="137246" cy="388456"/>
                </a:xfrm>
                <a:custGeom>
                  <a:avLst/>
                  <a:gdLst>
                    <a:gd name="T0" fmla="*/ 4 w 31"/>
                    <a:gd name="T1" fmla="*/ 11 h 88"/>
                    <a:gd name="T2" fmla="*/ 1 w 31"/>
                    <a:gd name="T3" fmla="*/ 22 h 88"/>
                    <a:gd name="T4" fmla="*/ 3 w 31"/>
                    <a:gd name="T5" fmla="*/ 31 h 88"/>
                    <a:gd name="T6" fmla="*/ 11 w 31"/>
                    <a:gd name="T7" fmla="*/ 40 h 88"/>
                    <a:gd name="T8" fmla="*/ 11 w 31"/>
                    <a:gd name="T9" fmla="*/ 88 h 88"/>
                    <a:gd name="T10" fmla="*/ 20 w 31"/>
                    <a:gd name="T11" fmla="*/ 88 h 88"/>
                    <a:gd name="T12" fmla="*/ 20 w 31"/>
                    <a:gd name="T13" fmla="*/ 40 h 88"/>
                    <a:gd name="T14" fmla="*/ 28 w 31"/>
                    <a:gd name="T15" fmla="*/ 31 h 88"/>
                    <a:gd name="T16" fmla="*/ 30 w 31"/>
                    <a:gd name="T17" fmla="*/ 22 h 88"/>
                    <a:gd name="T18" fmla="*/ 27 w 31"/>
                    <a:gd name="T19" fmla="*/ 11 h 88"/>
                    <a:gd name="T20" fmla="*/ 20 w 31"/>
                    <a:gd name="T21" fmla="*/ 0 h 88"/>
                    <a:gd name="T22" fmla="*/ 23 w 31"/>
                    <a:gd name="T23" fmla="*/ 21 h 88"/>
                    <a:gd name="T24" fmla="*/ 20 w 31"/>
                    <a:gd name="T25" fmla="*/ 21 h 88"/>
                    <a:gd name="T26" fmla="*/ 18 w 31"/>
                    <a:gd name="T27" fmla="*/ 0 h 88"/>
                    <a:gd name="T28" fmla="*/ 15 w 31"/>
                    <a:gd name="T29" fmla="*/ 0 h 88"/>
                    <a:gd name="T30" fmla="*/ 13 w 31"/>
                    <a:gd name="T31" fmla="*/ 0 h 88"/>
                    <a:gd name="T32" fmla="*/ 11 w 31"/>
                    <a:gd name="T33" fmla="*/ 21 h 88"/>
                    <a:gd name="T34" fmla="*/ 8 w 31"/>
                    <a:gd name="T35" fmla="*/ 21 h 88"/>
                    <a:gd name="T36" fmla="*/ 10 w 31"/>
                    <a:gd name="T37" fmla="*/ 0 h 88"/>
                    <a:gd name="T38" fmla="*/ 4 w 31"/>
                    <a:gd name="T39" fmla="*/ 1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1" h="88">
                      <a:moveTo>
                        <a:pt x="4" y="11"/>
                      </a:moveTo>
                      <a:cubicBezTo>
                        <a:pt x="2" y="14"/>
                        <a:pt x="1" y="18"/>
                        <a:pt x="1" y="22"/>
                      </a:cubicBezTo>
                      <a:cubicBezTo>
                        <a:pt x="0" y="25"/>
                        <a:pt x="1" y="28"/>
                        <a:pt x="3" y="31"/>
                      </a:cubicBezTo>
                      <a:cubicBezTo>
                        <a:pt x="4" y="34"/>
                        <a:pt x="8" y="38"/>
                        <a:pt x="11" y="40"/>
                      </a:cubicBezTo>
                      <a:cubicBezTo>
                        <a:pt x="11" y="88"/>
                        <a:pt x="11" y="88"/>
                        <a:pt x="11" y="88"/>
                      </a:cubicBezTo>
                      <a:cubicBezTo>
                        <a:pt x="20" y="88"/>
                        <a:pt x="20" y="88"/>
                        <a:pt x="20" y="88"/>
                      </a:cubicBez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3" y="38"/>
                        <a:pt x="26" y="34"/>
                        <a:pt x="28" y="31"/>
                      </a:cubicBezTo>
                      <a:cubicBezTo>
                        <a:pt x="30" y="28"/>
                        <a:pt x="31" y="25"/>
                        <a:pt x="30" y="22"/>
                      </a:cubicBezTo>
                      <a:cubicBezTo>
                        <a:pt x="30" y="18"/>
                        <a:pt x="28" y="14"/>
                        <a:pt x="27" y="11"/>
                      </a:cubicBezTo>
                      <a:cubicBezTo>
                        <a:pt x="26" y="8"/>
                        <a:pt x="24" y="1"/>
                        <a:pt x="20" y="0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1"/>
                        <a:pt x="5" y="8"/>
                        <a:pt x="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Freeform: Shape 156"/>
                <p:cNvSpPr>
                  <a:spLocks/>
                </p:cNvSpPr>
                <p:nvPr/>
              </p:nvSpPr>
              <p:spPr bwMode="auto">
                <a:xfrm>
                  <a:off x="2745817" y="2636385"/>
                  <a:ext cx="140922" cy="398259"/>
                </a:xfrm>
                <a:custGeom>
                  <a:avLst/>
                  <a:gdLst>
                    <a:gd name="T0" fmla="*/ 20 w 32"/>
                    <a:gd name="T1" fmla="*/ 90 h 90"/>
                    <a:gd name="T2" fmla="*/ 20 w 32"/>
                    <a:gd name="T3" fmla="*/ 43 h 90"/>
                    <a:gd name="T4" fmla="*/ 32 w 32"/>
                    <a:gd name="T5" fmla="*/ 24 h 90"/>
                    <a:gd name="T6" fmla="*/ 16 w 32"/>
                    <a:gd name="T7" fmla="*/ 0 h 90"/>
                    <a:gd name="T8" fmla="*/ 0 w 32"/>
                    <a:gd name="T9" fmla="*/ 24 h 90"/>
                    <a:gd name="T10" fmla="*/ 12 w 32"/>
                    <a:gd name="T11" fmla="*/ 43 h 90"/>
                    <a:gd name="T12" fmla="*/ 12 w 32"/>
                    <a:gd name="T13" fmla="*/ 90 h 90"/>
                    <a:gd name="T14" fmla="*/ 20 w 32"/>
                    <a:gd name="T15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" h="90">
                      <a:moveTo>
                        <a:pt x="20" y="90"/>
                      </a:move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27" y="41"/>
                        <a:pt x="32" y="33"/>
                        <a:pt x="32" y="24"/>
                      </a:cubicBezTo>
                      <a:cubicBezTo>
                        <a:pt x="32" y="14"/>
                        <a:pt x="25" y="0"/>
                        <a:pt x="16" y="0"/>
                      </a:cubicBezTo>
                      <a:cubicBezTo>
                        <a:pt x="7" y="0"/>
                        <a:pt x="0" y="14"/>
                        <a:pt x="0" y="24"/>
                      </a:cubicBezTo>
                      <a:cubicBezTo>
                        <a:pt x="0" y="33"/>
                        <a:pt x="5" y="41"/>
                        <a:pt x="12" y="43"/>
                      </a:cubicBezTo>
                      <a:cubicBezTo>
                        <a:pt x="12" y="90"/>
                        <a:pt x="12" y="90"/>
                        <a:pt x="12" y="90"/>
                      </a:cubicBezTo>
                      <a:lnTo>
                        <a:pt x="2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Freeform: Shape 157"/>
                <p:cNvSpPr>
                  <a:spLocks/>
                </p:cNvSpPr>
                <p:nvPr/>
              </p:nvSpPr>
              <p:spPr bwMode="auto">
                <a:xfrm>
                  <a:off x="2896543" y="3078759"/>
                  <a:ext cx="162980" cy="167882"/>
                </a:xfrm>
                <a:custGeom>
                  <a:avLst/>
                  <a:gdLst>
                    <a:gd name="T0" fmla="*/ 8 w 37"/>
                    <a:gd name="T1" fmla="*/ 35 h 38"/>
                    <a:gd name="T2" fmla="*/ 18 w 37"/>
                    <a:gd name="T3" fmla="*/ 38 h 38"/>
                    <a:gd name="T4" fmla="*/ 37 w 37"/>
                    <a:gd name="T5" fmla="*/ 19 h 38"/>
                    <a:gd name="T6" fmla="*/ 18 w 37"/>
                    <a:gd name="T7" fmla="*/ 0 h 38"/>
                    <a:gd name="T8" fmla="*/ 0 w 37"/>
                    <a:gd name="T9" fmla="*/ 17 h 38"/>
                    <a:gd name="T10" fmla="*/ 18 w 37"/>
                    <a:gd name="T11" fmla="*/ 17 h 38"/>
                    <a:gd name="T12" fmla="*/ 24 w 37"/>
                    <a:gd name="T13" fmla="*/ 17 h 38"/>
                    <a:gd name="T14" fmla="*/ 20 w 37"/>
                    <a:gd name="T15" fmla="*/ 21 h 38"/>
                    <a:gd name="T16" fmla="*/ 8 w 37"/>
                    <a:gd name="T17" fmla="*/ 3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" h="38">
                      <a:moveTo>
                        <a:pt x="8" y="35"/>
                      </a:moveTo>
                      <a:cubicBezTo>
                        <a:pt x="11" y="37"/>
                        <a:pt x="14" y="38"/>
                        <a:pt x="18" y="38"/>
                      </a:cubicBezTo>
                      <a:cubicBezTo>
                        <a:pt x="29" y="38"/>
                        <a:pt x="37" y="30"/>
                        <a:pt x="37" y="19"/>
                      </a:cubicBezTo>
                      <a:cubicBezTo>
                        <a:pt x="37" y="9"/>
                        <a:pt x="29" y="0"/>
                        <a:pt x="18" y="0"/>
                      </a:cubicBezTo>
                      <a:cubicBezTo>
                        <a:pt x="9" y="0"/>
                        <a:pt x="1" y="7"/>
                        <a:pt x="0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lnTo>
                        <a:pt x="8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Freeform: Shape 158"/>
                <p:cNvSpPr>
                  <a:spLocks/>
                </p:cNvSpPr>
                <p:nvPr/>
              </p:nvSpPr>
              <p:spPr bwMode="auto">
                <a:xfrm>
                  <a:off x="2635530" y="3162087"/>
                  <a:ext cx="340665" cy="322284"/>
                </a:xfrm>
                <a:custGeom>
                  <a:avLst/>
                  <a:gdLst>
                    <a:gd name="T0" fmla="*/ 34 w 77"/>
                    <a:gd name="T1" fmla="*/ 39 h 73"/>
                    <a:gd name="T2" fmla="*/ 34 w 77"/>
                    <a:gd name="T3" fmla="*/ 41 h 73"/>
                    <a:gd name="T4" fmla="*/ 34 w 77"/>
                    <a:gd name="T5" fmla="*/ 43 h 73"/>
                    <a:gd name="T6" fmla="*/ 34 w 77"/>
                    <a:gd name="T7" fmla="*/ 67 h 73"/>
                    <a:gd name="T8" fmla="*/ 25 w 77"/>
                    <a:gd name="T9" fmla="*/ 73 h 73"/>
                    <a:gd name="T10" fmla="*/ 51 w 77"/>
                    <a:gd name="T11" fmla="*/ 73 h 73"/>
                    <a:gd name="T12" fmla="*/ 43 w 77"/>
                    <a:gd name="T13" fmla="*/ 67 h 73"/>
                    <a:gd name="T14" fmla="*/ 43 w 77"/>
                    <a:gd name="T15" fmla="*/ 43 h 73"/>
                    <a:gd name="T16" fmla="*/ 43 w 77"/>
                    <a:gd name="T17" fmla="*/ 41 h 73"/>
                    <a:gd name="T18" fmla="*/ 43 w 77"/>
                    <a:gd name="T19" fmla="*/ 39 h 73"/>
                    <a:gd name="T20" fmla="*/ 65 w 77"/>
                    <a:gd name="T21" fmla="*/ 14 h 73"/>
                    <a:gd name="T22" fmla="*/ 77 w 77"/>
                    <a:gd name="T23" fmla="*/ 0 h 73"/>
                    <a:gd name="T24" fmla="*/ 58 w 77"/>
                    <a:gd name="T25" fmla="*/ 0 h 73"/>
                    <a:gd name="T26" fmla="*/ 0 w 77"/>
                    <a:gd name="T27" fmla="*/ 0 h 73"/>
                    <a:gd name="T28" fmla="*/ 34 w 77"/>
                    <a:gd name="T29" fmla="*/ 3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7" h="73">
                      <a:moveTo>
                        <a:pt x="34" y="39"/>
                      </a:move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3"/>
                        <a:pt x="34" y="43"/>
                        <a:pt x="34" y="43"/>
                      </a:cubicBezTo>
                      <a:cubicBezTo>
                        <a:pt x="34" y="67"/>
                        <a:pt x="34" y="67"/>
                        <a:pt x="34" y="67"/>
                      </a:cubicBezTo>
                      <a:cubicBezTo>
                        <a:pt x="29" y="68"/>
                        <a:pt x="25" y="70"/>
                        <a:pt x="25" y="73"/>
                      </a:cubicBezTo>
                      <a:cubicBezTo>
                        <a:pt x="51" y="73"/>
                        <a:pt x="51" y="73"/>
                        <a:pt x="51" y="73"/>
                      </a:cubicBezTo>
                      <a:cubicBezTo>
                        <a:pt x="51" y="70"/>
                        <a:pt x="47" y="68"/>
                        <a:pt x="43" y="67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3" y="39"/>
                        <a:pt x="43" y="39"/>
                        <a:pt x="43" y="39"/>
                      </a:cubicBezTo>
                      <a:cubicBezTo>
                        <a:pt x="65" y="14"/>
                        <a:pt x="65" y="14"/>
                        <a:pt x="65" y="14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4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Freeform: Shape 159"/>
                <p:cNvSpPr>
                  <a:spLocks/>
                </p:cNvSpPr>
                <p:nvPr/>
              </p:nvSpPr>
              <p:spPr bwMode="auto">
                <a:xfrm>
                  <a:off x="4879261" y="892623"/>
                  <a:ext cx="366398" cy="93131"/>
                </a:xfrm>
                <a:custGeom>
                  <a:avLst/>
                  <a:gdLst>
                    <a:gd name="T0" fmla="*/ 198 w 299"/>
                    <a:gd name="T1" fmla="*/ 39 h 76"/>
                    <a:gd name="T2" fmla="*/ 104 w 299"/>
                    <a:gd name="T3" fmla="*/ 39 h 76"/>
                    <a:gd name="T4" fmla="*/ 104 w 299"/>
                    <a:gd name="T5" fmla="*/ 0 h 76"/>
                    <a:gd name="T6" fmla="*/ 0 w 299"/>
                    <a:gd name="T7" fmla="*/ 0 h 76"/>
                    <a:gd name="T8" fmla="*/ 0 w 299"/>
                    <a:gd name="T9" fmla="*/ 76 h 76"/>
                    <a:gd name="T10" fmla="*/ 299 w 299"/>
                    <a:gd name="T11" fmla="*/ 76 h 76"/>
                    <a:gd name="T12" fmla="*/ 299 w 299"/>
                    <a:gd name="T13" fmla="*/ 0 h 76"/>
                    <a:gd name="T14" fmla="*/ 198 w 299"/>
                    <a:gd name="T15" fmla="*/ 0 h 76"/>
                    <a:gd name="T16" fmla="*/ 198 w 299"/>
                    <a:gd name="T17" fmla="*/ 39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9" h="76">
                      <a:moveTo>
                        <a:pt x="198" y="39"/>
                      </a:moveTo>
                      <a:lnTo>
                        <a:pt x="104" y="39"/>
                      </a:ln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299" y="76"/>
                      </a:lnTo>
                      <a:lnTo>
                        <a:pt x="299" y="0"/>
                      </a:lnTo>
                      <a:lnTo>
                        <a:pt x="198" y="0"/>
                      </a:lnTo>
                      <a:lnTo>
                        <a:pt x="198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Rectangle 160"/>
                <p:cNvSpPr>
                  <a:spLocks/>
                </p:cNvSpPr>
                <p:nvPr/>
              </p:nvSpPr>
              <p:spPr bwMode="auto">
                <a:xfrm>
                  <a:off x="5028761" y="892623"/>
                  <a:ext cx="71074" cy="2573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Freeform: Shape 161"/>
                <p:cNvSpPr>
                  <a:spLocks/>
                </p:cNvSpPr>
                <p:nvPr/>
              </p:nvSpPr>
              <p:spPr bwMode="auto">
                <a:xfrm>
                  <a:off x="4879261" y="675725"/>
                  <a:ext cx="366398" cy="194841"/>
                </a:xfrm>
                <a:custGeom>
                  <a:avLst/>
                  <a:gdLst>
                    <a:gd name="T0" fmla="*/ 223 w 299"/>
                    <a:gd name="T1" fmla="*/ 0 h 159"/>
                    <a:gd name="T2" fmla="*/ 151 w 299"/>
                    <a:gd name="T3" fmla="*/ 0 h 159"/>
                    <a:gd name="T4" fmla="*/ 151 w 299"/>
                    <a:gd name="T5" fmla="*/ 29 h 159"/>
                    <a:gd name="T6" fmla="*/ 198 w 299"/>
                    <a:gd name="T7" fmla="*/ 29 h 159"/>
                    <a:gd name="T8" fmla="*/ 198 w 299"/>
                    <a:gd name="T9" fmla="*/ 58 h 159"/>
                    <a:gd name="T10" fmla="*/ 151 w 299"/>
                    <a:gd name="T11" fmla="*/ 58 h 159"/>
                    <a:gd name="T12" fmla="*/ 151 w 299"/>
                    <a:gd name="T13" fmla="*/ 159 h 159"/>
                    <a:gd name="T14" fmla="*/ 198 w 299"/>
                    <a:gd name="T15" fmla="*/ 159 h 159"/>
                    <a:gd name="T16" fmla="*/ 299 w 299"/>
                    <a:gd name="T17" fmla="*/ 159 h 159"/>
                    <a:gd name="T18" fmla="*/ 299 w 299"/>
                    <a:gd name="T19" fmla="*/ 58 h 159"/>
                    <a:gd name="T20" fmla="*/ 223 w 299"/>
                    <a:gd name="T21" fmla="*/ 58 h 159"/>
                    <a:gd name="T22" fmla="*/ 223 w 299"/>
                    <a:gd name="T23" fmla="*/ 0 h 159"/>
                    <a:gd name="T24" fmla="*/ 151 w 299"/>
                    <a:gd name="T25" fmla="*/ 0 h 159"/>
                    <a:gd name="T26" fmla="*/ 79 w 299"/>
                    <a:gd name="T27" fmla="*/ 0 h 159"/>
                    <a:gd name="T28" fmla="*/ 79 w 299"/>
                    <a:gd name="T29" fmla="*/ 58 h 159"/>
                    <a:gd name="T30" fmla="*/ 0 w 299"/>
                    <a:gd name="T31" fmla="*/ 58 h 159"/>
                    <a:gd name="T32" fmla="*/ 0 w 299"/>
                    <a:gd name="T33" fmla="*/ 159 h 159"/>
                    <a:gd name="T34" fmla="*/ 104 w 299"/>
                    <a:gd name="T35" fmla="*/ 159 h 159"/>
                    <a:gd name="T36" fmla="*/ 151 w 299"/>
                    <a:gd name="T37" fmla="*/ 159 h 159"/>
                    <a:gd name="T38" fmla="*/ 151 w 299"/>
                    <a:gd name="T39" fmla="*/ 58 h 159"/>
                    <a:gd name="T40" fmla="*/ 104 w 299"/>
                    <a:gd name="T41" fmla="*/ 58 h 159"/>
                    <a:gd name="T42" fmla="*/ 104 w 299"/>
                    <a:gd name="T43" fmla="*/ 58 h 159"/>
                    <a:gd name="T44" fmla="*/ 104 w 299"/>
                    <a:gd name="T45" fmla="*/ 29 h 159"/>
                    <a:gd name="T46" fmla="*/ 151 w 299"/>
                    <a:gd name="T47" fmla="*/ 29 h 159"/>
                    <a:gd name="T48" fmla="*/ 151 w 299"/>
                    <a:gd name="T49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99" h="159">
                      <a:moveTo>
                        <a:pt x="223" y="0"/>
                      </a:moveTo>
                      <a:lnTo>
                        <a:pt x="151" y="0"/>
                      </a:lnTo>
                      <a:lnTo>
                        <a:pt x="151" y="29"/>
                      </a:lnTo>
                      <a:lnTo>
                        <a:pt x="198" y="29"/>
                      </a:lnTo>
                      <a:lnTo>
                        <a:pt x="198" y="58"/>
                      </a:lnTo>
                      <a:lnTo>
                        <a:pt x="151" y="58"/>
                      </a:lnTo>
                      <a:lnTo>
                        <a:pt x="151" y="159"/>
                      </a:lnTo>
                      <a:lnTo>
                        <a:pt x="198" y="159"/>
                      </a:lnTo>
                      <a:lnTo>
                        <a:pt x="299" y="159"/>
                      </a:lnTo>
                      <a:lnTo>
                        <a:pt x="299" y="58"/>
                      </a:lnTo>
                      <a:lnTo>
                        <a:pt x="223" y="58"/>
                      </a:lnTo>
                      <a:lnTo>
                        <a:pt x="223" y="0"/>
                      </a:lnTo>
                      <a:close/>
                      <a:moveTo>
                        <a:pt x="151" y="0"/>
                      </a:moveTo>
                      <a:lnTo>
                        <a:pt x="79" y="0"/>
                      </a:lnTo>
                      <a:lnTo>
                        <a:pt x="79" y="58"/>
                      </a:lnTo>
                      <a:lnTo>
                        <a:pt x="0" y="58"/>
                      </a:lnTo>
                      <a:lnTo>
                        <a:pt x="0" y="159"/>
                      </a:lnTo>
                      <a:lnTo>
                        <a:pt x="104" y="159"/>
                      </a:lnTo>
                      <a:lnTo>
                        <a:pt x="151" y="159"/>
                      </a:lnTo>
                      <a:lnTo>
                        <a:pt x="151" y="58"/>
                      </a:lnTo>
                      <a:lnTo>
                        <a:pt x="104" y="58"/>
                      </a:lnTo>
                      <a:lnTo>
                        <a:pt x="104" y="58"/>
                      </a:lnTo>
                      <a:lnTo>
                        <a:pt x="104" y="29"/>
                      </a:lnTo>
                      <a:lnTo>
                        <a:pt x="151" y="29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Freeform: Shape 162"/>
                <p:cNvSpPr>
                  <a:spLocks/>
                </p:cNvSpPr>
                <p:nvPr/>
              </p:nvSpPr>
              <p:spPr bwMode="auto">
                <a:xfrm>
                  <a:off x="2908797" y="1272501"/>
                  <a:ext cx="371300" cy="379878"/>
                </a:xfrm>
                <a:custGeom>
                  <a:avLst/>
                  <a:gdLst>
                    <a:gd name="T0" fmla="*/ 42 w 84"/>
                    <a:gd name="T1" fmla="*/ 0 h 86"/>
                    <a:gd name="T2" fmla="*/ 33 w 84"/>
                    <a:gd name="T3" fmla="*/ 18 h 86"/>
                    <a:gd name="T4" fmla="*/ 33 w 84"/>
                    <a:gd name="T5" fmla="*/ 32 h 86"/>
                    <a:gd name="T6" fmla="*/ 0 w 84"/>
                    <a:gd name="T7" fmla="*/ 46 h 86"/>
                    <a:gd name="T8" fmla="*/ 0 w 84"/>
                    <a:gd name="T9" fmla="*/ 55 h 86"/>
                    <a:gd name="T10" fmla="*/ 33 w 84"/>
                    <a:gd name="T11" fmla="*/ 48 h 86"/>
                    <a:gd name="T12" fmla="*/ 33 w 84"/>
                    <a:gd name="T13" fmla="*/ 67 h 86"/>
                    <a:gd name="T14" fmla="*/ 19 w 84"/>
                    <a:gd name="T15" fmla="*/ 77 h 86"/>
                    <a:gd name="T16" fmla="*/ 19 w 84"/>
                    <a:gd name="T17" fmla="*/ 86 h 86"/>
                    <a:gd name="T18" fmla="*/ 42 w 84"/>
                    <a:gd name="T19" fmla="*/ 78 h 86"/>
                    <a:gd name="T20" fmla="*/ 65 w 84"/>
                    <a:gd name="T21" fmla="*/ 86 h 86"/>
                    <a:gd name="T22" fmla="*/ 65 w 84"/>
                    <a:gd name="T23" fmla="*/ 77 h 86"/>
                    <a:gd name="T24" fmla="*/ 52 w 84"/>
                    <a:gd name="T25" fmla="*/ 67 h 86"/>
                    <a:gd name="T26" fmla="*/ 52 w 84"/>
                    <a:gd name="T27" fmla="*/ 48 h 86"/>
                    <a:gd name="T28" fmla="*/ 84 w 84"/>
                    <a:gd name="T29" fmla="*/ 55 h 86"/>
                    <a:gd name="T30" fmla="*/ 84 w 84"/>
                    <a:gd name="T31" fmla="*/ 46 h 86"/>
                    <a:gd name="T32" fmla="*/ 52 w 84"/>
                    <a:gd name="T33" fmla="*/ 32 h 86"/>
                    <a:gd name="T34" fmla="*/ 52 w 84"/>
                    <a:gd name="T35" fmla="*/ 18 h 86"/>
                    <a:gd name="T36" fmla="*/ 42 w 84"/>
                    <a:gd name="T37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4" h="86">
                      <a:moveTo>
                        <a:pt x="42" y="0"/>
                      </a:moveTo>
                      <a:cubicBezTo>
                        <a:pt x="37" y="0"/>
                        <a:pt x="33" y="13"/>
                        <a:pt x="33" y="18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33" y="48"/>
                        <a:pt x="33" y="48"/>
                        <a:pt x="33" y="48"/>
                      </a:cubicBez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19" y="77"/>
                        <a:pt x="19" y="77"/>
                        <a:pt x="19" y="77"/>
                      </a:cubicBezTo>
                      <a:cubicBezTo>
                        <a:pt x="19" y="86"/>
                        <a:pt x="19" y="86"/>
                        <a:pt x="19" y="86"/>
                      </a:cubicBezTo>
                      <a:cubicBezTo>
                        <a:pt x="42" y="78"/>
                        <a:pt x="42" y="78"/>
                        <a:pt x="42" y="78"/>
                      </a:cubicBezTo>
                      <a:cubicBezTo>
                        <a:pt x="65" y="86"/>
                        <a:pt x="65" y="86"/>
                        <a:pt x="65" y="86"/>
                      </a:cubicBezTo>
                      <a:cubicBezTo>
                        <a:pt x="65" y="77"/>
                        <a:pt x="65" y="77"/>
                        <a:pt x="65" y="7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84" y="55"/>
                        <a:pt x="84" y="55"/>
                        <a:pt x="84" y="55"/>
                      </a:cubicBezTo>
                      <a:cubicBezTo>
                        <a:pt x="84" y="46"/>
                        <a:pt x="84" y="46"/>
                        <a:pt x="84" y="46"/>
                      </a:cubicBezTo>
                      <a:cubicBezTo>
                        <a:pt x="52" y="32"/>
                        <a:pt x="52" y="32"/>
                        <a:pt x="52" y="32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52" y="13"/>
                        <a:pt x="48" y="0"/>
                        <a:pt x="42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Freeform: Shape 163"/>
                <p:cNvSpPr>
                  <a:spLocks/>
                </p:cNvSpPr>
                <p:nvPr/>
              </p:nvSpPr>
              <p:spPr bwMode="auto">
                <a:xfrm>
                  <a:off x="6251723" y="2292044"/>
                  <a:ext cx="269591" cy="216898"/>
                </a:xfrm>
                <a:custGeom>
                  <a:avLst/>
                  <a:gdLst>
                    <a:gd name="T0" fmla="*/ 48 w 61"/>
                    <a:gd name="T1" fmla="*/ 49 h 49"/>
                    <a:gd name="T2" fmla="*/ 48 w 61"/>
                    <a:gd name="T3" fmla="*/ 32 h 49"/>
                    <a:gd name="T4" fmla="*/ 56 w 61"/>
                    <a:gd name="T5" fmla="*/ 24 h 49"/>
                    <a:gd name="T6" fmla="*/ 61 w 61"/>
                    <a:gd name="T7" fmla="*/ 24 h 49"/>
                    <a:gd name="T8" fmla="*/ 61 w 61"/>
                    <a:gd name="T9" fmla="*/ 6 h 49"/>
                    <a:gd name="T10" fmla="*/ 54 w 61"/>
                    <a:gd name="T11" fmla="*/ 0 h 49"/>
                    <a:gd name="T12" fmla="*/ 39 w 61"/>
                    <a:gd name="T13" fmla="*/ 0 h 49"/>
                    <a:gd name="T14" fmla="*/ 39 w 61"/>
                    <a:gd name="T15" fmla="*/ 8 h 49"/>
                    <a:gd name="T16" fmla="*/ 45 w 61"/>
                    <a:gd name="T17" fmla="*/ 13 h 49"/>
                    <a:gd name="T18" fmla="*/ 39 w 61"/>
                    <a:gd name="T19" fmla="*/ 19 h 49"/>
                    <a:gd name="T20" fmla="*/ 39 w 61"/>
                    <a:gd name="T21" fmla="*/ 22 h 49"/>
                    <a:gd name="T22" fmla="*/ 45 w 61"/>
                    <a:gd name="T23" fmla="*/ 28 h 49"/>
                    <a:gd name="T24" fmla="*/ 39 w 61"/>
                    <a:gd name="T25" fmla="*/ 33 h 49"/>
                    <a:gd name="T26" fmla="*/ 39 w 61"/>
                    <a:gd name="T27" fmla="*/ 49 h 49"/>
                    <a:gd name="T28" fmla="*/ 48 w 61"/>
                    <a:gd name="T29" fmla="*/ 49 h 49"/>
                    <a:gd name="T30" fmla="*/ 39 w 61"/>
                    <a:gd name="T31" fmla="*/ 0 h 49"/>
                    <a:gd name="T32" fmla="*/ 22 w 61"/>
                    <a:gd name="T33" fmla="*/ 0 h 49"/>
                    <a:gd name="T34" fmla="*/ 22 w 61"/>
                    <a:gd name="T35" fmla="*/ 8 h 49"/>
                    <a:gd name="T36" fmla="*/ 22 w 61"/>
                    <a:gd name="T37" fmla="*/ 8 h 49"/>
                    <a:gd name="T38" fmla="*/ 22 w 61"/>
                    <a:gd name="T39" fmla="*/ 8 h 49"/>
                    <a:gd name="T40" fmla="*/ 27 w 61"/>
                    <a:gd name="T41" fmla="*/ 13 h 49"/>
                    <a:gd name="T42" fmla="*/ 22 w 61"/>
                    <a:gd name="T43" fmla="*/ 19 h 49"/>
                    <a:gd name="T44" fmla="*/ 22 w 61"/>
                    <a:gd name="T45" fmla="*/ 19 h 49"/>
                    <a:gd name="T46" fmla="*/ 22 w 61"/>
                    <a:gd name="T47" fmla="*/ 22 h 49"/>
                    <a:gd name="T48" fmla="*/ 22 w 61"/>
                    <a:gd name="T49" fmla="*/ 22 h 49"/>
                    <a:gd name="T50" fmla="*/ 22 w 61"/>
                    <a:gd name="T51" fmla="*/ 22 h 49"/>
                    <a:gd name="T52" fmla="*/ 27 w 61"/>
                    <a:gd name="T53" fmla="*/ 28 h 49"/>
                    <a:gd name="T54" fmla="*/ 22 w 61"/>
                    <a:gd name="T55" fmla="*/ 33 h 49"/>
                    <a:gd name="T56" fmla="*/ 22 w 61"/>
                    <a:gd name="T57" fmla="*/ 33 h 49"/>
                    <a:gd name="T58" fmla="*/ 22 w 61"/>
                    <a:gd name="T59" fmla="*/ 49 h 49"/>
                    <a:gd name="T60" fmla="*/ 39 w 61"/>
                    <a:gd name="T61" fmla="*/ 49 h 49"/>
                    <a:gd name="T62" fmla="*/ 39 w 61"/>
                    <a:gd name="T63" fmla="*/ 33 h 49"/>
                    <a:gd name="T64" fmla="*/ 39 w 61"/>
                    <a:gd name="T65" fmla="*/ 33 h 49"/>
                    <a:gd name="T66" fmla="*/ 34 w 61"/>
                    <a:gd name="T67" fmla="*/ 28 h 49"/>
                    <a:gd name="T68" fmla="*/ 39 w 61"/>
                    <a:gd name="T69" fmla="*/ 22 h 49"/>
                    <a:gd name="T70" fmla="*/ 39 w 61"/>
                    <a:gd name="T71" fmla="*/ 22 h 49"/>
                    <a:gd name="T72" fmla="*/ 39 w 61"/>
                    <a:gd name="T73" fmla="*/ 22 h 49"/>
                    <a:gd name="T74" fmla="*/ 39 w 61"/>
                    <a:gd name="T75" fmla="*/ 19 h 49"/>
                    <a:gd name="T76" fmla="*/ 39 w 61"/>
                    <a:gd name="T77" fmla="*/ 19 h 49"/>
                    <a:gd name="T78" fmla="*/ 34 w 61"/>
                    <a:gd name="T79" fmla="*/ 13 h 49"/>
                    <a:gd name="T80" fmla="*/ 39 w 61"/>
                    <a:gd name="T81" fmla="*/ 8 h 49"/>
                    <a:gd name="T82" fmla="*/ 39 w 61"/>
                    <a:gd name="T83" fmla="*/ 8 h 49"/>
                    <a:gd name="T84" fmla="*/ 39 w 61"/>
                    <a:gd name="T85" fmla="*/ 8 h 49"/>
                    <a:gd name="T86" fmla="*/ 39 w 61"/>
                    <a:gd name="T87" fmla="*/ 0 h 49"/>
                    <a:gd name="T88" fmla="*/ 22 w 61"/>
                    <a:gd name="T89" fmla="*/ 0 h 49"/>
                    <a:gd name="T90" fmla="*/ 6 w 61"/>
                    <a:gd name="T91" fmla="*/ 0 h 49"/>
                    <a:gd name="T92" fmla="*/ 0 w 61"/>
                    <a:gd name="T93" fmla="*/ 6 h 49"/>
                    <a:gd name="T94" fmla="*/ 0 w 61"/>
                    <a:gd name="T95" fmla="*/ 24 h 49"/>
                    <a:gd name="T96" fmla="*/ 5 w 61"/>
                    <a:gd name="T97" fmla="*/ 24 h 49"/>
                    <a:gd name="T98" fmla="*/ 13 w 61"/>
                    <a:gd name="T99" fmla="*/ 32 h 49"/>
                    <a:gd name="T100" fmla="*/ 13 w 61"/>
                    <a:gd name="T101" fmla="*/ 49 h 49"/>
                    <a:gd name="T102" fmla="*/ 22 w 61"/>
                    <a:gd name="T103" fmla="*/ 49 h 49"/>
                    <a:gd name="T104" fmla="*/ 22 w 61"/>
                    <a:gd name="T105" fmla="*/ 33 h 49"/>
                    <a:gd name="T106" fmla="*/ 16 w 61"/>
                    <a:gd name="T107" fmla="*/ 28 h 49"/>
                    <a:gd name="T108" fmla="*/ 22 w 61"/>
                    <a:gd name="T109" fmla="*/ 22 h 49"/>
                    <a:gd name="T110" fmla="*/ 22 w 61"/>
                    <a:gd name="T111" fmla="*/ 19 h 49"/>
                    <a:gd name="T112" fmla="*/ 16 w 61"/>
                    <a:gd name="T113" fmla="*/ 13 h 49"/>
                    <a:gd name="T114" fmla="*/ 22 w 61"/>
                    <a:gd name="T115" fmla="*/ 8 h 49"/>
                    <a:gd name="T116" fmla="*/ 22 w 61"/>
                    <a:gd name="T117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1" h="49">
                      <a:moveTo>
                        <a:pt x="48" y="49"/>
                      </a:move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8" y="27"/>
                        <a:pt x="51" y="24"/>
                        <a:pt x="56" y="24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61" y="6"/>
                        <a:pt x="61" y="6"/>
                        <a:pt x="61" y="6"/>
                      </a:cubicBezTo>
                      <a:cubicBezTo>
                        <a:pt x="61" y="3"/>
                        <a:pt x="58" y="0"/>
                        <a:pt x="54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42" y="8"/>
                        <a:pt x="45" y="10"/>
                        <a:pt x="45" y="13"/>
                      </a:cubicBezTo>
                      <a:cubicBezTo>
                        <a:pt x="45" y="16"/>
                        <a:pt x="42" y="19"/>
                        <a:pt x="39" y="19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42" y="22"/>
                        <a:pt x="45" y="25"/>
                        <a:pt x="45" y="28"/>
                      </a:cubicBezTo>
                      <a:cubicBezTo>
                        <a:pt x="45" y="31"/>
                        <a:pt x="42" y="33"/>
                        <a:pt x="39" y="33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lnTo>
                        <a:pt x="48" y="49"/>
                      </a:lnTo>
                      <a:close/>
                      <a:moveTo>
                        <a:pt x="39" y="0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5" y="8"/>
                        <a:pt x="27" y="10"/>
                        <a:pt x="27" y="13"/>
                      </a:cubicBezTo>
                      <a:cubicBezTo>
                        <a:pt x="27" y="16"/>
                        <a:pt x="25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5" y="22"/>
                        <a:pt x="27" y="25"/>
                        <a:pt x="27" y="28"/>
                      </a:cubicBezTo>
                      <a:cubicBezTo>
                        <a:pt x="27" y="31"/>
                        <a:pt x="25" y="33"/>
                        <a:pt x="22" y="33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6" y="33"/>
                        <a:pt x="34" y="31"/>
                        <a:pt x="34" y="28"/>
                      </a:cubicBezTo>
                      <a:cubicBezTo>
                        <a:pt x="34" y="25"/>
                        <a:pt x="36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6" y="19"/>
                        <a:pt x="34" y="16"/>
                        <a:pt x="34" y="13"/>
                      </a:cubicBezTo>
                      <a:cubicBezTo>
                        <a:pt x="34" y="10"/>
                        <a:pt x="36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lnTo>
                        <a:pt x="39" y="0"/>
                      </a:lnTo>
                      <a:close/>
                      <a:moveTo>
                        <a:pt x="22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10" y="24"/>
                        <a:pt x="13" y="27"/>
                        <a:pt x="13" y="32"/>
                      </a:cubicBezTo>
                      <a:cubicBezTo>
                        <a:pt x="13" y="49"/>
                        <a:pt x="13" y="49"/>
                        <a:pt x="13" y="49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19" y="33"/>
                        <a:pt x="16" y="31"/>
                        <a:pt x="16" y="28"/>
                      </a:cubicBezTo>
                      <a:cubicBezTo>
                        <a:pt x="16" y="25"/>
                        <a:pt x="19" y="22"/>
                        <a:pt x="22" y="22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19" y="19"/>
                        <a:pt x="16" y="16"/>
                        <a:pt x="16" y="13"/>
                      </a:cubicBezTo>
                      <a:cubicBezTo>
                        <a:pt x="16" y="10"/>
                        <a:pt x="19" y="8"/>
                        <a:pt x="22" y="8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Freeform: Shape 164"/>
                <p:cNvSpPr>
                  <a:spLocks/>
                </p:cNvSpPr>
                <p:nvPr/>
              </p:nvSpPr>
              <p:spPr bwMode="auto">
                <a:xfrm>
                  <a:off x="6203932" y="2412135"/>
                  <a:ext cx="366398" cy="193615"/>
                </a:xfrm>
                <a:custGeom>
                  <a:avLst/>
                  <a:gdLst>
                    <a:gd name="T0" fmla="*/ 78 w 83"/>
                    <a:gd name="T1" fmla="*/ 0 h 44"/>
                    <a:gd name="T2" fmla="*/ 72 w 83"/>
                    <a:gd name="T3" fmla="*/ 0 h 44"/>
                    <a:gd name="T4" fmla="*/ 67 w 83"/>
                    <a:gd name="T5" fmla="*/ 0 h 44"/>
                    <a:gd name="T6" fmla="*/ 61 w 83"/>
                    <a:gd name="T7" fmla="*/ 5 h 44"/>
                    <a:gd name="T8" fmla="*/ 61 w 83"/>
                    <a:gd name="T9" fmla="*/ 24 h 44"/>
                    <a:gd name="T10" fmla="*/ 21 w 83"/>
                    <a:gd name="T11" fmla="*/ 24 h 44"/>
                    <a:gd name="T12" fmla="*/ 21 w 83"/>
                    <a:gd name="T13" fmla="*/ 5 h 44"/>
                    <a:gd name="T14" fmla="*/ 16 w 83"/>
                    <a:gd name="T15" fmla="*/ 0 h 44"/>
                    <a:gd name="T16" fmla="*/ 11 w 83"/>
                    <a:gd name="T17" fmla="*/ 0 h 44"/>
                    <a:gd name="T18" fmla="*/ 6 w 83"/>
                    <a:gd name="T19" fmla="*/ 0 h 44"/>
                    <a:gd name="T20" fmla="*/ 0 w 83"/>
                    <a:gd name="T21" fmla="*/ 5 h 44"/>
                    <a:gd name="T22" fmla="*/ 0 w 83"/>
                    <a:gd name="T23" fmla="*/ 33 h 44"/>
                    <a:gd name="T24" fmla="*/ 8 w 83"/>
                    <a:gd name="T25" fmla="*/ 41 h 44"/>
                    <a:gd name="T26" fmla="*/ 8 w 83"/>
                    <a:gd name="T27" fmla="*/ 41 h 44"/>
                    <a:gd name="T28" fmla="*/ 9 w 83"/>
                    <a:gd name="T29" fmla="*/ 43 h 44"/>
                    <a:gd name="T30" fmla="*/ 11 w 83"/>
                    <a:gd name="T31" fmla="*/ 44 h 44"/>
                    <a:gd name="T32" fmla="*/ 13 w 83"/>
                    <a:gd name="T33" fmla="*/ 44 h 44"/>
                    <a:gd name="T34" fmla="*/ 15 w 83"/>
                    <a:gd name="T35" fmla="*/ 43 h 44"/>
                    <a:gd name="T36" fmla="*/ 16 w 83"/>
                    <a:gd name="T37" fmla="*/ 41 h 44"/>
                    <a:gd name="T38" fmla="*/ 16 w 83"/>
                    <a:gd name="T39" fmla="*/ 41 h 44"/>
                    <a:gd name="T40" fmla="*/ 67 w 83"/>
                    <a:gd name="T41" fmla="*/ 41 h 44"/>
                    <a:gd name="T42" fmla="*/ 67 w 83"/>
                    <a:gd name="T43" fmla="*/ 41 h 44"/>
                    <a:gd name="T44" fmla="*/ 68 w 83"/>
                    <a:gd name="T45" fmla="*/ 43 h 44"/>
                    <a:gd name="T46" fmla="*/ 70 w 83"/>
                    <a:gd name="T47" fmla="*/ 44 h 44"/>
                    <a:gd name="T48" fmla="*/ 72 w 83"/>
                    <a:gd name="T49" fmla="*/ 44 h 44"/>
                    <a:gd name="T50" fmla="*/ 74 w 83"/>
                    <a:gd name="T51" fmla="*/ 43 h 44"/>
                    <a:gd name="T52" fmla="*/ 75 w 83"/>
                    <a:gd name="T53" fmla="*/ 41 h 44"/>
                    <a:gd name="T54" fmla="*/ 75 w 83"/>
                    <a:gd name="T55" fmla="*/ 41 h 44"/>
                    <a:gd name="T56" fmla="*/ 78 w 83"/>
                    <a:gd name="T57" fmla="*/ 41 h 44"/>
                    <a:gd name="T58" fmla="*/ 83 w 83"/>
                    <a:gd name="T59" fmla="*/ 33 h 44"/>
                    <a:gd name="T60" fmla="*/ 83 w 83"/>
                    <a:gd name="T61" fmla="*/ 5 h 44"/>
                    <a:gd name="T62" fmla="*/ 78 w 83"/>
                    <a:gd name="T63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3" h="44">
                      <a:moveTo>
                        <a:pt x="78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4" y="0"/>
                        <a:pt x="61" y="1"/>
                        <a:pt x="61" y="5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1" y="1"/>
                        <a:pt x="20" y="0"/>
                        <a:pt x="16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1"/>
                        <a:pt x="0" y="5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6"/>
                        <a:pt x="4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2"/>
                        <a:pt x="8" y="42"/>
                        <a:pt x="9" y="43"/>
                      </a:cubicBezTo>
                      <a:cubicBezTo>
                        <a:pt x="9" y="44"/>
                        <a:pt x="10" y="44"/>
                        <a:pt x="11" y="44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cubicBezTo>
                        <a:pt x="14" y="44"/>
                        <a:pt x="15" y="44"/>
                        <a:pt x="15" y="43"/>
                      </a:cubicBezTo>
                      <a:cubicBezTo>
                        <a:pt x="16" y="42"/>
                        <a:pt x="16" y="42"/>
                        <a:pt x="16" y="41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2"/>
                        <a:pt x="67" y="42"/>
                        <a:pt x="68" y="43"/>
                      </a:cubicBezTo>
                      <a:cubicBezTo>
                        <a:pt x="68" y="44"/>
                        <a:pt x="69" y="44"/>
                        <a:pt x="70" y="44"/>
                      </a:cubicBezTo>
                      <a:cubicBezTo>
                        <a:pt x="72" y="44"/>
                        <a:pt x="72" y="44"/>
                        <a:pt x="72" y="44"/>
                      </a:cubicBezTo>
                      <a:cubicBezTo>
                        <a:pt x="73" y="44"/>
                        <a:pt x="74" y="44"/>
                        <a:pt x="74" y="43"/>
                      </a:cubicBezTo>
                      <a:cubicBezTo>
                        <a:pt x="75" y="42"/>
                        <a:pt x="75" y="42"/>
                        <a:pt x="75" y="41"/>
                      </a:cubicBezTo>
                      <a:cubicBezTo>
                        <a:pt x="75" y="41"/>
                        <a:pt x="75" y="41"/>
                        <a:pt x="75" y="41"/>
                      </a:cubicBezTo>
                      <a:cubicBezTo>
                        <a:pt x="78" y="41"/>
                        <a:pt x="78" y="41"/>
                        <a:pt x="78" y="41"/>
                      </a:cubicBezTo>
                      <a:cubicBezTo>
                        <a:pt x="81" y="41"/>
                        <a:pt x="83" y="36"/>
                        <a:pt x="83" y="33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3" y="1"/>
                        <a:pt x="81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Oval 165"/>
                <p:cNvSpPr>
                  <a:spLocks/>
                </p:cNvSpPr>
                <p:nvPr/>
              </p:nvSpPr>
              <p:spPr bwMode="auto">
                <a:xfrm>
                  <a:off x="6331375" y="2336159"/>
                  <a:ext cx="31861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Oval 166"/>
                <p:cNvSpPr>
                  <a:spLocks/>
                </p:cNvSpPr>
                <p:nvPr/>
              </p:nvSpPr>
              <p:spPr bwMode="auto">
                <a:xfrm>
                  <a:off x="6411026" y="2336159"/>
                  <a:ext cx="30635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0" name="Oval 167"/>
                <p:cNvSpPr>
                  <a:spLocks/>
                </p:cNvSpPr>
                <p:nvPr/>
              </p:nvSpPr>
              <p:spPr bwMode="auto">
                <a:xfrm>
                  <a:off x="6331375" y="2398655"/>
                  <a:ext cx="31861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1" name="Oval 168"/>
                <p:cNvSpPr>
                  <a:spLocks/>
                </p:cNvSpPr>
                <p:nvPr/>
              </p:nvSpPr>
              <p:spPr bwMode="auto">
                <a:xfrm>
                  <a:off x="6411026" y="2398655"/>
                  <a:ext cx="30635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2" name="Freeform: Shape 169"/>
                <p:cNvSpPr>
                  <a:spLocks/>
                </p:cNvSpPr>
                <p:nvPr/>
              </p:nvSpPr>
              <p:spPr bwMode="auto">
                <a:xfrm>
                  <a:off x="3514151" y="808069"/>
                  <a:ext cx="384780" cy="322284"/>
                </a:xfrm>
                <a:custGeom>
                  <a:avLst/>
                  <a:gdLst>
                    <a:gd name="T0" fmla="*/ 58 w 87"/>
                    <a:gd name="T1" fmla="*/ 0 h 73"/>
                    <a:gd name="T2" fmla="*/ 31 w 87"/>
                    <a:gd name="T3" fmla="*/ 0 h 73"/>
                    <a:gd name="T4" fmla="*/ 0 w 87"/>
                    <a:gd name="T5" fmla="*/ 26 h 73"/>
                    <a:gd name="T6" fmla="*/ 9 w 87"/>
                    <a:gd name="T7" fmla="*/ 38 h 73"/>
                    <a:gd name="T8" fmla="*/ 20 w 87"/>
                    <a:gd name="T9" fmla="*/ 27 h 73"/>
                    <a:gd name="T10" fmla="*/ 20 w 87"/>
                    <a:gd name="T11" fmla="*/ 73 h 73"/>
                    <a:gd name="T12" fmla="*/ 44 w 87"/>
                    <a:gd name="T13" fmla="*/ 73 h 73"/>
                    <a:gd name="T14" fmla="*/ 68 w 87"/>
                    <a:gd name="T15" fmla="*/ 73 h 73"/>
                    <a:gd name="T16" fmla="*/ 67 w 87"/>
                    <a:gd name="T17" fmla="*/ 27 h 73"/>
                    <a:gd name="T18" fmla="*/ 79 w 87"/>
                    <a:gd name="T19" fmla="*/ 38 h 73"/>
                    <a:gd name="T20" fmla="*/ 87 w 87"/>
                    <a:gd name="T21" fmla="*/ 26 h 73"/>
                    <a:gd name="T22" fmla="*/ 58 w 87"/>
                    <a:gd name="T23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7" h="73">
                      <a:moveTo>
                        <a:pt x="58" y="0"/>
                      </a:moveTo>
                      <a:cubicBezTo>
                        <a:pt x="53" y="8"/>
                        <a:pt x="36" y="8"/>
                        <a:pt x="31" y="0"/>
                      </a:cubicBezTo>
                      <a:cubicBezTo>
                        <a:pt x="31" y="0"/>
                        <a:pt x="5" y="15"/>
                        <a:pt x="0" y="26"/>
                      </a:cubicBezTo>
                      <a:cubicBezTo>
                        <a:pt x="9" y="38"/>
                        <a:pt x="9" y="38"/>
                        <a:pt x="9" y="38"/>
                      </a:cubicBezTo>
                      <a:cubicBezTo>
                        <a:pt x="9" y="38"/>
                        <a:pt x="16" y="30"/>
                        <a:pt x="20" y="27"/>
                      </a:cubicBezTo>
                      <a:cubicBezTo>
                        <a:pt x="20" y="73"/>
                        <a:pt x="20" y="73"/>
                        <a:pt x="20" y="73"/>
                      </a:cubicBezTo>
                      <a:cubicBezTo>
                        <a:pt x="44" y="73"/>
                        <a:pt x="44" y="73"/>
                        <a:pt x="44" y="73"/>
                      </a:cubicBezTo>
                      <a:cubicBezTo>
                        <a:pt x="68" y="73"/>
                        <a:pt x="68" y="73"/>
                        <a:pt x="68" y="73"/>
                      </a:cubicBezTo>
                      <a:cubicBezTo>
                        <a:pt x="67" y="27"/>
                        <a:pt x="67" y="27"/>
                        <a:pt x="67" y="27"/>
                      </a:cubicBezTo>
                      <a:cubicBezTo>
                        <a:pt x="71" y="30"/>
                        <a:pt x="79" y="38"/>
                        <a:pt x="79" y="38"/>
                      </a:cubicBezTo>
                      <a:cubicBezTo>
                        <a:pt x="87" y="26"/>
                        <a:pt x="87" y="26"/>
                        <a:pt x="87" y="26"/>
                      </a:cubicBezTo>
                      <a:cubicBezTo>
                        <a:pt x="82" y="15"/>
                        <a:pt x="58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3" name="Freeform: Shape 170"/>
                <p:cNvSpPr>
                  <a:spLocks/>
                </p:cNvSpPr>
                <p:nvPr/>
              </p:nvSpPr>
              <p:spPr bwMode="auto">
                <a:xfrm>
                  <a:off x="3656299" y="795815"/>
                  <a:ext cx="110287" cy="30635"/>
                </a:xfrm>
                <a:custGeom>
                  <a:avLst/>
                  <a:gdLst>
                    <a:gd name="T0" fmla="*/ 13 w 25"/>
                    <a:gd name="T1" fmla="*/ 7 h 7"/>
                    <a:gd name="T2" fmla="*/ 24 w 25"/>
                    <a:gd name="T3" fmla="*/ 2 h 7"/>
                    <a:gd name="T4" fmla="*/ 24 w 25"/>
                    <a:gd name="T5" fmla="*/ 0 h 7"/>
                    <a:gd name="T6" fmla="*/ 22 w 25"/>
                    <a:gd name="T7" fmla="*/ 1 h 7"/>
                    <a:gd name="T8" fmla="*/ 13 w 25"/>
                    <a:gd name="T9" fmla="*/ 5 h 7"/>
                    <a:gd name="T10" fmla="*/ 3 w 25"/>
                    <a:gd name="T11" fmla="*/ 1 h 7"/>
                    <a:gd name="T12" fmla="*/ 1 w 25"/>
                    <a:gd name="T13" fmla="*/ 0 h 7"/>
                    <a:gd name="T14" fmla="*/ 1 w 25"/>
                    <a:gd name="T15" fmla="*/ 2 h 7"/>
                    <a:gd name="T16" fmla="*/ 13 w 25"/>
                    <a:gd name="T1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7">
                      <a:moveTo>
                        <a:pt x="13" y="7"/>
                      </a:moveTo>
                      <a:cubicBezTo>
                        <a:pt x="18" y="7"/>
                        <a:pt x="23" y="5"/>
                        <a:pt x="24" y="2"/>
                      </a:cubicBezTo>
                      <a:cubicBezTo>
                        <a:pt x="25" y="2"/>
                        <a:pt x="24" y="1"/>
                        <a:pt x="24" y="0"/>
                      </a:cubicBezTo>
                      <a:cubicBezTo>
                        <a:pt x="23" y="0"/>
                        <a:pt x="22" y="0"/>
                        <a:pt x="22" y="1"/>
                      </a:cubicBezTo>
                      <a:cubicBezTo>
                        <a:pt x="21" y="3"/>
                        <a:pt x="17" y="5"/>
                        <a:pt x="13" y="5"/>
                      </a:cubicBezTo>
                      <a:cubicBezTo>
                        <a:pt x="8" y="5"/>
                        <a:pt x="4" y="3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1" y="2"/>
                      </a:cubicBezTo>
                      <a:cubicBezTo>
                        <a:pt x="2" y="5"/>
                        <a:pt x="7" y="7"/>
                        <a:pt x="1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4" name="Freeform: Shape 171"/>
                <p:cNvSpPr>
                  <a:spLocks/>
                </p:cNvSpPr>
                <p:nvPr/>
              </p:nvSpPr>
              <p:spPr bwMode="auto">
                <a:xfrm>
                  <a:off x="5859591" y="3626519"/>
                  <a:ext cx="322284" cy="335763"/>
                </a:xfrm>
                <a:custGeom>
                  <a:avLst/>
                  <a:gdLst>
                    <a:gd name="T0" fmla="*/ 56 w 73"/>
                    <a:gd name="T1" fmla="*/ 2 h 76"/>
                    <a:gd name="T2" fmla="*/ 51 w 73"/>
                    <a:gd name="T3" fmla="*/ 2 h 76"/>
                    <a:gd name="T4" fmla="*/ 50 w 73"/>
                    <a:gd name="T5" fmla="*/ 3 h 76"/>
                    <a:gd name="T6" fmla="*/ 44 w 73"/>
                    <a:gd name="T7" fmla="*/ 5 h 76"/>
                    <a:gd name="T8" fmla="*/ 17 w 73"/>
                    <a:gd name="T9" fmla="*/ 5 h 76"/>
                    <a:gd name="T10" fmla="*/ 13 w 73"/>
                    <a:gd name="T11" fmla="*/ 8 h 76"/>
                    <a:gd name="T12" fmla="*/ 1 w 73"/>
                    <a:gd name="T13" fmla="*/ 40 h 76"/>
                    <a:gd name="T14" fmla="*/ 7 w 73"/>
                    <a:gd name="T15" fmla="*/ 47 h 76"/>
                    <a:gd name="T16" fmla="*/ 29 w 73"/>
                    <a:gd name="T17" fmla="*/ 47 h 76"/>
                    <a:gd name="T18" fmla="*/ 28 w 73"/>
                    <a:gd name="T19" fmla="*/ 54 h 76"/>
                    <a:gd name="T20" fmla="*/ 24 w 73"/>
                    <a:gd name="T21" fmla="*/ 66 h 76"/>
                    <a:gd name="T22" fmla="*/ 26 w 73"/>
                    <a:gd name="T23" fmla="*/ 72 h 76"/>
                    <a:gd name="T24" fmla="*/ 34 w 73"/>
                    <a:gd name="T25" fmla="*/ 72 h 76"/>
                    <a:gd name="T26" fmla="*/ 41 w 73"/>
                    <a:gd name="T27" fmla="*/ 57 h 76"/>
                    <a:gd name="T28" fmla="*/ 55 w 73"/>
                    <a:gd name="T29" fmla="*/ 40 h 76"/>
                    <a:gd name="T30" fmla="*/ 57 w 73"/>
                    <a:gd name="T31" fmla="*/ 37 h 76"/>
                    <a:gd name="T32" fmla="*/ 72 w 73"/>
                    <a:gd name="T33" fmla="*/ 23 h 76"/>
                    <a:gd name="T34" fmla="*/ 72 w 73"/>
                    <a:gd name="T35" fmla="*/ 18 h 76"/>
                    <a:gd name="T36" fmla="*/ 56 w 73"/>
                    <a:gd name="T37" fmla="*/ 2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3" h="76">
                      <a:moveTo>
                        <a:pt x="56" y="2"/>
                      </a:moveTo>
                      <a:cubicBezTo>
                        <a:pt x="54" y="0"/>
                        <a:pt x="52" y="0"/>
                        <a:pt x="51" y="2"/>
                      </a:cubicBezTo>
                      <a:cubicBezTo>
                        <a:pt x="50" y="3"/>
                        <a:pt x="50" y="3"/>
                        <a:pt x="50" y="3"/>
                      </a:cubicBezTo>
                      <a:cubicBezTo>
                        <a:pt x="48" y="4"/>
                        <a:pt x="46" y="5"/>
                        <a:pt x="44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5" y="5"/>
                        <a:pt x="13" y="7"/>
                        <a:pt x="13" y="8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0" y="44"/>
                        <a:pt x="2" y="47"/>
                        <a:pt x="7" y="47"/>
                      </a:cubicBez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0" y="50"/>
                        <a:pt x="29" y="53"/>
                        <a:pt x="28" y="54"/>
                      </a:cubicBezTo>
                      <a:cubicBezTo>
                        <a:pt x="27" y="56"/>
                        <a:pt x="23" y="60"/>
                        <a:pt x="24" y="66"/>
                      </a:cubicBezTo>
                      <a:cubicBezTo>
                        <a:pt x="24" y="68"/>
                        <a:pt x="25" y="71"/>
                        <a:pt x="26" y="72"/>
                      </a:cubicBezTo>
                      <a:cubicBezTo>
                        <a:pt x="30" y="76"/>
                        <a:pt x="34" y="75"/>
                        <a:pt x="34" y="72"/>
                      </a:cubicBezTo>
                      <a:cubicBezTo>
                        <a:pt x="34" y="67"/>
                        <a:pt x="32" y="62"/>
                        <a:pt x="41" y="57"/>
                      </a:cubicBezTo>
                      <a:cubicBezTo>
                        <a:pt x="49" y="51"/>
                        <a:pt x="55" y="40"/>
                        <a:pt x="55" y="40"/>
                      </a:cubicBezTo>
                      <a:cubicBezTo>
                        <a:pt x="55" y="40"/>
                        <a:pt x="56" y="39"/>
                        <a:pt x="57" y="37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3" y="22"/>
                        <a:pt x="73" y="19"/>
                        <a:pt x="72" y="18"/>
                      </a:cubicBezTo>
                      <a:lnTo>
                        <a:pt x="56" y="2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5" name="Freeform: Shape 172"/>
                <p:cNvSpPr>
                  <a:spLocks/>
                </p:cNvSpPr>
                <p:nvPr/>
              </p:nvSpPr>
              <p:spPr bwMode="auto">
                <a:xfrm>
                  <a:off x="3183290" y="1029869"/>
                  <a:ext cx="366398" cy="348017"/>
                </a:xfrm>
                <a:custGeom>
                  <a:avLst/>
                  <a:gdLst>
                    <a:gd name="T0" fmla="*/ 11 w 83"/>
                    <a:gd name="T1" fmla="*/ 63 h 79"/>
                    <a:gd name="T2" fmla="*/ 34 w 83"/>
                    <a:gd name="T3" fmla="*/ 52 h 79"/>
                    <a:gd name="T4" fmla="*/ 38 w 83"/>
                    <a:gd name="T5" fmla="*/ 51 h 79"/>
                    <a:gd name="T6" fmla="*/ 39 w 83"/>
                    <a:gd name="T7" fmla="*/ 55 h 79"/>
                    <a:gd name="T8" fmla="*/ 38 w 83"/>
                    <a:gd name="T9" fmla="*/ 65 h 79"/>
                    <a:gd name="T10" fmla="*/ 38 w 83"/>
                    <a:gd name="T11" fmla="*/ 79 h 79"/>
                    <a:gd name="T12" fmla="*/ 45 w 83"/>
                    <a:gd name="T13" fmla="*/ 79 h 79"/>
                    <a:gd name="T14" fmla="*/ 44 w 83"/>
                    <a:gd name="T15" fmla="*/ 65 h 79"/>
                    <a:gd name="T16" fmla="*/ 44 w 83"/>
                    <a:gd name="T17" fmla="*/ 55 h 79"/>
                    <a:gd name="T18" fmla="*/ 44 w 83"/>
                    <a:gd name="T19" fmla="*/ 51 h 79"/>
                    <a:gd name="T20" fmla="*/ 48 w 83"/>
                    <a:gd name="T21" fmla="*/ 52 h 79"/>
                    <a:gd name="T22" fmla="*/ 71 w 83"/>
                    <a:gd name="T23" fmla="*/ 63 h 79"/>
                    <a:gd name="T24" fmla="*/ 80 w 83"/>
                    <a:gd name="T25" fmla="*/ 54 h 79"/>
                    <a:gd name="T26" fmla="*/ 74 w 83"/>
                    <a:gd name="T27" fmla="*/ 26 h 79"/>
                    <a:gd name="T28" fmla="*/ 46 w 83"/>
                    <a:gd name="T29" fmla="*/ 44 h 79"/>
                    <a:gd name="T30" fmla="*/ 45 w 83"/>
                    <a:gd name="T31" fmla="*/ 41 h 79"/>
                    <a:gd name="T32" fmla="*/ 50 w 83"/>
                    <a:gd name="T33" fmla="*/ 32 h 79"/>
                    <a:gd name="T34" fmla="*/ 59 w 83"/>
                    <a:gd name="T35" fmla="*/ 10 h 79"/>
                    <a:gd name="T36" fmla="*/ 41 w 83"/>
                    <a:gd name="T37" fmla="*/ 0 h 79"/>
                    <a:gd name="T38" fmla="*/ 23 w 83"/>
                    <a:gd name="T39" fmla="*/ 10 h 79"/>
                    <a:gd name="T40" fmla="*/ 33 w 83"/>
                    <a:gd name="T41" fmla="*/ 32 h 79"/>
                    <a:gd name="T42" fmla="*/ 38 w 83"/>
                    <a:gd name="T43" fmla="*/ 41 h 79"/>
                    <a:gd name="T44" fmla="*/ 36 w 83"/>
                    <a:gd name="T45" fmla="*/ 44 h 79"/>
                    <a:gd name="T46" fmla="*/ 8 w 83"/>
                    <a:gd name="T47" fmla="*/ 26 h 79"/>
                    <a:gd name="T48" fmla="*/ 2 w 83"/>
                    <a:gd name="T49" fmla="*/ 54 h 79"/>
                    <a:gd name="T50" fmla="*/ 11 w 83"/>
                    <a:gd name="T51" fmla="*/ 63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3" h="79">
                      <a:moveTo>
                        <a:pt x="11" y="63"/>
                      </a:moveTo>
                      <a:cubicBezTo>
                        <a:pt x="20" y="64"/>
                        <a:pt x="27" y="55"/>
                        <a:pt x="34" y="52"/>
                      </a:cubicBezTo>
                      <a:cubicBezTo>
                        <a:pt x="35" y="51"/>
                        <a:pt x="38" y="50"/>
                        <a:pt x="38" y="51"/>
                      </a:cubicBezTo>
                      <a:cubicBezTo>
                        <a:pt x="39" y="52"/>
                        <a:pt x="39" y="54"/>
                        <a:pt x="39" y="55"/>
                      </a:cubicBezTo>
                      <a:cubicBezTo>
                        <a:pt x="39" y="59"/>
                        <a:pt x="38" y="62"/>
                        <a:pt x="38" y="65"/>
                      </a:cubicBezTo>
                      <a:cubicBezTo>
                        <a:pt x="38" y="69"/>
                        <a:pt x="38" y="75"/>
                        <a:pt x="38" y="79"/>
                      </a:cubicBezTo>
                      <a:cubicBezTo>
                        <a:pt x="45" y="79"/>
                        <a:pt x="45" y="79"/>
                        <a:pt x="45" y="79"/>
                      </a:cubicBezTo>
                      <a:cubicBezTo>
                        <a:pt x="44" y="75"/>
                        <a:pt x="44" y="69"/>
                        <a:pt x="44" y="65"/>
                      </a:cubicBezTo>
                      <a:cubicBezTo>
                        <a:pt x="44" y="62"/>
                        <a:pt x="44" y="59"/>
                        <a:pt x="44" y="55"/>
                      </a:cubicBezTo>
                      <a:cubicBezTo>
                        <a:pt x="44" y="54"/>
                        <a:pt x="43" y="52"/>
                        <a:pt x="44" y="51"/>
                      </a:cubicBezTo>
                      <a:cubicBezTo>
                        <a:pt x="45" y="50"/>
                        <a:pt x="47" y="51"/>
                        <a:pt x="48" y="52"/>
                      </a:cubicBezTo>
                      <a:cubicBezTo>
                        <a:pt x="55" y="55"/>
                        <a:pt x="62" y="64"/>
                        <a:pt x="71" y="63"/>
                      </a:cubicBezTo>
                      <a:cubicBezTo>
                        <a:pt x="76" y="63"/>
                        <a:pt x="78" y="59"/>
                        <a:pt x="80" y="54"/>
                      </a:cubicBezTo>
                      <a:cubicBezTo>
                        <a:pt x="83" y="46"/>
                        <a:pt x="83" y="31"/>
                        <a:pt x="74" y="26"/>
                      </a:cubicBezTo>
                      <a:cubicBezTo>
                        <a:pt x="61" y="18"/>
                        <a:pt x="57" y="43"/>
                        <a:pt x="46" y="44"/>
                      </a:cubicBezTo>
                      <a:cubicBezTo>
                        <a:pt x="44" y="44"/>
                        <a:pt x="44" y="43"/>
                        <a:pt x="45" y="41"/>
                      </a:cubicBezTo>
                      <a:cubicBezTo>
                        <a:pt x="46" y="38"/>
                        <a:pt x="48" y="35"/>
                        <a:pt x="50" y="32"/>
                      </a:cubicBezTo>
                      <a:cubicBezTo>
                        <a:pt x="54" y="26"/>
                        <a:pt x="60" y="18"/>
                        <a:pt x="59" y="10"/>
                      </a:cubicBezTo>
                      <a:cubicBezTo>
                        <a:pt x="58" y="2"/>
                        <a:pt x="49" y="0"/>
                        <a:pt x="41" y="0"/>
                      </a:cubicBezTo>
                      <a:cubicBezTo>
                        <a:pt x="33" y="0"/>
                        <a:pt x="24" y="2"/>
                        <a:pt x="23" y="10"/>
                      </a:cubicBezTo>
                      <a:cubicBezTo>
                        <a:pt x="22" y="18"/>
                        <a:pt x="28" y="26"/>
                        <a:pt x="33" y="32"/>
                      </a:cubicBezTo>
                      <a:cubicBezTo>
                        <a:pt x="35" y="35"/>
                        <a:pt x="37" y="38"/>
                        <a:pt x="38" y="41"/>
                      </a:cubicBezTo>
                      <a:cubicBezTo>
                        <a:pt x="38" y="43"/>
                        <a:pt x="39" y="44"/>
                        <a:pt x="36" y="44"/>
                      </a:cubicBezTo>
                      <a:cubicBezTo>
                        <a:pt x="25" y="43"/>
                        <a:pt x="21" y="18"/>
                        <a:pt x="8" y="26"/>
                      </a:cubicBezTo>
                      <a:cubicBezTo>
                        <a:pt x="0" y="31"/>
                        <a:pt x="0" y="46"/>
                        <a:pt x="2" y="54"/>
                      </a:cubicBezTo>
                      <a:cubicBezTo>
                        <a:pt x="4" y="59"/>
                        <a:pt x="7" y="63"/>
                        <a:pt x="11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6" name="Freeform: Shape 173"/>
                <p:cNvSpPr>
                  <a:spLocks/>
                </p:cNvSpPr>
                <p:nvPr/>
              </p:nvSpPr>
              <p:spPr bwMode="auto">
                <a:xfrm>
                  <a:off x="2732338" y="1652379"/>
                  <a:ext cx="318607" cy="339439"/>
                </a:xfrm>
                <a:custGeom>
                  <a:avLst/>
                  <a:gdLst>
                    <a:gd name="T0" fmla="*/ 59 w 72"/>
                    <a:gd name="T1" fmla="*/ 53 h 77"/>
                    <a:gd name="T2" fmla="*/ 64 w 72"/>
                    <a:gd name="T3" fmla="*/ 50 h 77"/>
                    <a:gd name="T4" fmla="*/ 71 w 72"/>
                    <a:gd name="T5" fmla="*/ 48 h 77"/>
                    <a:gd name="T6" fmla="*/ 71 w 72"/>
                    <a:gd name="T7" fmla="*/ 38 h 77"/>
                    <a:gd name="T8" fmla="*/ 70 w 72"/>
                    <a:gd name="T9" fmla="*/ 22 h 77"/>
                    <a:gd name="T10" fmla="*/ 53 w 72"/>
                    <a:gd name="T11" fmla="*/ 36 h 77"/>
                    <a:gd name="T12" fmla="*/ 48 w 72"/>
                    <a:gd name="T13" fmla="*/ 42 h 77"/>
                    <a:gd name="T14" fmla="*/ 48 w 72"/>
                    <a:gd name="T15" fmla="*/ 36 h 77"/>
                    <a:gd name="T16" fmla="*/ 54 w 72"/>
                    <a:gd name="T17" fmla="*/ 25 h 77"/>
                    <a:gd name="T18" fmla="*/ 49 w 72"/>
                    <a:gd name="T19" fmla="*/ 15 h 77"/>
                    <a:gd name="T20" fmla="*/ 36 w 72"/>
                    <a:gd name="T21" fmla="*/ 0 h 77"/>
                    <a:gd name="T22" fmla="*/ 36 w 72"/>
                    <a:gd name="T23" fmla="*/ 0 h 77"/>
                    <a:gd name="T24" fmla="*/ 36 w 72"/>
                    <a:gd name="T25" fmla="*/ 0 h 77"/>
                    <a:gd name="T26" fmla="*/ 36 w 72"/>
                    <a:gd name="T27" fmla="*/ 0 h 77"/>
                    <a:gd name="T28" fmla="*/ 36 w 72"/>
                    <a:gd name="T29" fmla="*/ 0 h 77"/>
                    <a:gd name="T30" fmla="*/ 23 w 72"/>
                    <a:gd name="T31" fmla="*/ 15 h 77"/>
                    <a:gd name="T32" fmla="*/ 18 w 72"/>
                    <a:gd name="T33" fmla="*/ 25 h 77"/>
                    <a:gd name="T34" fmla="*/ 23 w 72"/>
                    <a:gd name="T35" fmla="*/ 36 h 77"/>
                    <a:gd name="T36" fmla="*/ 24 w 72"/>
                    <a:gd name="T37" fmla="*/ 42 h 77"/>
                    <a:gd name="T38" fmla="*/ 18 w 72"/>
                    <a:gd name="T39" fmla="*/ 36 h 77"/>
                    <a:gd name="T40" fmla="*/ 2 w 72"/>
                    <a:gd name="T41" fmla="*/ 22 h 77"/>
                    <a:gd name="T42" fmla="*/ 0 w 72"/>
                    <a:gd name="T43" fmla="*/ 38 h 77"/>
                    <a:gd name="T44" fmla="*/ 1 w 72"/>
                    <a:gd name="T45" fmla="*/ 48 h 77"/>
                    <a:gd name="T46" fmla="*/ 7 w 72"/>
                    <a:gd name="T47" fmla="*/ 50 h 77"/>
                    <a:gd name="T48" fmla="*/ 12 w 72"/>
                    <a:gd name="T49" fmla="*/ 53 h 77"/>
                    <a:gd name="T50" fmla="*/ 11 w 72"/>
                    <a:gd name="T51" fmla="*/ 56 h 77"/>
                    <a:gd name="T52" fmla="*/ 0 w 72"/>
                    <a:gd name="T53" fmla="*/ 53 h 77"/>
                    <a:gd name="T54" fmla="*/ 16 w 72"/>
                    <a:gd name="T55" fmla="*/ 75 h 77"/>
                    <a:gd name="T56" fmla="*/ 24 w 72"/>
                    <a:gd name="T57" fmla="*/ 74 h 77"/>
                    <a:gd name="T58" fmla="*/ 31 w 72"/>
                    <a:gd name="T59" fmla="*/ 69 h 77"/>
                    <a:gd name="T60" fmla="*/ 34 w 72"/>
                    <a:gd name="T61" fmla="*/ 68 h 77"/>
                    <a:gd name="T62" fmla="*/ 34 w 72"/>
                    <a:gd name="T63" fmla="*/ 65 h 77"/>
                    <a:gd name="T64" fmla="*/ 36 w 72"/>
                    <a:gd name="T65" fmla="*/ 34 h 77"/>
                    <a:gd name="T66" fmla="*/ 38 w 72"/>
                    <a:gd name="T67" fmla="*/ 65 h 77"/>
                    <a:gd name="T68" fmla="*/ 38 w 72"/>
                    <a:gd name="T69" fmla="*/ 68 h 77"/>
                    <a:gd name="T70" fmla="*/ 40 w 72"/>
                    <a:gd name="T71" fmla="*/ 69 h 77"/>
                    <a:gd name="T72" fmla="*/ 47 w 72"/>
                    <a:gd name="T73" fmla="*/ 74 h 77"/>
                    <a:gd name="T74" fmla="*/ 55 w 72"/>
                    <a:gd name="T75" fmla="*/ 75 h 77"/>
                    <a:gd name="T76" fmla="*/ 71 w 72"/>
                    <a:gd name="T77" fmla="*/ 53 h 77"/>
                    <a:gd name="T78" fmla="*/ 60 w 72"/>
                    <a:gd name="T79" fmla="*/ 56 h 77"/>
                    <a:gd name="T80" fmla="*/ 59 w 72"/>
                    <a:gd name="T81" fmla="*/ 53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2" h="77">
                      <a:moveTo>
                        <a:pt x="59" y="53"/>
                      </a:moveTo>
                      <a:cubicBezTo>
                        <a:pt x="61" y="51"/>
                        <a:pt x="63" y="51"/>
                        <a:pt x="64" y="50"/>
                      </a:cubicBezTo>
                      <a:cubicBezTo>
                        <a:pt x="66" y="49"/>
                        <a:pt x="69" y="49"/>
                        <a:pt x="71" y="48"/>
                      </a:cubicBezTo>
                      <a:cubicBezTo>
                        <a:pt x="71" y="45"/>
                        <a:pt x="72" y="42"/>
                        <a:pt x="71" y="38"/>
                      </a:cubicBezTo>
                      <a:cubicBezTo>
                        <a:pt x="71" y="33"/>
                        <a:pt x="70" y="28"/>
                        <a:pt x="70" y="22"/>
                      </a:cubicBezTo>
                      <a:cubicBezTo>
                        <a:pt x="63" y="26"/>
                        <a:pt x="56" y="28"/>
                        <a:pt x="53" y="36"/>
                      </a:cubicBezTo>
                      <a:cubicBezTo>
                        <a:pt x="53" y="38"/>
                        <a:pt x="51" y="43"/>
                        <a:pt x="48" y="42"/>
                      </a:cubicBezTo>
                      <a:cubicBezTo>
                        <a:pt x="46" y="40"/>
                        <a:pt x="47" y="37"/>
                        <a:pt x="48" y="36"/>
                      </a:cubicBezTo>
                      <a:cubicBezTo>
                        <a:pt x="51" y="32"/>
                        <a:pt x="54" y="30"/>
                        <a:pt x="54" y="25"/>
                      </a:cubicBezTo>
                      <a:cubicBezTo>
                        <a:pt x="54" y="21"/>
                        <a:pt x="51" y="18"/>
                        <a:pt x="49" y="15"/>
                      </a:cubicBezTo>
                      <a:cubicBezTo>
                        <a:pt x="45" y="10"/>
                        <a:pt x="40" y="6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6"/>
                        <a:pt x="27" y="10"/>
                        <a:pt x="23" y="15"/>
                      </a:cubicBezTo>
                      <a:cubicBezTo>
                        <a:pt x="20" y="18"/>
                        <a:pt x="18" y="21"/>
                        <a:pt x="18" y="25"/>
                      </a:cubicBezTo>
                      <a:cubicBezTo>
                        <a:pt x="18" y="30"/>
                        <a:pt x="21" y="32"/>
                        <a:pt x="23" y="36"/>
                      </a:cubicBezTo>
                      <a:cubicBezTo>
                        <a:pt x="24" y="37"/>
                        <a:pt x="26" y="40"/>
                        <a:pt x="24" y="42"/>
                      </a:cubicBezTo>
                      <a:cubicBezTo>
                        <a:pt x="21" y="43"/>
                        <a:pt x="19" y="38"/>
                        <a:pt x="18" y="36"/>
                      </a:cubicBezTo>
                      <a:cubicBezTo>
                        <a:pt x="16" y="28"/>
                        <a:pt x="9" y="26"/>
                        <a:pt x="2" y="22"/>
                      </a:cubicBezTo>
                      <a:cubicBezTo>
                        <a:pt x="2" y="28"/>
                        <a:pt x="1" y="33"/>
                        <a:pt x="0" y="38"/>
                      </a:cubicBezTo>
                      <a:cubicBezTo>
                        <a:pt x="0" y="42"/>
                        <a:pt x="0" y="45"/>
                        <a:pt x="1" y="48"/>
                      </a:cubicBezTo>
                      <a:cubicBezTo>
                        <a:pt x="3" y="49"/>
                        <a:pt x="5" y="49"/>
                        <a:pt x="7" y="50"/>
                      </a:cubicBezTo>
                      <a:cubicBezTo>
                        <a:pt x="9" y="51"/>
                        <a:pt x="11" y="51"/>
                        <a:pt x="12" y="53"/>
                      </a:cubicBezTo>
                      <a:cubicBezTo>
                        <a:pt x="14" y="54"/>
                        <a:pt x="14" y="57"/>
                        <a:pt x="11" y="56"/>
                      </a:cubicBezTo>
                      <a:cubicBezTo>
                        <a:pt x="8" y="56"/>
                        <a:pt x="4" y="52"/>
                        <a:pt x="0" y="53"/>
                      </a:cubicBezTo>
                      <a:cubicBezTo>
                        <a:pt x="2" y="62"/>
                        <a:pt x="7" y="71"/>
                        <a:pt x="16" y="75"/>
                      </a:cubicBezTo>
                      <a:cubicBezTo>
                        <a:pt x="20" y="77"/>
                        <a:pt x="21" y="76"/>
                        <a:pt x="24" y="74"/>
                      </a:cubicBezTo>
                      <a:cubicBezTo>
                        <a:pt x="27" y="72"/>
                        <a:pt x="28" y="70"/>
                        <a:pt x="31" y="69"/>
                      </a:cubicBezTo>
                      <a:cubicBezTo>
                        <a:pt x="33" y="69"/>
                        <a:pt x="34" y="70"/>
                        <a:pt x="34" y="68"/>
                      </a:cubicBezTo>
                      <a:cubicBezTo>
                        <a:pt x="34" y="67"/>
                        <a:pt x="34" y="66"/>
                        <a:pt x="34" y="65"/>
                      </a:cubicBezTo>
                      <a:cubicBezTo>
                        <a:pt x="35" y="53"/>
                        <a:pt x="35" y="46"/>
                        <a:pt x="36" y="34"/>
                      </a:cubicBezTo>
                      <a:cubicBezTo>
                        <a:pt x="36" y="46"/>
                        <a:pt x="37" y="53"/>
                        <a:pt x="38" y="65"/>
                      </a:cubicBezTo>
                      <a:cubicBezTo>
                        <a:pt x="38" y="66"/>
                        <a:pt x="38" y="67"/>
                        <a:pt x="38" y="68"/>
                      </a:cubicBezTo>
                      <a:cubicBezTo>
                        <a:pt x="38" y="70"/>
                        <a:pt x="39" y="69"/>
                        <a:pt x="40" y="69"/>
                      </a:cubicBezTo>
                      <a:cubicBezTo>
                        <a:pt x="43" y="70"/>
                        <a:pt x="45" y="72"/>
                        <a:pt x="47" y="74"/>
                      </a:cubicBezTo>
                      <a:cubicBezTo>
                        <a:pt x="50" y="76"/>
                        <a:pt x="52" y="77"/>
                        <a:pt x="55" y="75"/>
                      </a:cubicBezTo>
                      <a:cubicBezTo>
                        <a:pt x="65" y="71"/>
                        <a:pt x="70" y="62"/>
                        <a:pt x="71" y="53"/>
                      </a:cubicBezTo>
                      <a:cubicBezTo>
                        <a:pt x="68" y="52"/>
                        <a:pt x="64" y="56"/>
                        <a:pt x="60" y="56"/>
                      </a:cubicBezTo>
                      <a:cubicBezTo>
                        <a:pt x="58" y="57"/>
                        <a:pt x="58" y="54"/>
                        <a:pt x="59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7" name="Rectangle 174"/>
                <p:cNvSpPr>
                  <a:spLocks/>
                </p:cNvSpPr>
                <p:nvPr/>
              </p:nvSpPr>
              <p:spPr bwMode="auto">
                <a:xfrm>
                  <a:off x="2878162" y="1966084"/>
                  <a:ext cx="22057" cy="10538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8" name="Freeform: Shape 175"/>
                <p:cNvSpPr>
                  <a:spLocks/>
                </p:cNvSpPr>
                <p:nvPr/>
              </p:nvSpPr>
              <p:spPr bwMode="auto">
                <a:xfrm>
                  <a:off x="5920861" y="1413423"/>
                  <a:ext cx="30635" cy="162980"/>
                </a:xfrm>
                <a:custGeom>
                  <a:avLst/>
                  <a:gdLst>
                    <a:gd name="T0" fmla="*/ 7 w 7"/>
                    <a:gd name="T1" fmla="*/ 1 h 37"/>
                    <a:gd name="T2" fmla="*/ 4 w 7"/>
                    <a:gd name="T3" fmla="*/ 0 h 37"/>
                    <a:gd name="T4" fmla="*/ 4 w 7"/>
                    <a:gd name="T5" fmla="*/ 0 h 37"/>
                    <a:gd name="T6" fmla="*/ 0 w 7"/>
                    <a:gd name="T7" fmla="*/ 1 h 37"/>
                    <a:gd name="T8" fmla="*/ 0 w 7"/>
                    <a:gd name="T9" fmla="*/ 37 h 37"/>
                    <a:gd name="T10" fmla="*/ 7 w 7"/>
                    <a:gd name="T11" fmla="*/ 37 h 37"/>
                    <a:gd name="T12" fmla="*/ 7 w 7"/>
                    <a:gd name="T13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37">
                      <a:moveTo>
                        <a:pt x="7" y="1"/>
                      </a:moveTo>
                      <a:cubicBezTo>
                        <a:pt x="6" y="1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1" y="1"/>
                        <a:pt x="0" y="1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7" y="37"/>
                        <a:pt x="7" y="37"/>
                        <a:pt x="7" y="37"/>
                      </a:cubicBezTo>
                      <a:lnTo>
                        <a:pt x="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Freeform: Shape 176"/>
                <p:cNvSpPr>
                  <a:spLocks/>
                </p:cNvSpPr>
                <p:nvPr/>
              </p:nvSpPr>
              <p:spPr bwMode="auto">
                <a:xfrm>
                  <a:off x="5920861" y="1192849"/>
                  <a:ext cx="30635" cy="22057"/>
                </a:xfrm>
                <a:custGeom>
                  <a:avLst/>
                  <a:gdLst>
                    <a:gd name="T0" fmla="*/ 5 w 7"/>
                    <a:gd name="T1" fmla="*/ 5 h 5"/>
                    <a:gd name="T2" fmla="*/ 5 w 7"/>
                    <a:gd name="T3" fmla="*/ 5 h 5"/>
                    <a:gd name="T4" fmla="*/ 7 w 7"/>
                    <a:gd name="T5" fmla="*/ 5 h 5"/>
                    <a:gd name="T6" fmla="*/ 7 w 7"/>
                    <a:gd name="T7" fmla="*/ 0 h 5"/>
                    <a:gd name="T8" fmla="*/ 0 w 7"/>
                    <a:gd name="T9" fmla="*/ 0 h 5"/>
                    <a:gd name="T10" fmla="*/ 0 w 7"/>
                    <a:gd name="T11" fmla="*/ 5 h 5"/>
                    <a:gd name="T12" fmla="*/ 5 w 7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">
                      <a:moveTo>
                        <a:pt x="5" y="5"/>
                      </a:move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6" y="5"/>
                        <a:pt x="7" y="5"/>
                        <a:pt x="7" y="5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5"/>
                        <a:pt x="3" y="5"/>
                        <a:pt x="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0" name="Freeform: Shape 177"/>
                <p:cNvSpPr>
                  <a:spLocks/>
                </p:cNvSpPr>
                <p:nvPr/>
              </p:nvSpPr>
              <p:spPr bwMode="auto">
                <a:xfrm>
                  <a:off x="5788517" y="1223484"/>
                  <a:ext cx="305128" cy="220574"/>
                </a:xfrm>
                <a:custGeom>
                  <a:avLst/>
                  <a:gdLst>
                    <a:gd name="T0" fmla="*/ 37 w 69"/>
                    <a:gd name="T1" fmla="*/ 0 h 50"/>
                    <a:gd name="T2" fmla="*/ 35 w 69"/>
                    <a:gd name="T3" fmla="*/ 0 h 50"/>
                    <a:gd name="T4" fmla="*/ 35 w 69"/>
                    <a:gd name="T5" fmla="*/ 0 h 50"/>
                    <a:gd name="T6" fmla="*/ 30 w 69"/>
                    <a:gd name="T7" fmla="*/ 0 h 50"/>
                    <a:gd name="T8" fmla="*/ 1 w 69"/>
                    <a:gd name="T9" fmla="*/ 33 h 50"/>
                    <a:gd name="T10" fmla="*/ 3 w 69"/>
                    <a:gd name="T11" fmla="*/ 46 h 50"/>
                    <a:gd name="T12" fmla="*/ 4 w 69"/>
                    <a:gd name="T13" fmla="*/ 48 h 50"/>
                    <a:gd name="T14" fmla="*/ 6 w 69"/>
                    <a:gd name="T15" fmla="*/ 46 h 50"/>
                    <a:gd name="T16" fmla="*/ 14 w 69"/>
                    <a:gd name="T17" fmla="*/ 40 h 50"/>
                    <a:gd name="T18" fmla="*/ 15 w 69"/>
                    <a:gd name="T19" fmla="*/ 40 h 50"/>
                    <a:gd name="T20" fmla="*/ 23 w 69"/>
                    <a:gd name="T21" fmla="*/ 46 h 50"/>
                    <a:gd name="T22" fmla="*/ 24 w 69"/>
                    <a:gd name="T23" fmla="*/ 48 h 50"/>
                    <a:gd name="T24" fmla="*/ 25 w 69"/>
                    <a:gd name="T25" fmla="*/ 46 h 50"/>
                    <a:gd name="T26" fmla="*/ 30 w 69"/>
                    <a:gd name="T27" fmla="*/ 42 h 50"/>
                    <a:gd name="T28" fmla="*/ 34 w 69"/>
                    <a:gd name="T29" fmla="*/ 41 h 50"/>
                    <a:gd name="T30" fmla="*/ 34 w 69"/>
                    <a:gd name="T31" fmla="*/ 41 h 50"/>
                    <a:gd name="T32" fmla="*/ 37 w 69"/>
                    <a:gd name="T33" fmla="*/ 42 h 50"/>
                    <a:gd name="T34" fmla="*/ 43 w 69"/>
                    <a:gd name="T35" fmla="*/ 47 h 50"/>
                    <a:gd name="T36" fmla="*/ 44 w 69"/>
                    <a:gd name="T37" fmla="*/ 48 h 50"/>
                    <a:gd name="T38" fmla="*/ 45 w 69"/>
                    <a:gd name="T39" fmla="*/ 47 h 50"/>
                    <a:gd name="T40" fmla="*/ 54 w 69"/>
                    <a:gd name="T41" fmla="*/ 41 h 50"/>
                    <a:gd name="T42" fmla="*/ 54 w 69"/>
                    <a:gd name="T43" fmla="*/ 41 h 50"/>
                    <a:gd name="T44" fmla="*/ 62 w 69"/>
                    <a:gd name="T45" fmla="*/ 47 h 50"/>
                    <a:gd name="T46" fmla="*/ 63 w 69"/>
                    <a:gd name="T47" fmla="*/ 49 h 50"/>
                    <a:gd name="T48" fmla="*/ 64 w 69"/>
                    <a:gd name="T49" fmla="*/ 50 h 50"/>
                    <a:gd name="T50" fmla="*/ 64 w 69"/>
                    <a:gd name="T51" fmla="*/ 49 h 50"/>
                    <a:gd name="T52" fmla="*/ 65 w 69"/>
                    <a:gd name="T53" fmla="*/ 47 h 50"/>
                    <a:gd name="T54" fmla="*/ 68 w 69"/>
                    <a:gd name="T55" fmla="*/ 35 h 50"/>
                    <a:gd name="T56" fmla="*/ 37 w 69"/>
                    <a:gd name="T57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9" h="50">
                      <a:moveTo>
                        <a:pt x="37" y="0"/>
                      </a:moveTo>
                      <a:cubicBezTo>
                        <a:pt x="37" y="0"/>
                        <a:pt x="36" y="0"/>
                        <a:pt x="35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3" y="0"/>
                        <a:pt x="32" y="0"/>
                        <a:pt x="30" y="0"/>
                      </a:cubicBezTo>
                      <a:cubicBezTo>
                        <a:pt x="14" y="2"/>
                        <a:pt x="1" y="16"/>
                        <a:pt x="1" y="33"/>
                      </a:cubicBezTo>
                      <a:cubicBezTo>
                        <a:pt x="0" y="38"/>
                        <a:pt x="1" y="42"/>
                        <a:pt x="3" y="46"/>
                      </a:cubicBezTo>
                      <a:cubicBezTo>
                        <a:pt x="3" y="47"/>
                        <a:pt x="4" y="48"/>
                        <a:pt x="4" y="48"/>
                      </a:cubicBezTo>
                      <a:cubicBezTo>
                        <a:pt x="5" y="48"/>
                        <a:pt x="5" y="47"/>
                        <a:pt x="6" y="46"/>
                      </a:cubicBezTo>
                      <a:cubicBezTo>
                        <a:pt x="7" y="43"/>
                        <a:pt x="11" y="40"/>
                        <a:pt x="14" y="40"/>
                      </a:cubicBezTo>
                      <a:cubicBezTo>
                        <a:pt x="14" y="40"/>
                        <a:pt x="15" y="40"/>
                        <a:pt x="15" y="40"/>
                      </a:cubicBezTo>
                      <a:cubicBezTo>
                        <a:pt x="18" y="41"/>
                        <a:pt x="22" y="43"/>
                        <a:pt x="23" y="46"/>
                      </a:cubicBezTo>
                      <a:cubicBezTo>
                        <a:pt x="24" y="47"/>
                        <a:pt x="24" y="48"/>
                        <a:pt x="24" y="48"/>
                      </a:cubicBezTo>
                      <a:cubicBezTo>
                        <a:pt x="24" y="48"/>
                        <a:pt x="25" y="47"/>
                        <a:pt x="25" y="46"/>
                      </a:cubicBezTo>
                      <a:cubicBezTo>
                        <a:pt x="26" y="44"/>
                        <a:pt x="28" y="42"/>
                        <a:pt x="30" y="42"/>
                      </a:cubicBezTo>
                      <a:cubicBezTo>
                        <a:pt x="31" y="41"/>
                        <a:pt x="33" y="41"/>
                        <a:pt x="34" y="41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5" y="41"/>
                        <a:pt x="36" y="41"/>
                        <a:pt x="37" y="42"/>
                      </a:cubicBezTo>
                      <a:cubicBezTo>
                        <a:pt x="40" y="42"/>
                        <a:pt x="42" y="44"/>
                        <a:pt x="43" y="47"/>
                      </a:cubicBezTo>
                      <a:cubicBezTo>
                        <a:pt x="44" y="48"/>
                        <a:pt x="44" y="48"/>
                        <a:pt x="44" y="48"/>
                      </a:cubicBezTo>
                      <a:cubicBezTo>
                        <a:pt x="44" y="48"/>
                        <a:pt x="44" y="48"/>
                        <a:pt x="45" y="47"/>
                      </a:cubicBezTo>
                      <a:cubicBezTo>
                        <a:pt x="47" y="44"/>
                        <a:pt x="50" y="41"/>
                        <a:pt x="54" y="41"/>
                      </a:cubicBezTo>
                      <a:cubicBezTo>
                        <a:pt x="54" y="41"/>
                        <a:pt x="54" y="41"/>
                        <a:pt x="54" y="41"/>
                      </a:cubicBezTo>
                      <a:cubicBezTo>
                        <a:pt x="58" y="41"/>
                        <a:pt x="61" y="44"/>
                        <a:pt x="62" y="47"/>
                      </a:cubicBezTo>
                      <a:cubicBezTo>
                        <a:pt x="63" y="48"/>
                        <a:pt x="63" y="49"/>
                        <a:pt x="63" y="49"/>
                      </a:cubicBezTo>
                      <a:cubicBezTo>
                        <a:pt x="63" y="50"/>
                        <a:pt x="63" y="50"/>
                        <a:pt x="64" y="50"/>
                      </a:cubicBezTo>
                      <a:cubicBezTo>
                        <a:pt x="64" y="50"/>
                        <a:pt x="64" y="50"/>
                        <a:pt x="64" y="49"/>
                      </a:cubicBezTo>
                      <a:cubicBezTo>
                        <a:pt x="65" y="49"/>
                        <a:pt x="65" y="48"/>
                        <a:pt x="65" y="47"/>
                      </a:cubicBezTo>
                      <a:cubicBezTo>
                        <a:pt x="67" y="44"/>
                        <a:pt x="68" y="39"/>
                        <a:pt x="68" y="35"/>
                      </a:cubicBezTo>
                      <a:cubicBezTo>
                        <a:pt x="69" y="17"/>
                        <a:pt x="55" y="2"/>
                        <a:pt x="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Freeform: Shape 178"/>
                <p:cNvSpPr>
                  <a:spLocks/>
                </p:cNvSpPr>
                <p:nvPr/>
              </p:nvSpPr>
              <p:spPr bwMode="auto">
                <a:xfrm>
                  <a:off x="4601092" y="4491660"/>
                  <a:ext cx="118865" cy="84553"/>
                </a:xfrm>
                <a:custGeom>
                  <a:avLst/>
                  <a:gdLst>
                    <a:gd name="T0" fmla="*/ 17 w 27"/>
                    <a:gd name="T1" fmla="*/ 5 h 19"/>
                    <a:gd name="T2" fmla="*/ 24 w 27"/>
                    <a:gd name="T3" fmla="*/ 1 h 19"/>
                    <a:gd name="T4" fmla="*/ 27 w 27"/>
                    <a:gd name="T5" fmla="*/ 0 h 19"/>
                    <a:gd name="T6" fmla="*/ 16 w 27"/>
                    <a:gd name="T7" fmla="*/ 1 h 19"/>
                    <a:gd name="T8" fmla="*/ 9 w 27"/>
                    <a:gd name="T9" fmla="*/ 7 h 19"/>
                    <a:gd name="T10" fmla="*/ 5 w 27"/>
                    <a:gd name="T11" fmla="*/ 12 h 19"/>
                    <a:gd name="T12" fmla="*/ 0 w 27"/>
                    <a:gd name="T13" fmla="*/ 19 h 19"/>
                    <a:gd name="T14" fmla="*/ 9 w 27"/>
                    <a:gd name="T15" fmla="*/ 15 h 19"/>
                    <a:gd name="T16" fmla="*/ 17 w 27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19">
                      <a:moveTo>
                        <a:pt x="17" y="5"/>
                      </a:moveTo>
                      <a:cubicBezTo>
                        <a:pt x="19" y="4"/>
                        <a:pt x="21" y="2"/>
                        <a:pt x="24" y="1"/>
                      </a:cubicBezTo>
                      <a:cubicBezTo>
                        <a:pt x="24" y="1"/>
                        <a:pt x="26" y="0"/>
                        <a:pt x="27" y="0"/>
                      </a:cubicBezTo>
                      <a:cubicBezTo>
                        <a:pt x="23" y="0"/>
                        <a:pt x="19" y="0"/>
                        <a:pt x="16" y="1"/>
                      </a:cubicBezTo>
                      <a:cubicBezTo>
                        <a:pt x="13" y="2"/>
                        <a:pt x="10" y="4"/>
                        <a:pt x="9" y="7"/>
                      </a:cubicBezTo>
                      <a:cubicBezTo>
                        <a:pt x="7" y="9"/>
                        <a:pt x="6" y="11"/>
                        <a:pt x="5" y="12"/>
                      </a:cubicBezTo>
                      <a:cubicBezTo>
                        <a:pt x="4" y="15"/>
                        <a:pt x="3" y="18"/>
                        <a:pt x="0" y="19"/>
                      </a:cubicBezTo>
                      <a:cubicBezTo>
                        <a:pt x="3" y="19"/>
                        <a:pt x="7" y="17"/>
                        <a:pt x="9" y="15"/>
                      </a:cubicBezTo>
                      <a:cubicBezTo>
                        <a:pt x="13" y="12"/>
                        <a:pt x="15" y="9"/>
                        <a:pt x="1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Freeform: Shape 179"/>
                <p:cNvSpPr>
                  <a:spLocks/>
                </p:cNvSpPr>
                <p:nvPr/>
              </p:nvSpPr>
              <p:spPr bwMode="auto">
                <a:xfrm>
                  <a:off x="4609670" y="4491660"/>
                  <a:ext cx="154402" cy="106611"/>
                </a:xfrm>
                <a:custGeom>
                  <a:avLst/>
                  <a:gdLst>
                    <a:gd name="T0" fmla="*/ 23 w 35"/>
                    <a:gd name="T1" fmla="*/ 3 h 24"/>
                    <a:gd name="T2" fmla="*/ 14 w 35"/>
                    <a:gd name="T3" fmla="*/ 11 h 24"/>
                    <a:gd name="T4" fmla="*/ 8 w 35"/>
                    <a:gd name="T5" fmla="*/ 17 h 24"/>
                    <a:gd name="T6" fmla="*/ 0 w 35"/>
                    <a:gd name="T7" fmla="*/ 20 h 24"/>
                    <a:gd name="T8" fmla="*/ 19 w 35"/>
                    <a:gd name="T9" fmla="*/ 20 h 24"/>
                    <a:gd name="T10" fmla="*/ 30 w 35"/>
                    <a:gd name="T11" fmla="*/ 6 h 24"/>
                    <a:gd name="T12" fmla="*/ 33 w 35"/>
                    <a:gd name="T13" fmla="*/ 2 h 24"/>
                    <a:gd name="T14" fmla="*/ 35 w 35"/>
                    <a:gd name="T15" fmla="*/ 1 h 24"/>
                    <a:gd name="T16" fmla="*/ 23 w 35"/>
                    <a:gd name="T17" fmla="*/ 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23" y="3"/>
                      </a:moveTo>
                      <a:cubicBezTo>
                        <a:pt x="19" y="5"/>
                        <a:pt x="17" y="7"/>
                        <a:pt x="14" y="11"/>
                      </a:cubicBezTo>
                      <a:cubicBezTo>
                        <a:pt x="12" y="13"/>
                        <a:pt x="10" y="16"/>
                        <a:pt x="8" y="17"/>
                      </a:cubicBezTo>
                      <a:cubicBezTo>
                        <a:pt x="5" y="19"/>
                        <a:pt x="3" y="20"/>
                        <a:pt x="0" y="20"/>
                      </a:cubicBezTo>
                      <a:cubicBezTo>
                        <a:pt x="6" y="24"/>
                        <a:pt x="13" y="24"/>
                        <a:pt x="19" y="20"/>
                      </a:cubicBezTo>
                      <a:cubicBezTo>
                        <a:pt x="25" y="17"/>
                        <a:pt x="27" y="12"/>
                        <a:pt x="30" y="6"/>
                      </a:cubicBezTo>
                      <a:cubicBezTo>
                        <a:pt x="31" y="5"/>
                        <a:pt x="32" y="3"/>
                        <a:pt x="33" y="2"/>
                      </a:cubicBezTo>
                      <a:cubicBezTo>
                        <a:pt x="34" y="2"/>
                        <a:pt x="35" y="1"/>
                        <a:pt x="35" y="1"/>
                      </a:cubicBezTo>
                      <a:cubicBezTo>
                        <a:pt x="31" y="0"/>
                        <a:pt x="27" y="1"/>
                        <a:pt x="2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3" name="Freeform: Shape 180"/>
                <p:cNvSpPr>
                  <a:spLocks/>
                </p:cNvSpPr>
                <p:nvPr/>
              </p:nvSpPr>
              <p:spPr bwMode="auto">
                <a:xfrm>
                  <a:off x="4601092" y="4403430"/>
                  <a:ext cx="101709" cy="71074"/>
                </a:xfrm>
                <a:custGeom>
                  <a:avLst/>
                  <a:gdLst>
                    <a:gd name="T0" fmla="*/ 8 w 23"/>
                    <a:gd name="T1" fmla="*/ 6 h 16"/>
                    <a:gd name="T2" fmla="*/ 5 w 23"/>
                    <a:gd name="T3" fmla="*/ 11 h 16"/>
                    <a:gd name="T4" fmla="*/ 0 w 23"/>
                    <a:gd name="T5" fmla="*/ 16 h 16"/>
                    <a:gd name="T6" fmla="*/ 8 w 23"/>
                    <a:gd name="T7" fmla="*/ 13 h 16"/>
                    <a:gd name="T8" fmla="*/ 15 w 23"/>
                    <a:gd name="T9" fmla="*/ 5 h 16"/>
                    <a:gd name="T10" fmla="*/ 20 w 23"/>
                    <a:gd name="T11" fmla="*/ 1 h 16"/>
                    <a:gd name="T12" fmla="*/ 23 w 23"/>
                    <a:gd name="T13" fmla="*/ 0 h 16"/>
                    <a:gd name="T14" fmla="*/ 14 w 23"/>
                    <a:gd name="T15" fmla="*/ 1 h 16"/>
                    <a:gd name="T16" fmla="*/ 8 w 23"/>
                    <a:gd name="T17" fmla="*/ 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8" y="6"/>
                      </a:moveTo>
                      <a:cubicBezTo>
                        <a:pt x="6" y="8"/>
                        <a:pt x="6" y="9"/>
                        <a:pt x="5" y="11"/>
                      </a:cubicBezTo>
                      <a:cubicBezTo>
                        <a:pt x="4" y="13"/>
                        <a:pt x="2" y="15"/>
                        <a:pt x="0" y="16"/>
                      </a:cubicBezTo>
                      <a:cubicBezTo>
                        <a:pt x="3" y="16"/>
                        <a:pt x="6" y="15"/>
                        <a:pt x="8" y="13"/>
                      </a:cubicBezTo>
                      <a:cubicBezTo>
                        <a:pt x="11" y="11"/>
                        <a:pt x="13" y="7"/>
                        <a:pt x="15" y="5"/>
                      </a:cubicBezTo>
                      <a:cubicBezTo>
                        <a:pt x="17" y="3"/>
                        <a:pt x="18" y="2"/>
                        <a:pt x="20" y="1"/>
                      </a:cubicBezTo>
                      <a:cubicBezTo>
                        <a:pt x="21" y="1"/>
                        <a:pt x="22" y="0"/>
                        <a:pt x="23" y="0"/>
                      </a:cubicBezTo>
                      <a:cubicBezTo>
                        <a:pt x="20" y="0"/>
                        <a:pt x="17" y="0"/>
                        <a:pt x="14" y="1"/>
                      </a:cubicBezTo>
                      <a:cubicBezTo>
                        <a:pt x="11" y="2"/>
                        <a:pt x="9" y="4"/>
                        <a:pt x="8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4" name="Freeform: Shape 181"/>
                <p:cNvSpPr>
                  <a:spLocks/>
                </p:cNvSpPr>
                <p:nvPr/>
              </p:nvSpPr>
              <p:spPr bwMode="auto">
                <a:xfrm>
                  <a:off x="4609670" y="4403430"/>
                  <a:ext cx="132345" cy="93131"/>
                </a:xfrm>
                <a:custGeom>
                  <a:avLst/>
                  <a:gdLst>
                    <a:gd name="T0" fmla="*/ 28 w 30"/>
                    <a:gd name="T1" fmla="*/ 2 h 21"/>
                    <a:gd name="T2" fmla="*/ 30 w 30"/>
                    <a:gd name="T3" fmla="*/ 1 h 21"/>
                    <a:gd name="T4" fmla="*/ 19 w 30"/>
                    <a:gd name="T5" fmla="*/ 2 h 21"/>
                    <a:gd name="T6" fmla="*/ 12 w 30"/>
                    <a:gd name="T7" fmla="*/ 9 h 21"/>
                    <a:gd name="T8" fmla="*/ 6 w 30"/>
                    <a:gd name="T9" fmla="*/ 15 h 21"/>
                    <a:gd name="T10" fmla="*/ 0 w 30"/>
                    <a:gd name="T11" fmla="*/ 18 h 21"/>
                    <a:gd name="T12" fmla="*/ 16 w 30"/>
                    <a:gd name="T13" fmla="*/ 17 h 21"/>
                    <a:gd name="T14" fmla="*/ 25 w 30"/>
                    <a:gd name="T15" fmla="*/ 6 h 21"/>
                    <a:gd name="T16" fmla="*/ 28 w 30"/>
                    <a:gd name="T17" fmla="*/ 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28" y="2"/>
                      </a:moveTo>
                      <a:cubicBezTo>
                        <a:pt x="29" y="2"/>
                        <a:pt x="30" y="1"/>
                        <a:pt x="30" y="1"/>
                      </a:cubicBezTo>
                      <a:cubicBezTo>
                        <a:pt x="26" y="0"/>
                        <a:pt x="23" y="1"/>
                        <a:pt x="19" y="2"/>
                      </a:cubicBezTo>
                      <a:cubicBezTo>
                        <a:pt x="16" y="4"/>
                        <a:pt x="14" y="6"/>
                        <a:pt x="12" y="9"/>
                      </a:cubicBezTo>
                      <a:cubicBezTo>
                        <a:pt x="10" y="11"/>
                        <a:pt x="9" y="14"/>
                        <a:pt x="6" y="15"/>
                      </a:cubicBezTo>
                      <a:cubicBezTo>
                        <a:pt x="5" y="16"/>
                        <a:pt x="2" y="17"/>
                        <a:pt x="0" y="18"/>
                      </a:cubicBezTo>
                      <a:cubicBezTo>
                        <a:pt x="5" y="21"/>
                        <a:pt x="11" y="21"/>
                        <a:pt x="16" y="17"/>
                      </a:cubicBezTo>
                      <a:cubicBezTo>
                        <a:pt x="21" y="15"/>
                        <a:pt x="23" y="10"/>
                        <a:pt x="25" y="6"/>
                      </a:cubicBezTo>
                      <a:cubicBezTo>
                        <a:pt x="26" y="4"/>
                        <a:pt x="27" y="3"/>
                        <a:pt x="2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5" name="Freeform: Shape 182"/>
                <p:cNvSpPr>
                  <a:spLocks/>
                </p:cNvSpPr>
                <p:nvPr/>
              </p:nvSpPr>
              <p:spPr bwMode="auto">
                <a:xfrm>
                  <a:off x="4472424" y="4491660"/>
                  <a:ext cx="115189" cy="84553"/>
                </a:xfrm>
                <a:custGeom>
                  <a:avLst/>
                  <a:gdLst>
                    <a:gd name="T0" fmla="*/ 9 w 26"/>
                    <a:gd name="T1" fmla="*/ 5 h 19"/>
                    <a:gd name="T2" fmla="*/ 17 w 26"/>
                    <a:gd name="T3" fmla="*/ 15 h 19"/>
                    <a:gd name="T4" fmla="*/ 26 w 26"/>
                    <a:gd name="T5" fmla="*/ 19 h 19"/>
                    <a:gd name="T6" fmla="*/ 21 w 26"/>
                    <a:gd name="T7" fmla="*/ 12 h 19"/>
                    <a:gd name="T8" fmla="*/ 18 w 26"/>
                    <a:gd name="T9" fmla="*/ 7 h 19"/>
                    <a:gd name="T10" fmla="*/ 11 w 26"/>
                    <a:gd name="T11" fmla="*/ 1 h 19"/>
                    <a:gd name="T12" fmla="*/ 0 w 26"/>
                    <a:gd name="T13" fmla="*/ 0 h 19"/>
                    <a:gd name="T14" fmla="*/ 3 w 26"/>
                    <a:gd name="T15" fmla="*/ 1 h 19"/>
                    <a:gd name="T16" fmla="*/ 9 w 26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19">
                      <a:moveTo>
                        <a:pt x="9" y="5"/>
                      </a:moveTo>
                      <a:cubicBezTo>
                        <a:pt x="12" y="9"/>
                        <a:pt x="14" y="12"/>
                        <a:pt x="17" y="15"/>
                      </a:cubicBezTo>
                      <a:cubicBezTo>
                        <a:pt x="20" y="17"/>
                        <a:pt x="23" y="19"/>
                        <a:pt x="26" y="19"/>
                      </a:cubicBezTo>
                      <a:cubicBezTo>
                        <a:pt x="24" y="18"/>
                        <a:pt x="22" y="15"/>
                        <a:pt x="21" y="12"/>
                      </a:cubicBezTo>
                      <a:cubicBezTo>
                        <a:pt x="20" y="11"/>
                        <a:pt x="19" y="9"/>
                        <a:pt x="18" y="7"/>
                      </a:cubicBezTo>
                      <a:cubicBezTo>
                        <a:pt x="16" y="4"/>
                        <a:pt x="14" y="2"/>
                        <a:pt x="11" y="1"/>
                      </a:cubicBez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4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6" name="Freeform: Shape 183"/>
                <p:cNvSpPr>
                  <a:spLocks/>
                </p:cNvSpPr>
                <p:nvPr/>
              </p:nvSpPr>
              <p:spPr bwMode="auto">
                <a:xfrm>
                  <a:off x="4424633" y="4491660"/>
                  <a:ext cx="154402" cy="106611"/>
                </a:xfrm>
                <a:custGeom>
                  <a:avLst/>
                  <a:gdLst>
                    <a:gd name="T0" fmla="*/ 6 w 35"/>
                    <a:gd name="T1" fmla="*/ 6 h 24"/>
                    <a:gd name="T2" fmla="*/ 16 w 35"/>
                    <a:gd name="T3" fmla="*/ 20 h 24"/>
                    <a:gd name="T4" fmla="*/ 35 w 35"/>
                    <a:gd name="T5" fmla="*/ 20 h 24"/>
                    <a:gd name="T6" fmla="*/ 28 w 35"/>
                    <a:gd name="T7" fmla="*/ 17 h 24"/>
                    <a:gd name="T8" fmla="*/ 21 w 35"/>
                    <a:gd name="T9" fmla="*/ 11 h 24"/>
                    <a:gd name="T10" fmla="*/ 13 w 35"/>
                    <a:gd name="T11" fmla="*/ 3 h 24"/>
                    <a:gd name="T12" fmla="*/ 0 w 35"/>
                    <a:gd name="T13" fmla="*/ 1 h 24"/>
                    <a:gd name="T14" fmla="*/ 2 w 35"/>
                    <a:gd name="T15" fmla="*/ 2 h 24"/>
                    <a:gd name="T16" fmla="*/ 6 w 35"/>
                    <a:gd name="T17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6" y="6"/>
                      </a:moveTo>
                      <a:cubicBezTo>
                        <a:pt x="9" y="12"/>
                        <a:pt x="11" y="17"/>
                        <a:pt x="16" y="20"/>
                      </a:cubicBezTo>
                      <a:cubicBezTo>
                        <a:pt x="22" y="24"/>
                        <a:pt x="30" y="24"/>
                        <a:pt x="35" y="20"/>
                      </a:cubicBezTo>
                      <a:cubicBezTo>
                        <a:pt x="33" y="20"/>
                        <a:pt x="30" y="19"/>
                        <a:pt x="28" y="17"/>
                      </a:cubicBezTo>
                      <a:cubicBezTo>
                        <a:pt x="25" y="16"/>
                        <a:pt x="23" y="13"/>
                        <a:pt x="21" y="11"/>
                      </a:cubicBezTo>
                      <a:cubicBezTo>
                        <a:pt x="19" y="7"/>
                        <a:pt x="16" y="5"/>
                        <a:pt x="13" y="3"/>
                      </a:cubicBezTo>
                      <a:cubicBezTo>
                        <a:pt x="9" y="1"/>
                        <a:pt x="4" y="0"/>
                        <a:pt x="0" y="1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4" y="3"/>
                        <a:pt x="5" y="5"/>
                        <a:pt x="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7" name="Freeform: Shape 184"/>
                <p:cNvSpPr>
                  <a:spLocks/>
                </p:cNvSpPr>
                <p:nvPr/>
              </p:nvSpPr>
              <p:spPr bwMode="auto">
                <a:xfrm>
                  <a:off x="4485903" y="4403430"/>
                  <a:ext cx="101709" cy="71074"/>
                </a:xfrm>
                <a:custGeom>
                  <a:avLst/>
                  <a:gdLst>
                    <a:gd name="T0" fmla="*/ 10 w 23"/>
                    <a:gd name="T1" fmla="*/ 1 h 16"/>
                    <a:gd name="T2" fmla="*/ 0 w 23"/>
                    <a:gd name="T3" fmla="*/ 0 h 16"/>
                    <a:gd name="T4" fmla="*/ 3 w 23"/>
                    <a:gd name="T5" fmla="*/ 1 h 16"/>
                    <a:gd name="T6" fmla="*/ 8 w 23"/>
                    <a:gd name="T7" fmla="*/ 5 h 16"/>
                    <a:gd name="T8" fmla="*/ 15 w 23"/>
                    <a:gd name="T9" fmla="*/ 13 h 16"/>
                    <a:gd name="T10" fmla="*/ 23 w 23"/>
                    <a:gd name="T11" fmla="*/ 16 h 16"/>
                    <a:gd name="T12" fmla="*/ 19 w 23"/>
                    <a:gd name="T13" fmla="*/ 11 h 16"/>
                    <a:gd name="T14" fmla="*/ 16 w 23"/>
                    <a:gd name="T15" fmla="*/ 6 h 16"/>
                    <a:gd name="T16" fmla="*/ 10 w 23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10" y="1"/>
                      </a:move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3"/>
                        <a:pt x="8" y="5"/>
                      </a:cubicBezTo>
                      <a:cubicBezTo>
                        <a:pt x="11" y="7"/>
                        <a:pt x="13" y="11"/>
                        <a:pt x="15" y="13"/>
                      </a:cubicBezTo>
                      <a:cubicBezTo>
                        <a:pt x="18" y="15"/>
                        <a:pt x="20" y="16"/>
                        <a:pt x="23" y="16"/>
                      </a:cubicBezTo>
                      <a:cubicBezTo>
                        <a:pt x="21" y="15"/>
                        <a:pt x="20" y="13"/>
                        <a:pt x="19" y="11"/>
                      </a:cubicBezTo>
                      <a:cubicBezTo>
                        <a:pt x="18" y="9"/>
                        <a:pt x="17" y="8"/>
                        <a:pt x="16" y="6"/>
                      </a:cubicBezTo>
                      <a:cubicBezTo>
                        <a:pt x="14" y="4"/>
                        <a:pt x="12" y="2"/>
                        <a:pt x="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8" name="Freeform: Shape 185"/>
                <p:cNvSpPr>
                  <a:spLocks/>
                </p:cNvSpPr>
                <p:nvPr/>
              </p:nvSpPr>
              <p:spPr bwMode="auto">
                <a:xfrm>
                  <a:off x="4446690" y="4403430"/>
                  <a:ext cx="132345" cy="93131"/>
                </a:xfrm>
                <a:custGeom>
                  <a:avLst/>
                  <a:gdLst>
                    <a:gd name="T0" fmla="*/ 0 w 30"/>
                    <a:gd name="T1" fmla="*/ 1 h 21"/>
                    <a:gd name="T2" fmla="*/ 2 w 30"/>
                    <a:gd name="T3" fmla="*/ 2 h 21"/>
                    <a:gd name="T4" fmla="*/ 5 w 30"/>
                    <a:gd name="T5" fmla="*/ 6 h 21"/>
                    <a:gd name="T6" fmla="*/ 14 w 30"/>
                    <a:gd name="T7" fmla="*/ 17 h 21"/>
                    <a:gd name="T8" fmla="*/ 30 w 30"/>
                    <a:gd name="T9" fmla="*/ 18 h 21"/>
                    <a:gd name="T10" fmla="*/ 24 w 30"/>
                    <a:gd name="T11" fmla="*/ 15 h 21"/>
                    <a:gd name="T12" fmla="*/ 18 w 30"/>
                    <a:gd name="T13" fmla="*/ 9 h 21"/>
                    <a:gd name="T14" fmla="*/ 11 w 30"/>
                    <a:gd name="T15" fmla="*/ 2 h 21"/>
                    <a:gd name="T16" fmla="*/ 0 w 30"/>
                    <a:gd name="T17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0" y="1"/>
                      </a:move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3" y="3"/>
                        <a:pt x="4" y="4"/>
                        <a:pt x="5" y="6"/>
                      </a:cubicBezTo>
                      <a:cubicBezTo>
                        <a:pt x="8" y="10"/>
                        <a:pt x="9" y="15"/>
                        <a:pt x="14" y="17"/>
                      </a:cubicBezTo>
                      <a:cubicBezTo>
                        <a:pt x="19" y="21"/>
                        <a:pt x="25" y="21"/>
                        <a:pt x="30" y="18"/>
                      </a:cubicBezTo>
                      <a:cubicBezTo>
                        <a:pt x="28" y="17"/>
                        <a:pt x="26" y="16"/>
                        <a:pt x="24" y="15"/>
                      </a:cubicBezTo>
                      <a:cubicBezTo>
                        <a:pt x="22" y="14"/>
                        <a:pt x="20" y="11"/>
                        <a:pt x="18" y="9"/>
                      </a:cubicBezTo>
                      <a:cubicBezTo>
                        <a:pt x="16" y="6"/>
                        <a:pt x="14" y="4"/>
                        <a:pt x="11" y="2"/>
                      </a:cubicBezTo>
                      <a:cubicBezTo>
                        <a:pt x="8" y="1"/>
                        <a:pt x="4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9" name="Freeform: Shape 186"/>
                <p:cNvSpPr>
                  <a:spLocks/>
                </p:cNvSpPr>
                <p:nvPr/>
              </p:nvSpPr>
              <p:spPr bwMode="auto">
                <a:xfrm>
                  <a:off x="4592514" y="4342160"/>
                  <a:ext cx="56369" cy="113963"/>
                </a:xfrm>
                <a:custGeom>
                  <a:avLst/>
                  <a:gdLst>
                    <a:gd name="T0" fmla="*/ 9 w 13"/>
                    <a:gd name="T1" fmla="*/ 8 h 26"/>
                    <a:gd name="T2" fmla="*/ 2 w 13"/>
                    <a:gd name="T3" fmla="*/ 17 h 26"/>
                    <a:gd name="T4" fmla="*/ 1 w 13"/>
                    <a:gd name="T5" fmla="*/ 26 h 26"/>
                    <a:gd name="T6" fmla="*/ 5 w 13"/>
                    <a:gd name="T7" fmla="*/ 20 h 26"/>
                    <a:gd name="T8" fmla="*/ 9 w 13"/>
                    <a:gd name="T9" fmla="*/ 16 h 26"/>
                    <a:gd name="T10" fmla="*/ 12 w 13"/>
                    <a:gd name="T11" fmla="*/ 9 h 26"/>
                    <a:gd name="T12" fmla="*/ 11 w 13"/>
                    <a:gd name="T13" fmla="*/ 0 h 26"/>
                    <a:gd name="T14" fmla="*/ 11 w 13"/>
                    <a:gd name="T15" fmla="*/ 3 h 26"/>
                    <a:gd name="T16" fmla="*/ 9 w 13"/>
                    <a:gd name="T17" fmla="*/ 8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26">
                      <a:moveTo>
                        <a:pt x="9" y="8"/>
                      </a:moveTo>
                      <a:cubicBezTo>
                        <a:pt x="6" y="11"/>
                        <a:pt x="4" y="14"/>
                        <a:pt x="2" y="17"/>
                      </a:cubicBezTo>
                      <a:cubicBezTo>
                        <a:pt x="1" y="20"/>
                        <a:pt x="0" y="23"/>
                        <a:pt x="1" y="26"/>
                      </a:cubicBezTo>
                      <a:cubicBezTo>
                        <a:pt x="1" y="23"/>
                        <a:pt x="3" y="21"/>
                        <a:pt x="5" y="20"/>
                      </a:cubicBezTo>
                      <a:cubicBezTo>
                        <a:pt x="6" y="19"/>
                        <a:pt x="8" y="18"/>
                        <a:pt x="9" y="16"/>
                      </a:cubicBezTo>
                      <a:cubicBezTo>
                        <a:pt x="11" y="14"/>
                        <a:pt x="12" y="12"/>
                        <a:pt x="12" y="9"/>
                      </a:cubicBezTo>
                      <a:cubicBezTo>
                        <a:pt x="13" y="6"/>
                        <a:pt x="12" y="3"/>
                        <a:pt x="11" y="0"/>
                      </a:cubicBezTo>
                      <a:cubicBezTo>
                        <a:pt x="11" y="0"/>
                        <a:pt x="11" y="2"/>
                        <a:pt x="11" y="3"/>
                      </a:cubicBezTo>
                      <a:cubicBezTo>
                        <a:pt x="10" y="5"/>
                        <a:pt x="10" y="7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0" name="Freeform: Shape 187"/>
                <p:cNvSpPr>
                  <a:spLocks/>
                </p:cNvSpPr>
                <p:nvPr/>
              </p:nvSpPr>
              <p:spPr bwMode="auto">
                <a:xfrm>
                  <a:off x="4560653" y="4301721"/>
                  <a:ext cx="75976" cy="145824"/>
                </a:xfrm>
                <a:custGeom>
                  <a:avLst/>
                  <a:gdLst>
                    <a:gd name="T0" fmla="*/ 6 w 17"/>
                    <a:gd name="T1" fmla="*/ 33 h 33"/>
                    <a:gd name="T2" fmla="*/ 7 w 17"/>
                    <a:gd name="T3" fmla="*/ 27 h 33"/>
                    <a:gd name="T4" fmla="*/ 11 w 17"/>
                    <a:gd name="T5" fmla="*/ 20 h 33"/>
                    <a:gd name="T6" fmla="*/ 16 w 17"/>
                    <a:gd name="T7" fmla="*/ 11 h 33"/>
                    <a:gd name="T8" fmla="*/ 16 w 17"/>
                    <a:gd name="T9" fmla="*/ 0 h 33"/>
                    <a:gd name="T10" fmla="*/ 15 w 17"/>
                    <a:gd name="T11" fmla="*/ 2 h 33"/>
                    <a:gd name="T12" fmla="*/ 12 w 17"/>
                    <a:gd name="T13" fmla="*/ 6 h 33"/>
                    <a:gd name="T14" fmla="*/ 2 w 17"/>
                    <a:gd name="T15" fmla="*/ 17 h 33"/>
                    <a:gd name="T16" fmla="*/ 6 w 17"/>
                    <a:gd name="T17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33">
                      <a:moveTo>
                        <a:pt x="6" y="33"/>
                      </a:moveTo>
                      <a:cubicBezTo>
                        <a:pt x="5" y="31"/>
                        <a:pt x="6" y="29"/>
                        <a:pt x="7" y="27"/>
                      </a:cubicBezTo>
                      <a:cubicBezTo>
                        <a:pt x="8" y="24"/>
                        <a:pt x="9" y="22"/>
                        <a:pt x="11" y="20"/>
                      </a:cubicBezTo>
                      <a:cubicBezTo>
                        <a:pt x="13" y="17"/>
                        <a:pt x="15" y="15"/>
                        <a:pt x="16" y="11"/>
                      </a:cubicBezTo>
                      <a:cubicBezTo>
                        <a:pt x="17" y="8"/>
                        <a:pt x="17" y="4"/>
                        <a:pt x="16" y="0"/>
                      </a:cubicBezTo>
                      <a:cubicBezTo>
                        <a:pt x="16" y="1"/>
                        <a:pt x="15" y="2"/>
                        <a:pt x="15" y="2"/>
                      </a:cubicBezTo>
                      <a:cubicBezTo>
                        <a:pt x="14" y="4"/>
                        <a:pt x="13" y="5"/>
                        <a:pt x="12" y="6"/>
                      </a:cubicBezTo>
                      <a:cubicBezTo>
                        <a:pt x="8" y="10"/>
                        <a:pt x="4" y="12"/>
                        <a:pt x="2" y="17"/>
                      </a:cubicBezTo>
                      <a:cubicBezTo>
                        <a:pt x="0" y="23"/>
                        <a:pt x="1" y="29"/>
                        <a:pt x="6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1" name="Freeform: Shape 188"/>
                <p:cNvSpPr>
                  <a:spLocks/>
                </p:cNvSpPr>
                <p:nvPr/>
              </p:nvSpPr>
              <p:spPr bwMode="auto">
                <a:xfrm>
                  <a:off x="5727246" y="1033545"/>
                  <a:ext cx="140922" cy="140922"/>
                </a:xfrm>
                <a:custGeom>
                  <a:avLst/>
                  <a:gdLst>
                    <a:gd name="T0" fmla="*/ 7 w 32"/>
                    <a:gd name="T1" fmla="*/ 30 h 32"/>
                    <a:gd name="T2" fmla="*/ 16 w 32"/>
                    <a:gd name="T3" fmla="*/ 32 h 32"/>
                    <a:gd name="T4" fmla="*/ 32 w 32"/>
                    <a:gd name="T5" fmla="*/ 16 h 32"/>
                    <a:gd name="T6" fmla="*/ 16 w 32"/>
                    <a:gd name="T7" fmla="*/ 0 h 32"/>
                    <a:gd name="T8" fmla="*/ 0 w 32"/>
                    <a:gd name="T9" fmla="*/ 14 h 32"/>
                    <a:gd name="T10" fmla="*/ 16 w 32"/>
                    <a:gd name="T11" fmla="*/ 14 h 32"/>
                    <a:gd name="T12" fmla="*/ 21 w 32"/>
                    <a:gd name="T13" fmla="*/ 14 h 32"/>
                    <a:gd name="T14" fmla="*/ 18 w 32"/>
                    <a:gd name="T15" fmla="*/ 18 h 32"/>
                    <a:gd name="T16" fmla="*/ 7 w 32"/>
                    <a:gd name="T17" fmla="*/ 3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32">
                      <a:moveTo>
                        <a:pt x="7" y="30"/>
                      </a:moveTo>
                      <a:cubicBezTo>
                        <a:pt x="10" y="31"/>
                        <a:pt x="13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ubicBezTo>
                        <a:pt x="8" y="0"/>
                        <a:pt x="1" y="6"/>
                        <a:pt x="0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lnTo>
                        <a:pt x="7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2" name="Freeform: Shape 189"/>
                <p:cNvSpPr>
                  <a:spLocks/>
                </p:cNvSpPr>
                <p:nvPr/>
              </p:nvSpPr>
              <p:spPr bwMode="auto">
                <a:xfrm>
                  <a:off x="5501770" y="1104619"/>
                  <a:ext cx="295324" cy="278169"/>
                </a:xfrm>
                <a:custGeom>
                  <a:avLst/>
                  <a:gdLst>
                    <a:gd name="T0" fmla="*/ 30 w 67"/>
                    <a:gd name="T1" fmla="*/ 34 h 63"/>
                    <a:gd name="T2" fmla="*/ 30 w 67"/>
                    <a:gd name="T3" fmla="*/ 36 h 63"/>
                    <a:gd name="T4" fmla="*/ 30 w 67"/>
                    <a:gd name="T5" fmla="*/ 37 h 63"/>
                    <a:gd name="T6" fmla="*/ 30 w 67"/>
                    <a:gd name="T7" fmla="*/ 58 h 63"/>
                    <a:gd name="T8" fmla="*/ 22 w 67"/>
                    <a:gd name="T9" fmla="*/ 63 h 63"/>
                    <a:gd name="T10" fmla="*/ 44 w 67"/>
                    <a:gd name="T11" fmla="*/ 63 h 63"/>
                    <a:gd name="T12" fmla="*/ 37 w 67"/>
                    <a:gd name="T13" fmla="*/ 58 h 63"/>
                    <a:gd name="T14" fmla="*/ 37 w 67"/>
                    <a:gd name="T15" fmla="*/ 37 h 63"/>
                    <a:gd name="T16" fmla="*/ 37 w 67"/>
                    <a:gd name="T17" fmla="*/ 36 h 63"/>
                    <a:gd name="T18" fmla="*/ 37 w 67"/>
                    <a:gd name="T19" fmla="*/ 34 h 63"/>
                    <a:gd name="T20" fmla="*/ 56 w 67"/>
                    <a:gd name="T21" fmla="*/ 12 h 63"/>
                    <a:gd name="T22" fmla="*/ 67 w 67"/>
                    <a:gd name="T23" fmla="*/ 0 h 63"/>
                    <a:gd name="T24" fmla="*/ 51 w 67"/>
                    <a:gd name="T25" fmla="*/ 0 h 63"/>
                    <a:gd name="T26" fmla="*/ 0 w 67"/>
                    <a:gd name="T27" fmla="*/ 0 h 63"/>
                    <a:gd name="T28" fmla="*/ 30 w 67"/>
                    <a:gd name="T29" fmla="*/ 34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7" h="63">
                      <a:moveTo>
                        <a:pt x="30" y="34"/>
                      </a:moveTo>
                      <a:cubicBezTo>
                        <a:pt x="30" y="36"/>
                        <a:pt x="30" y="36"/>
                        <a:pt x="30" y="36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58"/>
                        <a:pt x="30" y="58"/>
                        <a:pt x="30" y="58"/>
                      </a:cubicBezTo>
                      <a:cubicBezTo>
                        <a:pt x="25" y="58"/>
                        <a:pt x="22" y="61"/>
                        <a:pt x="22" y="63"/>
                      </a:cubicBezTo>
                      <a:cubicBezTo>
                        <a:pt x="44" y="63"/>
                        <a:pt x="44" y="63"/>
                        <a:pt x="44" y="63"/>
                      </a:cubicBezTo>
                      <a:cubicBezTo>
                        <a:pt x="44" y="61"/>
                        <a:pt x="41" y="59"/>
                        <a:pt x="37" y="58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3" name="Freeform: Shape 190"/>
                <p:cNvSpPr>
                  <a:spLocks/>
                </p:cNvSpPr>
                <p:nvPr/>
              </p:nvSpPr>
              <p:spPr bwMode="auto">
                <a:xfrm>
                  <a:off x="5364524" y="795815"/>
                  <a:ext cx="220574" cy="136021"/>
                </a:xfrm>
                <a:custGeom>
                  <a:avLst/>
                  <a:gdLst>
                    <a:gd name="T0" fmla="*/ 141 w 180"/>
                    <a:gd name="T1" fmla="*/ 61 h 111"/>
                    <a:gd name="T2" fmla="*/ 180 w 180"/>
                    <a:gd name="T3" fmla="*/ 61 h 111"/>
                    <a:gd name="T4" fmla="*/ 180 w 180"/>
                    <a:gd name="T5" fmla="*/ 111 h 111"/>
                    <a:gd name="T6" fmla="*/ 141 w 180"/>
                    <a:gd name="T7" fmla="*/ 111 h 111"/>
                    <a:gd name="T8" fmla="*/ 141 w 180"/>
                    <a:gd name="T9" fmla="*/ 100 h 111"/>
                    <a:gd name="T10" fmla="*/ 155 w 180"/>
                    <a:gd name="T11" fmla="*/ 100 h 111"/>
                    <a:gd name="T12" fmla="*/ 155 w 180"/>
                    <a:gd name="T13" fmla="*/ 79 h 111"/>
                    <a:gd name="T14" fmla="*/ 141 w 180"/>
                    <a:gd name="T15" fmla="*/ 79 h 111"/>
                    <a:gd name="T16" fmla="*/ 141 w 180"/>
                    <a:gd name="T17" fmla="*/ 61 h 111"/>
                    <a:gd name="T18" fmla="*/ 90 w 180"/>
                    <a:gd name="T19" fmla="*/ 61 h 111"/>
                    <a:gd name="T20" fmla="*/ 141 w 180"/>
                    <a:gd name="T21" fmla="*/ 61 h 111"/>
                    <a:gd name="T22" fmla="*/ 141 w 180"/>
                    <a:gd name="T23" fmla="*/ 79 h 111"/>
                    <a:gd name="T24" fmla="*/ 126 w 180"/>
                    <a:gd name="T25" fmla="*/ 79 h 111"/>
                    <a:gd name="T26" fmla="*/ 126 w 180"/>
                    <a:gd name="T27" fmla="*/ 100 h 111"/>
                    <a:gd name="T28" fmla="*/ 126 w 180"/>
                    <a:gd name="T29" fmla="*/ 100 h 111"/>
                    <a:gd name="T30" fmla="*/ 141 w 180"/>
                    <a:gd name="T31" fmla="*/ 100 h 111"/>
                    <a:gd name="T32" fmla="*/ 141 w 180"/>
                    <a:gd name="T33" fmla="*/ 111 h 111"/>
                    <a:gd name="T34" fmla="*/ 90 w 180"/>
                    <a:gd name="T35" fmla="*/ 111 h 111"/>
                    <a:gd name="T36" fmla="*/ 90 w 180"/>
                    <a:gd name="T37" fmla="*/ 100 h 111"/>
                    <a:gd name="T38" fmla="*/ 105 w 180"/>
                    <a:gd name="T39" fmla="*/ 100 h 111"/>
                    <a:gd name="T40" fmla="*/ 105 w 180"/>
                    <a:gd name="T41" fmla="*/ 79 h 111"/>
                    <a:gd name="T42" fmla="*/ 90 w 180"/>
                    <a:gd name="T43" fmla="*/ 79 h 111"/>
                    <a:gd name="T44" fmla="*/ 90 w 180"/>
                    <a:gd name="T45" fmla="*/ 61 h 111"/>
                    <a:gd name="T46" fmla="*/ 65 w 180"/>
                    <a:gd name="T47" fmla="*/ 0 h 111"/>
                    <a:gd name="T48" fmla="*/ 65 w 180"/>
                    <a:gd name="T49" fmla="*/ 61 h 111"/>
                    <a:gd name="T50" fmla="*/ 90 w 180"/>
                    <a:gd name="T51" fmla="*/ 61 h 111"/>
                    <a:gd name="T52" fmla="*/ 90 w 180"/>
                    <a:gd name="T53" fmla="*/ 79 h 111"/>
                    <a:gd name="T54" fmla="*/ 76 w 180"/>
                    <a:gd name="T55" fmla="*/ 79 h 111"/>
                    <a:gd name="T56" fmla="*/ 76 w 180"/>
                    <a:gd name="T57" fmla="*/ 100 h 111"/>
                    <a:gd name="T58" fmla="*/ 76 w 180"/>
                    <a:gd name="T59" fmla="*/ 100 h 111"/>
                    <a:gd name="T60" fmla="*/ 90 w 180"/>
                    <a:gd name="T61" fmla="*/ 100 h 111"/>
                    <a:gd name="T62" fmla="*/ 90 w 180"/>
                    <a:gd name="T63" fmla="*/ 111 h 111"/>
                    <a:gd name="T64" fmla="*/ 40 w 180"/>
                    <a:gd name="T65" fmla="*/ 111 h 111"/>
                    <a:gd name="T66" fmla="*/ 40 w 180"/>
                    <a:gd name="T67" fmla="*/ 100 h 111"/>
                    <a:gd name="T68" fmla="*/ 54 w 180"/>
                    <a:gd name="T69" fmla="*/ 100 h 111"/>
                    <a:gd name="T70" fmla="*/ 54 w 180"/>
                    <a:gd name="T71" fmla="*/ 79 h 111"/>
                    <a:gd name="T72" fmla="*/ 40 w 180"/>
                    <a:gd name="T73" fmla="*/ 79 h 111"/>
                    <a:gd name="T74" fmla="*/ 40 w 180"/>
                    <a:gd name="T75" fmla="*/ 0 h 111"/>
                    <a:gd name="T76" fmla="*/ 65 w 180"/>
                    <a:gd name="T77" fmla="*/ 0 h 111"/>
                    <a:gd name="T78" fmla="*/ 40 w 180"/>
                    <a:gd name="T79" fmla="*/ 111 h 111"/>
                    <a:gd name="T80" fmla="*/ 0 w 180"/>
                    <a:gd name="T81" fmla="*/ 111 h 111"/>
                    <a:gd name="T82" fmla="*/ 0 w 180"/>
                    <a:gd name="T83" fmla="*/ 61 h 111"/>
                    <a:gd name="T84" fmla="*/ 22 w 180"/>
                    <a:gd name="T85" fmla="*/ 61 h 111"/>
                    <a:gd name="T86" fmla="*/ 22 w 180"/>
                    <a:gd name="T87" fmla="*/ 0 h 111"/>
                    <a:gd name="T88" fmla="*/ 40 w 180"/>
                    <a:gd name="T89" fmla="*/ 0 h 111"/>
                    <a:gd name="T90" fmla="*/ 40 w 180"/>
                    <a:gd name="T91" fmla="*/ 79 h 111"/>
                    <a:gd name="T92" fmla="*/ 25 w 180"/>
                    <a:gd name="T93" fmla="*/ 79 h 111"/>
                    <a:gd name="T94" fmla="*/ 25 w 180"/>
                    <a:gd name="T95" fmla="*/ 100 h 111"/>
                    <a:gd name="T96" fmla="*/ 25 w 180"/>
                    <a:gd name="T97" fmla="*/ 100 h 111"/>
                    <a:gd name="T98" fmla="*/ 40 w 180"/>
                    <a:gd name="T99" fmla="*/ 100 h 111"/>
                    <a:gd name="T100" fmla="*/ 40 w 180"/>
                    <a:gd name="T101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80" h="111">
                      <a:moveTo>
                        <a:pt x="141" y="61"/>
                      </a:moveTo>
                      <a:lnTo>
                        <a:pt x="180" y="61"/>
                      </a:lnTo>
                      <a:lnTo>
                        <a:pt x="180" y="111"/>
                      </a:lnTo>
                      <a:lnTo>
                        <a:pt x="141" y="111"/>
                      </a:lnTo>
                      <a:lnTo>
                        <a:pt x="141" y="100"/>
                      </a:lnTo>
                      <a:lnTo>
                        <a:pt x="155" y="100"/>
                      </a:lnTo>
                      <a:lnTo>
                        <a:pt x="155" y="79"/>
                      </a:lnTo>
                      <a:lnTo>
                        <a:pt x="141" y="79"/>
                      </a:lnTo>
                      <a:lnTo>
                        <a:pt x="141" y="61"/>
                      </a:lnTo>
                      <a:close/>
                      <a:moveTo>
                        <a:pt x="90" y="61"/>
                      </a:moveTo>
                      <a:lnTo>
                        <a:pt x="141" y="61"/>
                      </a:lnTo>
                      <a:lnTo>
                        <a:pt x="141" y="79"/>
                      </a:lnTo>
                      <a:lnTo>
                        <a:pt x="126" y="79"/>
                      </a:lnTo>
                      <a:lnTo>
                        <a:pt x="126" y="100"/>
                      </a:lnTo>
                      <a:lnTo>
                        <a:pt x="126" y="100"/>
                      </a:lnTo>
                      <a:lnTo>
                        <a:pt x="141" y="100"/>
                      </a:lnTo>
                      <a:lnTo>
                        <a:pt x="141" y="111"/>
                      </a:lnTo>
                      <a:lnTo>
                        <a:pt x="90" y="111"/>
                      </a:lnTo>
                      <a:lnTo>
                        <a:pt x="90" y="100"/>
                      </a:lnTo>
                      <a:lnTo>
                        <a:pt x="105" y="100"/>
                      </a:lnTo>
                      <a:lnTo>
                        <a:pt x="105" y="79"/>
                      </a:lnTo>
                      <a:lnTo>
                        <a:pt x="90" y="79"/>
                      </a:lnTo>
                      <a:lnTo>
                        <a:pt x="90" y="61"/>
                      </a:lnTo>
                      <a:close/>
                      <a:moveTo>
                        <a:pt x="65" y="0"/>
                      </a:moveTo>
                      <a:lnTo>
                        <a:pt x="65" y="61"/>
                      </a:lnTo>
                      <a:lnTo>
                        <a:pt x="90" y="61"/>
                      </a:lnTo>
                      <a:lnTo>
                        <a:pt x="90" y="79"/>
                      </a:lnTo>
                      <a:lnTo>
                        <a:pt x="76" y="79"/>
                      </a:lnTo>
                      <a:lnTo>
                        <a:pt x="76" y="100"/>
                      </a:lnTo>
                      <a:lnTo>
                        <a:pt x="76" y="100"/>
                      </a:lnTo>
                      <a:lnTo>
                        <a:pt x="90" y="100"/>
                      </a:lnTo>
                      <a:lnTo>
                        <a:pt x="90" y="111"/>
                      </a:lnTo>
                      <a:lnTo>
                        <a:pt x="40" y="111"/>
                      </a:lnTo>
                      <a:lnTo>
                        <a:pt x="40" y="100"/>
                      </a:lnTo>
                      <a:lnTo>
                        <a:pt x="54" y="100"/>
                      </a:lnTo>
                      <a:lnTo>
                        <a:pt x="54" y="79"/>
                      </a:lnTo>
                      <a:lnTo>
                        <a:pt x="40" y="79"/>
                      </a:lnTo>
                      <a:lnTo>
                        <a:pt x="40" y="0"/>
                      </a:lnTo>
                      <a:lnTo>
                        <a:pt x="65" y="0"/>
                      </a:lnTo>
                      <a:close/>
                      <a:moveTo>
                        <a:pt x="40" y="111"/>
                      </a:moveTo>
                      <a:lnTo>
                        <a:pt x="0" y="111"/>
                      </a:lnTo>
                      <a:lnTo>
                        <a:pt x="0" y="61"/>
                      </a:lnTo>
                      <a:lnTo>
                        <a:pt x="22" y="61"/>
                      </a:lnTo>
                      <a:lnTo>
                        <a:pt x="22" y="0"/>
                      </a:lnTo>
                      <a:lnTo>
                        <a:pt x="40" y="0"/>
                      </a:lnTo>
                      <a:lnTo>
                        <a:pt x="40" y="79"/>
                      </a:lnTo>
                      <a:lnTo>
                        <a:pt x="25" y="79"/>
                      </a:lnTo>
                      <a:lnTo>
                        <a:pt x="25" y="100"/>
                      </a:lnTo>
                      <a:lnTo>
                        <a:pt x="25" y="100"/>
                      </a:lnTo>
                      <a:lnTo>
                        <a:pt x="40" y="100"/>
                      </a:lnTo>
                      <a:lnTo>
                        <a:pt x="40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4" name="Freeform: Shape 191"/>
                <p:cNvSpPr>
                  <a:spLocks/>
                </p:cNvSpPr>
                <p:nvPr/>
              </p:nvSpPr>
              <p:spPr bwMode="auto">
                <a:xfrm>
                  <a:off x="5342467" y="940414"/>
                  <a:ext cx="296550" cy="93131"/>
                </a:xfrm>
                <a:custGeom>
                  <a:avLst/>
                  <a:gdLst>
                    <a:gd name="T0" fmla="*/ 7 w 242"/>
                    <a:gd name="T1" fmla="*/ 76 h 76"/>
                    <a:gd name="T2" fmla="*/ 0 w 242"/>
                    <a:gd name="T3" fmla="*/ 0 h 76"/>
                    <a:gd name="T4" fmla="*/ 242 w 242"/>
                    <a:gd name="T5" fmla="*/ 0 h 76"/>
                    <a:gd name="T6" fmla="*/ 213 w 242"/>
                    <a:gd name="T7" fmla="*/ 76 h 76"/>
                    <a:gd name="T8" fmla="*/ 7 w 242"/>
                    <a:gd name="T9" fmla="*/ 7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2" h="76">
                      <a:moveTo>
                        <a:pt x="7" y="76"/>
                      </a:moveTo>
                      <a:lnTo>
                        <a:pt x="0" y="0"/>
                      </a:lnTo>
                      <a:lnTo>
                        <a:pt x="242" y="0"/>
                      </a:lnTo>
                      <a:lnTo>
                        <a:pt x="213" y="76"/>
                      </a:lnTo>
                      <a:lnTo>
                        <a:pt x="7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5" name="Freeform: Shape 192"/>
                <p:cNvSpPr>
                  <a:spLocks/>
                </p:cNvSpPr>
                <p:nvPr/>
              </p:nvSpPr>
              <p:spPr bwMode="auto">
                <a:xfrm>
                  <a:off x="3664877" y="4235549"/>
                  <a:ext cx="198517" cy="198517"/>
                </a:xfrm>
                <a:custGeom>
                  <a:avLst/>
                  <a:gdLst>
                    <a:gd name="T0" fmla="*/ 22 w 45"/>
                    <a:gd name="T1" fmla="*/ 42 h 45"/>
                    <a:gd name="T2" fmla="*/ 26 w 45"/>
                    <a:gd name="T3" fmla="*/ 42 h 45"/>
                    <a:gd name="T4" fmla="*/ 27 w 45"/>
                    <a:gd name="T5" fmla="*/ 45 h 45"/>
                    <a:gd name="T6" fmla="*/ 35 w 45"/>
                    <a:gd name="T7" fmla="*/ 41 h 45"/>
                    <a:gd name="T8" fmla="*/ 34 w 45"/>
                    <a:gd name="T9" fmla="*/ 38 h 45"/>
                    <a:gd name="T10" fmla="*/ 38 w 45"/>
                    <a:gd name="T11" fmla="*/ 33 h 45"/>
                    <a:gd name="T12" fmla="*/ 42 w 45"/>
                    <a:gd name="T13" fmla="*/ 35 h 45"/>
                    <a:gd name="T14" fmla="*/ 45 w 45"/>
                    <a:gd name="T15" fmla="*/ 27 h 45"/>
                    <a:gd name="T16" fmla="*/ 42 w 45"/>
                    <a:gd name="T17" fmla="*/ 26 h 45"/>
                    <a:gd name="T18" fmla="*/ 41 w 45"/>
                    <a:gd name="T19" fmla="*/ 19 h 45"/>
                    <a:gd name="T20" fmla="*/ 45 w 45"/>
                    <a:gd name="T21" fmla="*/ 17 h 45"/>
                    <a:gd name="T22" fmla="*/ 41 w 45"/>
                    <a:gd name="T23" fmla="*/ 10 h 45"/>
                    <a:gd name="T24" fmla="*/ 38 w 45"/>
                    <a:gd name="T25" fmla="*/ 11 h 45"/>
                    <a:gd name="T26" fmla="*/ 33 w 45"/>
                    <a:gd name="T27" fmla="*/ 6 h 45"/>
                    <a:gd name="T28" fmla="*/ 35 w 45"/>
                    <a:gd name="T29" fmla="*/ 3 h 45"/>
                    <a:gd name="T30" fmla="*/ 27 w 45"/>
                    <a:gd name="T31" fmla="*/ 0 h 45"/>
                    <a:gd name="T32" fmla="*/ 26 w 45"/>
                    <a:gd name="T33" fmla="*/ 3 h 45"/>
                    <a:gd name="T34" fmla="*/ 22 w 45"/>
                    <a:gd name="T35" fmla="*/ 3 h 45"/>
                    <a:gd name="T36" fmla="*/ 22 w 45"/>
                    <a:gd name="T37" fmla="*/ 9 h 45"/>
                    <a:gd name="T38" fmla="*/ 34 w 45"/>
                    <a:gd name="T39" fmla="*/ 17 h 45"/>
                    <a:gd name="T40" fmla="*/ 27 w 45"/>
                    <a:gd name="T41" fmla="*/ 34 h 45"/>
                    <a:gd name="T42" fmla="*/ 22 w 45"/>
                    <a:gd name="T43" fmla="*/ 35 h 45"/>
                    <a:gd name="T44" fmla="*/ 22 w 45"/>
                    <a:gd name="T45" fmla="*/ 35 h 45"/>
                    <a:gd name="T46" fmla="*/ 22 w 45"/>
                    <a:gd name="T47" fmla="*/ 42 h 45"/>
                    <a:gd name="T48" fmla="*/ 3 w 45"/>
                    <a:gd name="T49" fmla="*/ 26 h 45"/>
                    <a:gd name="T50" fmla="*/ 0 w 45"/>
                    <a:gd name="T51" fmla="*/ 27 h 45"/>
                    <a:gd name="T52" fmla="*/ 3 w 45"/>
                    <a:gd name="T53" fmla="*/ 35 h 45"/>
                    <a:gd name="T54" fmla="*/ 6 w 45"/>
                    <a:gd name="T55" fmla="*/ 34 h 45"/>
                    <a:gd name="T56" fmla="*/ 11 w 45"/>
                    <a:gd name="T57" fmla="*/ 38 h 45"/>
                    <a:gd name="T58" fmla="*/ 10 w 45"/>
                    <a:gd name="T59" fmla="*/ 42 h 45"/>
                    <a:gd name="T60" fmla="*/ 18 w 45"/>
                    <a:gd name="T61" fmla="*/ 45 h 45"/>
                    <a:gd name="T62" fmla="*/ 19 w 45"/>
                    <a:gd name="T63" fmla="*/ 42 h 45"/>
                    <a:gd name="T64" fmla="*/ 22 w 45"/>
                    <a:gd name="T65" fmla="*/ 42 h 45"/>
                    <a:gd name="T66" fmla="*/ 22 w 45"/>
                    <a:gd name="T67" fmla="*/ 35 h 45"/>
                    <a:gd name="T68" fmla="*/ 10 w 45"/>
                    <a:gd name="T69" fmla="*/ 28 h 45"/>
                    <a:gd name="T70" fmla="*/ 17 w 45"/>
                    <a:gd name="T71" fmla="*/ 10 h 45"/>
                    <a:gd name="T72" fmla="*/ 17 w 45"/>
                    <a:gd name="T73" fmla="*/ 10 h 45"/>
                    <a:gd name="T74" fmla="*/ 22 w 45"/>
                    <a:gd name="T75" fmla="*/ 9 h 45"/>
                    <a:gd name="T76" fmla="*/ 22 w 45"/>
                    <a:gd name="T77" fmla="*/ 9 h 45"/>
                    <a:gd name="T78" fmla="*/ 22 w 45"/>
                    <a:gd name="T79" fmla="*/ 3 h 45"/>
                    <a:gd name="T80" fmla="*/ 19 w 45"/>
                    <a:gd name="T81" fmla="*/ 3 h 45"/>
                    <a:gd name="T82" fmla="*/ 17 w 45"/>
                    <a:gd name="T83" fmla="*/ 0 h 45"/>
                    <a:gd name="T84" fmla="*/ 10 w 45"/>
                    <a:gd name="T85" fmla="*/ 3 h 45"/>
                    <a:gd name="T86" fmla="*/ 11 w 45"/>
                    <a:gd name="T87" fmla="*/ 7 h 45"/>
                    <a:gd name="T88" fmla="*/ 6 w 45"/>
                    <a:gd name="T89" fmla="*/ 11 h 45"/>
                    <a:gd name="T90" fmla="*/ 3 w 45"/>
                    <a:gd name="T91" fmla="*/ 10 h 45"/>
                    <a:gd name="T92" fmla="*/ 0 w 45"/>
                    <a:gd name="T93" fmla="*/ 18 h 45"/>
                    <a:gd name="T94" fmla="*/ 3 w 45"/>
                    <a:gd name="T95" fmla="*/ 19 h 45"/>
                    <a:gd name="T96" fmla="*/ 3 w 45"/>
                    <a:gd name="T97" fmla="*/ 2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" h="45">
                      <a:moveTo>
                        <a:pt x="22" y="42"/>
                      </a:moveTo>
                      <a:cubicBezTo>
                        <a:pt x="24" y="42"/>
                        <a:pt x="25" y="42"/>
                        <a:pt x="26" y="42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35" y="41"/>
                        <a:pt x="35" y="41"/>
                        <a:pt x="35" y="41"/>
                      </a:cubicBezTo>
                      <a:cubicBezTo>
                        <a:pt x="34" y="38"/>
                        <a:pt x="34" y="38"/>
                        <a:pt x="34" y="38"/>
                      </a:cubicBezTo>
                      <a:cubicBezTo>
                        <a:pt x="36" y="37"/>
                        <a:pt x="37" y="35"/>
                        <a:pt x="38" y="33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2" y="26"/>
                        <a:pt x="42" y="26"/>
                        <a:pt x="42" y="26"/>
                      </a:cubicBezTo>
                      <a:cubicBezTo>
                        <a:pt x="42" y="23"/>
                        <a:pt x="42" y="21"/>
                        <a:pt x="41" y="19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7" y="9"/>
                        <a:pt x="35" y="8"/>
                        <a:pt x="33" y="6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3" y="3"/>
                        <a:pt x="22" y="3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8" y="9"/>
                        <a:pt x="32" y="12"/>
                        <a:pt x="34" y="17"/>
                      </a:cubicBezTo>
                      <a:cubicBezTo>
                        <a:pt x="37" y="24"/>
                        <a:pt x="34" y="32"/>
                        <a:pt x="27" y="34"/>
                      </a:cubicBezTo>
                      <a:cubicBezTo>
                        <a:pt x="26" y="35"/>
                        <a:pt x="24" y="35"/>
                        <a:pt x="22" y="35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lnTo>
                        <a:pt x="22" y="42"/>
                      </a:lnTo>
                      <a:close/>
                      <a:moveTo>
                        <a:pt x="3" y="26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6" y="34"/>
                        <a:pt x="6" y="34"/>
                        <a:pt x="6" y="34"/>
                      </a:cubicBezTo>
                      <a:cubicBezTo>
                        <a:pt x="8" y="36"/>
                        <a:pt x="9" y="37"/>
                        <a:pt x="11" y="38"/>
                      </a:cubicBez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18" y="45"/>
                        <a:pt x="18" y="45"/>
                        <a:pt x="18" y="45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20" y="42"/>
                        <a:pt x="21" y="42"/>
                        <a:pt x="22" y="42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17" y="35"/>
                        <a:pt x="12" y="32"/>
                        <a:pt x="10" y="28"/>
                      </a:cubicBezTo>
                      <a:cubicBezTo>
                        <a:pt x="7" y="21"/>
                        <a:pt x="11" y="13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9" y="10"/>
                        <a:pt x="21" y="9"/>
                        <a:pt x="22" y="9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1" y="3"/>
                        <a:pt x="20" y="3"/>
                        <a:pt x="19" y="3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9" y="8"/>
                        <a:pt x="8" y="9"/>
                        <a:pt x="6" y="11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21"/>
                        <a:pt x="3" y="24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6" name="Freeform: Shape 193"/>
                <p:cNvSpPr>
                  <a:spLocks/>
                </p:cNvSpPr>
                <p:nvPr/>
              </p:nvSpPr>
              <p:spPr bwMode="auto">
                <a:xfrm>
                  <a:off x="6380391" y="3029743"/>
                  <a:ext cx="110287" cy="106611"/>
                </a:xfrm>
                <a:custGeom>
                  <a:avLst/>
                  <a:gdLst>
                    <a:gd name="T0" fmla="*/ 4 w 25"/>
                    <a:gd name="T1" fmla="*/ 24 h 24"/>
                    <a:gd name="T2" fmla="*/ 8 w 25"/>
                    <a:gd name="T3" fmla="*/ 20 h 24"/>
                    <a:gd name="T4" fmla="*/ 8 w 25"/>
                    <a:gd name="T5" fmla="*/ 20 h 24"/>
                    <a:gd name="T6" fmla="*/ 8 w 25"/>
                    <a:gd name="T7" fmla="*/ 6 h 24"/>
                    <a:gd name="T8" fmla="*/ 23 w 25"/>
                    <a:gd name="T9" fmla="*/ 6 h 24"/>
                    <a:gd name="T10" fmla="*/ 23 w 25"/>
                    <a:gd name="T11" fmla="*/ 16 h 24"/>
                    <a:gd name="T12" fmla="*/ 21 w 25"/>
                    <a:gd name="T13" fmla="*/ 15 h 24"/>
                    <a:gd name="T14" fmla="*/ 17 w 25"/>
                    <a:gd name="T15" fmla="*/ 20 h 24"/>
                    <a:gd name="T16" fmla="*/ 21 w 25"/>
                    <a:gd name="T17" fmla="*/ 24 h 24"/>
                    <a:gd name="T18" fmla="*/ 25 w 25"/>
                    <a:gd name="T19" fmla="*/ 20 h 24"/>
                    <a:gd name="T20" fmla="*/ 25 w 25"/>
                    <a:gd name="T21" fmla="*/ 20 h 24"/>
                    <a:gd name="T22" fmla="*/ 25 w 25"/>
                    <a:gd name="T23" fmla="*/ 20 h 24"/>
                    <a:gd name="T24" fmla="*/ 25 w 25"/>
                    <a:gd name="T25" fmla="*/ 6 h 24"/>
                    <a:gd name="T26" fmla="*/ 25 w 25"/>
                    <a:gd name="T27" fmla="*/ 0 h 24"/>
                    <a:gd name="T28" fmla="*/ 23 w 25"/>
                    <a:gd name="T29" fmla="*/ 0 h 24"/>
                    <a:gd name="T30" fmla="*/ 8 w 25"/>
                    <a:gd name="T31" fmla="*/ 0 h 24"/>
                    <a:gd name="T32" fmla="*/ 6 w 25"/>
                    <a:gd name="T33" fmla="*/ 0 h 24"/>
                    <a:gd name="T34" fmla="*/ 6 w 25"/>
                    <a:gd name="T35" fmla="*/ 6 h 24"/>
                    <a:gd name="T36" fmla="*/ 6 w 25"/>
                    <a:gd name="T37" fmla="*/ 16 h 24"/>
                    <a:gd name="T38" fmla="*/ 4 w 25"/>
                    <a:gd name="T39" fmla="*/ 15 h 24"/>
                    <a:gd name="T40" fmla="*/ 0 w 25"/>
                    <a:gd name="T41" fmla="*/ 20 h 24"/>
                    <a:gd name="T42" fmla="*/ 4 w 25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5" h="24">
                      <a:moveTo>
                        <a:pt x="4" y="24"/>
                      </a:moveTo>
                      <a:cubicBezTo>
                        <a:pt x="7" y="24"/>
                        <a:pt x="8" y="22"/>
                        <a:pt x="8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2" y="15"/>
                        <a:pt x="21" y="15"/>
                        <a:pt x="21" y="15"/>
                      </a:cubicBezTo>
                      <a:cubicBezTo>
                        <a:pt x="18" y="15"/>
                        <a:pt x="17" y="17"/>
                        <a:pt x="17" y="20"/>
                      </a:cubicBezTo>
                      <a:cubicBezTo>
                        <a:pt x="17" y="22"/>
                        <a:pt x="18" y="24"/>
                        <a:pt x="21" y="24"/>
                      </a:cubicBezTo>
                      <a:cubicBezTo>
                        <a:pt x="23" y="24"/>
                        <a:pt x="25" y="22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5" y="15"/>
                        <a:pt x="5" y="15"/>
                        <a:pt x="4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4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7" name="Freeform: Shape 194"/>
                <p:cNvSpPr>
                  <a:spLocks/>
                </p:cNvSpPr>
                <p:nvPr/>
              </p:nvSpPr>
              <p:spPr bwMode="auto">
                <a:xfrm>
                  <a:off x="6124280" y="1466116"/>
                  <a:ext cx="115189" cy="106611"/>
                </a:xfrm>
                <a:custGeom>
                  <a:avLst/>
                  <a:gdLst>
                    <a:gd name="T0" fmla="*/ 5 w 26"/>
                    <a:gd name="T1" fmla="*/ 24 h 24"/>
                    <a:gd name="T2" fmla="*/ 9 w 26"/>
                    <a:gd name="T3" fmla="*/ 20 h 24"/>
                    <a:gd name="T4" fmla="*/ 9 w 26"/>
                    <a:gd name="T5" fmla="*/ 20 h 24"/>
                    <a:gd name="T6" fmla="*/ 9 w 26"/>
                    <a:gd name="T7" fmla="*/ 6 h 24"/>
                    <a:gd name="T8" fmla="*/ 23 w 26"/>
                    <a:gd name="T9" fmla="*/ 6 h 24"/>
                    <a:gd name="T10" fmla="*/ 23 w 26"/>
                    <a:gd name="T11" fmla="*/ 16 h 24"/>
                    <a:gd name="T12" fmla="*/ 21 w 26"/>
                    <a:gd name="T13" fmla="*/ 15 h 24"/>
                    <a:gd name="T14" fmla="*/ 17 w 26"/>
                    <a:gd name="T15" fmla="*/ 20 h 24"/>
                    <a:gd name="T16" fmla="*/ 21 w 26"/>
                    <a:gd name="T17" fmla="*/ 24 h 24"/>
                    <a:gd name="T18" fmla="*/ 26 w 26"/>
                    <a:gd name="T19" fmla="*/ 20 h 24"/>
                    <a:gd name="T20" fmla="*/ 26 w 26"/>
                    <a:gd name="T21" fmla="*/ 20 h 24"/>
                    <a:gd name="T22" fmla="*/ 26 w 26"/>
                    <a:gd name="T23" fmla="*/ 20 h 24"/>
                    <a:gd name="T24" fmla="*/ 26 w 26"/>
                    <a:gd name="T25" fmla="*/ 6 h 24"/>
                    <a:gd name="T26" fmla="*/ 26 w 26"/>
                    <a:gd name="T27" fmla="*/ 0 h 24"/>
                    <a:gd name="T28" fmla="*/ 23 w 26"/>
                    <a:gd name="T29" fmla="*/ 0 h 24"/>
                    <a:gd name="T30" fmla="*/ 9 w 26"/>
                    <a:gd name="T31" fmla="*/ 0 h 24"/>
                    <a:gd name="T32" fmla="*/ 6 w 26"/>
                    <a:gd name="T33" fmla="*/ 0 h 24"/>
                    <a:gd name="T34" fmla="*/ 6 w 26"/>
                    <a:gd name="T35" fmla="*/ 6 h 24"/>
                    <a:gd name="T36" fmla="*/ 6 w 26"/>
                    <a:gd name="T37" fmla="*/ 16 h 24"/>
                    <a:gd name="T38" fmla="*/ 5 w 26"/>
                    <a:gd name="T39" fmla="*/ 15 h 24"/>
                    <a:gd name="T40" fmla="*/ 0 w 26"/>
                    <a:gd name="T41" fmla="*/ 20 h 24"/>
                    <a:gd name="T42" fmla="*/ 5 w 26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" h="24">
                      <a:moveTo>
                        <a:pt x="5" y="24"/>
                      </a:moveTo>
                      <a:cubicBezTo>
                        <a:pt x="7" y="24"/>
                        <a:pt x="9" y="22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3" y="16"/>
                        <a:pt x="22" y="15"/>
                        <a:pt x="21" y="15"/>
                      </a:cubicBezTo>
                      <a:cubicBezTo>
                        <a:pt x="19" y="15"/>
                        <a:pt x="17" y="17"/>
                        <a:pt x="17" y="20"/>
                      </a:cubicBezTo>
                      <a:cubicBezTo>
                        <a:pt x="17" y="22"/>
                        <a:pt x="19" y="24"/>
                        <a:pt x="21" y="24"/>
                      </a:cubicBezTo>
                      <a:cubicBezTo>
                        <a:pt x="24" y="24"/>
                        <a:pt x="26" y="22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6"/>
                        <a:pt x="5" y="15"/>
                        <a:pt x="5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8" name="Freeform: Shape 195"/>
                <p:cNvSpPr>
                  <a:spLocks/>
                </p:cNvSpPr>
                <p:nvPr/>
              </p:nvSpPr>
              <p:spPr bwMode="auto">
                <a:xfrm>
                  <a:off x="2652686" y="2010199"/>
                  <a:ext cx="133570" cy="123767"/>
                </a:xfrm>
                <a:custGeom>
                  <a:avLst/>
                  <a:gdLst>
                    <a:gd name="T0" fmla="*/ 5 w 30"/>
                    <a:gd name="T1" fmla="*/ 28 h 28"/>
                    <a:gd name="T2" fmla="*/ 10 w 30"/>
                    <a:gd name="T3" fmla="*/ 23 h 28"/>
                    <a:gd name="T4" fmla="*/ 10 w 30"/>
                    <a:gd name="T5" fmla="*/ 23 h 28"/>
                    <a:gd name="T6" fmla="*/ 10 w 30"/>
                    <a:gd name="T7" fmla="*/ 6 h 28"/>
                    <a:gd name="T8" fmla="*/ 27 w 30"/>
                    <a:gd name="T9" fmla="*/ 6 h 28"/>
                    <a:gd name="T10" fmla="*/ 27 w 30"/>
                    <a:gd name="T11" fmla="*/ 18 h 28"/>
                    <a:gd name="T12" fmla="*/ 25 w 30"/>
                    <a:gd name="T13" fmla="*/ 18 h 28"/>
                    <a:gd name="T14" fmla="*/ 20 w 30"/>
                    <a:gd name="T15" fmla="*/ 23 h 28"/>
                    <a:gd name="T16" fmla="*/ 25 w 30"/>
                    <a:gd name="T17" fmla="*/ 28 h 28"/>
                    <a:gd name="T18" fmla="*/ 30 w 30"/>
                    <a:gd name="T19" fmla="*/ 23 h 28"/>
                    <a:gd name="T20" fmla="*/ 30 w 30"/>
                    <a:gd name="T21" fmla="*/ 23 h 28"/>
                    <a:gd name="T22" fmla="*/ 30 w 30"/>
                    <a:gd name="T23" fmla="*/ 23 h 28"/>
                    <a:gd name="T24" fmla="*/ 30 w 30"/>
                    <a:gd name="T25" fmla="*/ 6 h 28"/>
                    <a:gd name="T26" fmla="*/ 30 w 30"/>
                    <a:gd name="T27" fmla="*/ 0 h 28"/>
                    <a:gd name="T28" fmla="*/ 27 w 30"/>
                    <a:gd name="T29" fmla="*/ 0 h 28"/>
                    <a:gd name="T30" fmla="*/ 10 w 30"/>
                    <a:gd name="T31" fmla="*/ 0 h 28"/>
                    <a:gd name="T32" fmla="*/ 7 w 30"/>
                    <a:gd name="T33" fmla="*/ 0 h 28"/>
                    <a:gd name="T34" fmla="*/ 7 w 30"/>
                    <a:gd name="T35" fmla="*/ 6 h 28"/>
                    <a:gd name="T36" fmla="*/ 7 w 30"/>
                    <a:gd name="T37" fmla="*/ 18 h 28"/>
                    <a:gd name="T38" fmla="*/ 5 w 30"/>
                    <a:gd name="T39" fmla="*/ 18 h 28"/>
                    <a:gd name="T40" fmla="*/ 0 w 30"/>
                    <a:gd name="T41" fmla="*/ 23 h 28"/>
                    <a:gd name="T42" fmla="*/ 5 w 30"/>
                    <a:gd name="T4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" h="28">
                      <a:moveTo>
                        <a:pt x="5" y="28"/>
                      </a:moveTo>
                      <a:cubicBezTo>
                        <a:pt x="8" y="28"/>
                        <a:pt x="10" y="26"/>
                        <a:pt x="10" y="23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6" y="18"/>
                        <a:pt x="26" y="18"/>
                        <a:pt x="25" y="18"/>
                      </a:cubicBezTo>
                      <a:cubicBezTo>
                        <a:pt x="22" y="18"/>
                        <a:pt x="20" y="20"/>
                        <a:pt x="20" y="23"/>
                      </a:cubicBezTo>
                      <a:cubicBezTo>
                        <a:pt x="20" y="26"/>
                        <a:pt x="22" y="28"/>
                        <a:pt x="25" y="28"/>
                      </a:cubicBezTo>
                      <a:cubicBezTo>
                        <a:pt x="28" y="28"/>
                        <a:pt x="30" y="26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18"/>
                        <a:pt x="5" y="18"/>
                        <a:pt x="5" y="18"/>
                      </a:cubicBezTo>
                      <a:cubicBezTo>
                        <a:pt x="2" y="18"/>
                        <a:pt x="0" y="20"/>
                        <a:pt x="0" y="23"/>
                      </a:cubicBezTo>
                      <a:cubicBezTo>
                        <a:pt x="0" y="26"/>
                        <a:pt x="2" y="28"/>
                        <a:pt x="5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9" name="Freeform: Shape 196"/>
                <p:cNvSpPr>
                  <a:spLocks/>
                </p:cNvSpPr>
                <p:nvPr/>
              </p:nvSpPr>
              <p:spPr bwMode="auto">
                <a:xfrm>
                  <a:off x="3615860" y="4155897"/>
                  <a:ext cx="79652" cy="101709"/>
                </a:xfrm>
                <a:custGeom>
                  <a:avLst/>
                  <a:gdLst>
                    <a:gd name="T0" fmla="*/ 0 w 18"/>
                    <a:gd name="T1" fmla="*/ 0 h 23"/>
                    <a:gd name="T2" fmla="*/ 7 w 18"/>
                    <a:gd name="T3" fmla="*/ 23 h 23"/>
                    <a:gd name="T4" fmla="*/ 18 w 18"/>
                    <a:gd name="T5" fmla="*/ 0 h 23"/>
                    <a:gd name="T6" fmla="*/ 0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0" y="0"/>
                      </a:moveTo>
                      <a:cubicBezTo>
                        <a:pt x="1" y="9"/>
                        <a:pt x="3" y="17"/>
                        <a:pt x="7" y="23"/>
                      </a:cubicBezTo>
                      <a:cubicBezTo>
                        <a:pt x="13" y="17"/>
                        <a:pt x="18" y="9"/>
                        <a:pt x="1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0" name="Freeform: Shape 197"/>
                <p:cNvSpPr>
                  <a:spLocks/>
                </p:cNvSpPr>
                <p:nvPr/>
              </p:nvSpPr>
              <p:spPr bwMode="auto">
                <a:xfrm>
                  <a:off x="3615860" y="4028454"/>
                  <a:ext cx="79652" cy="101709"/>
                </a:xfrm>
                <a:custGeom>
                  <a:avLst/>
                  <a:gdLst>
                    <a:gd name="T0" fmla="*/ 7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7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7" y="0"/>
                      </a:moveTo>
                      <a:cubicBezTo>
                        <a:pt x="3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3" y="6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1" name="Freeform: Shape 198"/>
                <p:cNvSpPr>
                  <a:spLocks/>
                </p:cNvSpPr>
                <p:nvPr/>
              </p:nvSpPr>
              <p:spPr bwMode="auto">
                <a:xfrm>
                  <a:off x="3554590" y="3988015"/>
                  <a:ext cx="69849" cy="142148"/>
                </a:xfrm>
                <a:custGeom>
                  <a:avLst/>
                  <a:gdLst>
                    <a:gd name="T0" fmla="*/ 0 w 16"/>
                    <a:gd name="T1" fmla="*/ 0 h 32"/>
                    <a:gd name="T2" fmla="*/ 0 w 16"/>
                    <a:gd name="T3" fmla="*/ 32 h 32"/>
                    <a:gd name="T4" fmla="*/ 8 w 16"/>
                    <a:gd name="T5" fmla="*/ 32 h 32"/>
                    <a:gd name="T6" fmla="*/ 16 w 16"/>
                    <a:gd name="T7" fmla="*/ 5 h 32"/>
                    <a:gd name="T8" fmla="*/ 0 w 16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9" y="21"/>
                        <a:pt x="12" y="12"/>
                        <a:pt x="16" y="5"/>
                      </a:cubicBezTo>
                      <a:cubicBezTo>
                        <a:pt x="12" y="2"/>
                        <a:pt x="6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2" name="Freeform: Shape 199"/>
                <p:cNvSpPr>
                  <a:spLocks/>
                </p:cNvSpPr>
                <p:nvPr/>
              </p:nvSpPr>
              <p:spPr bwMode="auto">
                <a:xfrm>
                  <a:off x="3456557" y="4155897"/>
                  <a:ext cx="71074" cy="142148"/>
                </a:xfrm>
                <a:custGeom>
                  <a:avLst/>
                  <a:gdLst>
                    <a:gd name="T0" fmla="*/ 16 w 16"/>
                    <a:gd name="T1" fmla="*/ 32 h 32"/>
                    <a:gd name="T2" fmla="*/ 16 w 16"/>
                    <a:gd name="T3" fmla="*/ 0 h 32"/>
                    <a:gd name="T4" fmla="*/ 8 w 16"/>
                    <a:gd name="T5" fmla="*/ 0 h 32"/>
                    <a:gd name="T6" fmla="*/ 0 w 16"/>
                    <a:gd name="T7" fmla="*/ 27 h 32"/>
                    <a:gd name="T8" fmla="*/ 16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16" y="32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7" y="11"/>
                        <a:pt x="4" y="20"/>
                        <a:pt x="0" y="27"/>
                      </a:cubicBezTo>
                      <a:cubicBezTo>
                        <a:pt x="5" y="30"/>
                        <a:pt x="10" y="32"/>
                        <a:pt x="16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3" name="Freeform: Shape 200"/>
                <p:cNvSpPr>
                  <a:spLocks/>
                </p:cNvSpPr>
                <p:nvPr/>
              </p:nvSpPr>
              <p:spPr bwMode="auto">
                <a:xfrm>
                  <a:off x="3456557" y="3988015"/>
                  <a:ext cx="71074" cy="142148"/>
                </a:xfrm>
                <a:custGeom>
                  <a:avLst/>
                  <a:gdLst>
                    <a:gd name="T0" fmla="*/ 8 w 16"/>
                    <a:gd name="T1" fmla="*/ 32 h 32"/>
                    <a:gd name="T2" fmla="*/ 16 w 16"/>
                    <a:gd name="T3" fmla="*/ 32 h 32"/>
                    <a:gd name="T4" fmla="*/ 16 w 16"/>
                    <a:gd name="T5" fmla="*/ 0 h 32"/>
                    <a:gd name="T6" fmla="*/ 0 w 16"/>
                    <a:gd name="T7" fmla="*/ 6 h 32"/>
                    <a:gd name="T8" fmla="*/ 8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8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0" y="0"/>
                        <a:pt x="5" y="2"/>
                        <a:pt x="0" y="6"/>
                      </a:cubicBezTo>
                      <a:cubicBezTo>
                        <a:pt x="4" y="12"/>
                        <a:pt x="7" y="21"/>
                        <a:pt x="8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4" name="Freeform: Shape 201"/>
                <p:cNvSpPr>
                  <a:spLocks/>
                </p:cNvSpPr>
                <p:nvPr/>
              </p:nvSpPr>
              <p:spPr bwMode="auto">
                <a:xfrm>
                  <a:off x="3386708" y="4155897"/>
                  <a:ext cx="79652" cy="101709"/>
                </a:xfrm>
                <a:custGeom>
                  <a:avLst/>
                  <a:gdLst>
                    <a:gd name="T0" fmla="*/ 11 w 18"/>
                    <a:gd name="T1" fmla="*/ 23 h 23"/>
                    <a:gd name="T2" fmla="*/ 18 w 18"/>
                    <a:gd name="T3" fmla="*/ 0 h 23"/>
                    <a:gd name="T4" fmla="*/ 0 w 18"/>
                    <a:gd name="T5" fmla="*/ 0 h 23"/>
                    <a:gd name="T6" fmla="*/ 11 w 18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23"/>
                      </a:moveTo>
                      <a:cubicBezTo>
                        <a:pt x="15" y="17"/>
                        <a:pt x="18" y="9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9"/>
                        <a:pt x="5" y="17"/>
                        <a:pt x="11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5" name="Freeform: Shape 202"/>
                <p:cNvSpPr>
                  <a:spLocks/>
                </p:cNvSpPr>
                <p:nvPr/>
              </p:nvSpPr>
              <p:spPr bwMode="auto">
                <a:xfrm>
                  <a:off x="3386708" y="4028454"/>
                  <a:ext cx="79652" cy="101709"/>
                </a:xfrm>
                <a:custGeom>
                  <a:avLst/>
                  <a:gdLst>
                    <a:gd name="T0" fmla="*/ 11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11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0"/>
                      </a:moveTo>
                      <a:cubicBezTo>
                        <a:pt x="5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5" y="6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6" name="Freeform: Shape 203"/>
                <p:cNvSpPr>
                  <a:spLocks/>
                </p:cNvSpPr>
                <p:nvPr/>
              </p:nvSpPr>
              <p:spPr bwMode="auto">
                <a:xfrm>
                  <a:off x="3554590" y="4155897"/>
                  <a:ext cx="69849" cy="142148"/>
                </a:xfrm>
                <a:custGeom>
                  <a:avLst/>
                  <a:gdLst>
                    <a:gd name="T0" fmla="*/ 0 w 16"/>
                    <a:gd name="T1" fmla="*/ 32 h 32"/>
                    <a:gd name="T2" fmla="*/ 16 w 16"/>
                    <a:gd name="T3" fmla="*/ 27 h 32"/>
                    <a:gd name="T4" fmla="*/ 8 w 16"/>
                    <a:gd name="T5" fmla="*/ 0 h 32"/>
                    <a:gd name="T6" fmla="*/ 0 w 16"/>
                    <a:gd name="T7" fmla="*/ 0 h 32"/>
                    <a:gd name="T8" fmla="*/ 0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32"/>
                      </a:moveTo>
                      <a:cubicBezTo>
                        <a:pt x="6" y="32"/>
                        <a:pt x="12" y="30"/>
                        <a:pt x="16" y="27"/>
                      </a:cubicBezTo>
                      <a:cubicBezTo>
                        <a:pt x="12" y="20"/>
                        <a:pt x="9" y="11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7" name="Freeform: Shape 204"/>
                <p:cNvSpPr>
                  <a:spLocks/>
                </p:cNvSpPr>
                <p:nvPr/>
              </p:nvSpPr>
              <p:spPr bwMode="auto">
                <a:xfrm>
                  <a:off x="3152654" y="3882630"/>
                  <a:ext cx="207095" cy="198517"/>
                </a:xfrm>
                <a:custGeom>
                  <a:avLst/>
                  <a:gdLst>
                    <a:gd name="T0" fmla="*/ 34 w 47"/>
                    <a:gd name="T1" fmla="*/ 27 h 45"/>
                    <a:gd name="T2" fmla="*/ 32 w 47"/>
                    <a:gd name="T3" fmla="*/ 5 h 45"/>
                    <a:gd name="T4" fmla="*/ 19 w 47"/>
                    <a:gd name="T5" fmla="*/ 0 h 45"/>
                    <a:gd name="T6" fmla="*/ 19 w 47"/>
                    <a:gd name="T7" fmla="*/ 15 h 45"/>
                    <a:gd name="T8" fmla="*/ 30 w 47"/>
                    <a:gd name="T9" fmla="*/ 15 h 45"/>
                    <a:gd name="T10" fmla="*/ 30 w 47"/>
                    <a:gd name="T11" fmla="*/ 21 h 45"/>
                    <a:gd name="T12" fmla="*/ 30 w 47"/>
                    <a:gd name="T13" fmla="*/ 21 h 45"/>
                    <a:gd name="T14" fmla="*/ 30 w 47"/>
                    <a:gd name="T15" fmla="*/ 21 h 45"/>
                    <a:gd name="T16" fmla="*/ 19 w 47"/>
                    <a:gd name="T17" fmla="*/ 21 h 45"/>
                    <a:gd name="T18" fmla="*/ 19 w 47"/>
                    <a:gd name="T19" fmla="*/ 36 h 45"/>
                    <a:gd name="T20" fmla="*/ 28 w 47"/>
                    <a:gd name="T21" fmla="*/ 33 h 45"/>
                    <a:gd name="T22" fmla="*/ 41 w 47"/>
                    <a:gd name="T23" fmla="*/ 45 h 45"/>
                    <a:gd name="T24" fmla="*/ 47 w 47"/>
                    <a:gd name="T25" fmla="*/ 40 h 45"/>
                    <a:gd name="T26" fmla="*/ 34 w 47"/>
                    <a:gd name="T27" fmla="*/ 27 h 45"/>
                    <a:gd name="T28" fmla="*/ 19 w 47"/>
                    <a:gd name="T29" fmla="*/ 0 h 45"/>
                    <a:gd name="T30" fmla="*/ 7 w 47"/>
                    <a:gd name="T31" fmla="*/ 5 h 45"/>
                    <a:gd name="T32" fmla="*/ 7 w 47"/>
                    <a:gd name="T33" fmla="*/ 30 h 45"/>
                    <a:gd name="T34" fmla="*/ 19 w 47"/>
                    <a:gd name="T35" fmla="*/ 36 h 45"/>
                    <a:gd name="T36" fmla="*/ 19 w 47"/>
                    <a:gd name="T37" fmla="*/ 21 h 45"/>
                    <a:gd name="T38" fmla="*/ 8 w 47"/>
                    <a:gd name="T39" fmla="*/ 21 h 45"/>
                    <a:gd name="T40" fmla="*/ 8 w 47"/>
                    <a:gd name="T41" fmla="*/ 15 h 45"/>
                    <a:gd name="T42" fmla="*/ 19 w 47"/>
                    <a:gd name="T43" fmla="*/ 15 h 45"/>
                    <a:gd name="T44" fmla="*/ 19 w 47"/>
                    <a:gd name="T45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7" h="45">
                      <a:moveTo>
                        <a:pt x="34" y="27"/>
                      </a:moveTo>
                      <a:cubicBezTo>
                        <a:pt x="38" y="20"/>
                        <a:pt x="38" y="11"/>
                        <a:pt x="32" y="5"/>
                      </a:cubicBezTo>
                      <a:cubicBezTo>
                        <a:pt x="28" y="2"/>
                        <a:pt x="24" y="0"/>
                        <a:pt x="19" y="0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22" y="36"/>
                        <a:pt x="26" y="35"/>
                        <a:pt x="28" y="33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7" y="40"/>
                        <a:pt x="47" y="40"/>
                        <a:pt x="47" y="40"/>
                      </a:cubicBezTo>
                      <a:lnTo>
                        <a:pt x="34" y="27"/>
                      </a:lnTo>
                      <a:close/>
                      <a:moveTo>
                        <a:pt x="19" y="0"/>
                      </a:moveTo>
                      <a:cubicBezTo>
                        <a:pt x="15" y="0"/>
                        <a:pt x="10" y="2"/>
                        <a:pt x="7" y="5"/>
                      </a:cubicBezTo>
                      <a:cubicBezTo>
                        <a:pt x="0" y="12"/>
                        <a:pt x="0" y="23"/>
                        <a:pt x="7" y="30"/>
                      </a:cubicBezTo>
                      <a:cubicBezTo>
                        <a:pt x="10" y="34"/>
                        <a:pt x="15" y="36"/>
                        <a:pt x="19" y="36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8" name="Rectangle 205"/>
                <p:cNvSpPr>
                  <a:spLocks/>
                </p:cNvSpPr>
                <p:nvPr/>
              </p:nvSpPr>
              <p:spPr bwMode="auto">
                <a:xfrm>
                  <a:off x="4221214" y="4266184"/>
                  <a:ext cx="30635" cy="21689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9" name="Rectangle 206"/>
                <p:cNvSpPr>
                  <a:spLocks/>
                </p:cNvSpPr>
                <p:nvPr/>
              </p:nvSpPr>
              <p:spPr bwMode="auto">
                <a:xfrm>
                  <a:off x="4172198" y="4386274"/>
                  <a:ext cx="35537" cy="9680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0" name="Rectangle 207"/>
                <p:cNvSpPr>
                  <a:spLocks/>
                </p:cNvSpPr>
                <p:nvPr/>
              </p:nvSpPr>
              <p:spPr bwMode="auto">
                <a:xfrm>
                  <a:off x="4128083" y="4298045"/>
                  <a:ext cx="30635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1" name="Rectangle 208"/>
                <p:cNvSpPr>
                  <a:spLocks/>
                </p:cNvSpPr>
                <p:nvPr/>
              </p:nvSpPr>
              <p:spPr bwMode="auto">
                <a:xfrm>
                  <a:off x="4079066" y="4354414"/>
                  <a:ext cx="31861" cy="12866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2" name="Rectangle 209"/>
                <p:cNvSpPr>
                  <a:spLocks/>
                </p:cNvSpPr>
                <p:nvPr/>
              </p:nvSpPr>
              <p:spPr bwMode="auto">
                <a:xfrm>
                  <a:off x="4031275" y="4337258"/>
                  <a:ext cx="35537" cy="14582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3" name="Rectangle 210"/>
                <p:cNvSpPr>
                  <a:spLocks/>
                </p:cNvSpPr>
                <p:nvPr/>
              </p:nvSpPr>
              <p:spPr bwMode="auto">
                <a:xfrm>
                  <a:off x="4221214" y="4244126"/>
                  <a:ext cx="30635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4" name="Rectangle 211"/>
                <p:cNvSpPr>
                  <a:spLocks/>
                </p:cNvSpPr>
                <p:nvPr/>
              </p:nvSpPr>
              <p:spPr bwMode="auto">
                <a:xfrm>
                  <a:off x="4128083" y="4275987"/>
                  <a:ext cx="30635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5" name="Rectangle 212"/>
                <p:cNvSpPr>
                  <a:spLocks/>
                </p:cNvSpPr>
                <p:nvPr/>
              </p:nvSpPr>
              <p:spPr bwMode="auto">
                <a:xfrm>
                  <a:off x="4079066" y="4332356"/>
                  <a:ext cx="31861" cy="183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6" name="Rectangle 213"/>
                <p:cNvSpPr>
                  <a:spLocks/>
                </p:cNvSpPr>
                <p:nvPr/>
              </p:nvSpPr>
              <p:spPr bwMode="auto">
                <a:xfrm>
                  <a:off x="4031275" y="4315200"/>
                  <a:ext cx="35537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7" name="Rectangle 214"/>
                <p:cNvSpPr>
                  <a:spLocks/>
                </p:cNvSpPr>
                <p:nvPr/>
              </p:nvSpPr>
              <p:spPr bwMode="auto">
                <a:xfrm>
                  <a:off x="4172198" y="4359315"/>
                  <a:ext cx="35537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8" name="Freeform: Shape 215"/>
                <p:cNvSpPr>
                  <a:spLocks/>
                </p:cNvSpPr>
                <p:nvPr/>
              </p:nvSpPr>
              <p:spPr bwMode="auto">
                <a:xfrm>
                  <a:off x="4901318" y="4345836"/>
                  <a:ext cx="286747" cy="132345"/>
                </a:xfrm>
                <a:custGeom>
                  <a:avLst/>
                  <a:gdLst>
                    <a:gd name="T0" fmla="*/ 209 w 234"/>
                    <a:gd name="T1" fmla="*/ 15 h 108"/>
                    <a:gd name="T2" fmla="*/ 191 w 234"/>
                    <a:gd name="T3" fmla="*/ 108 h 108"/>
                    <a:gd name="T4" fmla="*/ 198 w 234"/>
                    <a:gd name="T5" fmla="*/ 15 h 108"/>
                    <a:gd name="T6" fmla="*/ 202 w 234"/>
                    <a:gd name="T7" fmla="*/ 47 h 108"/>
                    <a:gd name="T8" fmla="*/ 191 w 234"/>
                    <a:gd name="T9" fmla="*/ 76 h 108"/>
                    <a:gd name="T10" fmla="*/ 176 w 234"/>
                    <a:gd name="T11" fmla="*/ 108 h 108"/>
                    <a:gd name="T12" fmla="*/ 176 w 234"/>
                    <a:gd name="T13" fmla="*/ 108 h 108"/>
                    <a:gd name="T14" fmla="*/ 187 w 234"/>
                    <a:gd name="T15" fmla="*/ 36 h 108"/>
                    <a:gd name="T16" fmla="*/ 180 w 234"/>
                    <a:gd name="T17" fmla="*/ 65 h 108"/>
                    <a:gd name="T18" fmla="*/ 176 w 234"/>
                    <a:gd name="T19" fmla="*/ 108 h 108"/>
                    <a:gd name="T20" fmla="*/ 176 w 234"/>
                    <a:gd name="T21" fmla="*/ 0 h 108"/>
                    <a:gd name="T22" fmla="*/ 162 w 234"/>
                    <a:gd name="T23" fmla="*/ 65 h 108"/>
                    <a:gd name="T24" fmla="*/ 166 w 234"/>
                    <a:gd name="T25" fmla="*/ 15 h 108"/>
                    <a:gd name="T26" fmla="*/ 162 w 234"/>
                    <a:gd name="T27" fmla="*/ 108 h 108"/>
                    <a:gd name="T28" fmla="*/ 162 w 234"/>
                    <a:gd name="T29" fmla="*/ 0 h 108"/>
                    <a:gd name="T30" fmla="*/ 148 w 234"/>
                    <a:gd name="T31" fmla="*/ 36 h 108"/>
                    <a:gd name="T32" fmla="*/ 151 w 234"/>
                    <a:gd name="T33" fmla="*/ 65 h 108"/>
                    <a:gd name="T34" fmla="*/ 148 w 234"/>
                    <a:gd name="T35" fmla="*/ 108 h 108"/>
                    <a:gd name="T36" fmla="*/ 148 w 234"/>
                    <a:gd name="T37" fmla="*/ 0 h 108"/>
                    <a:gd name="T38" fmla="*/ 129 w 234"/>
                    <a:gd name="T39" fmla="*/ 65 h 108"/>
                    <a:gd name="T40" fmla="*/ 137 w 234"/>
                    <a:gd name="T41" fmla="*/ 15 h 108"/>
                    <a:gd name="T42" fmla="*/ 129 w 234"/>
                    <a:gd name="T43" fmla="*/ 108 h 108"/>
                    <a:gd name="T44" fmla="*/ 129 w 234"/>
                    <a:gd name="T45" fmla="*/ 0 h 108"/>
                    <a:gd name="T46" fmla="*/ 115 w 234"/>
                    <a:gd name="T47" fmla="*/ 36 h 108"/>
                    <a:gd name="T48" fmla="*/ 122 w 234"/>
                    <a:gd name="T49" fmla="*/ 65 h 108"/>
                    <a:gd name="T50" fmla="*/ 115 w 234"/>
                    <a:gd name="T51" fmla="*/ 108 h 108"/>
                    <a:gd name="T52" fmla="*/ 115 w 234"/>
                    <a:gd name="T53" fmla="*/ 0 h 108"/>
                    <a:gd name="T54" fmla="*/ 101 w 234"/>
                    <a:gd name="T55" fmla="*/ 65 h 108"/>
                    <a:gd name="T56" fmla="*/ 104 w 234"/>
                    <a:gd name="T57" fmla="*/ 15 h 108"/>
                    <a:gd name="T58" fmla="*/ 101 w 234"/>
                    <a:gd name="T59" fmla="*/ 108 h 108"/>
                    <a:gd name="T60" fmla="*/ 101 w 234"/>
                    <a:gd name="T61" fmla="*/ 0 h 108"/>
                    <a:gd name="T62" fmla="*/ 86 w 234"/>
                    <a:gd name="T63" fmla="*/ 36 h 108"/>
                    <a:gd name="T64" fmla="*/ 90 w 234"/>
                    <a:gd name="T65" fmla="*/ 65 h 108"/>
                    <a:gd name="T66" fmla="*/ 86 w 234"/>
                    <a:gd name="T67" fmla="*/ 108 h 108"/>
                    <a:gd name="T68" fmla="*/ 86 w 234"/>
                    <a:gd name="T69" fmla="*/ 0 h 108"/>
                    <a:gd name="T70" fmla="*/ 68 w 234"/>
                    <a:gd name="T71" fmla="*/ 65 h 108"/>
                    <a:gd name="T72" fmla="*/ 75 w 234"/>
                    <a:gd name="T73" fmla="*/ 15 h 108"/>
                    <a:gd name="T74" fmla="*/ 68 w 234"/>
                    <a:gd name="T75" fmla="*/ 108 h 108"/>
                    <a:gd name="T76" fmla="*/ 68 w 234"/>
                    <a:gd name="T77" fmla="*/ 0 h 108"/>
                    <a:gd name="T78" fmla="*/ 54 w 234"/>
                    <a:gd name="T79" fmla="*/ 36 h 108"/>
                    <a:gd name="T80" fmla="*/ 61 w 234"/>
                    <a:gd name="T81" fmla="*/ 65 h 108"/>
                    <a:gd name="T82" fmla="*/ 54 w 234"/>
                    <a:gd name="T83" fmla="*/ 108 h 108"/>
                    <a:gd name="T84" fmla="*/ 54 w 234"/>
                    <a:gd name="T85" fmla="*/ 0 h 108"/>
                    <a:gd name="T86" fmla="*/ 39 w 234"/>
                    <a:gd name="T87" fmla="*/ 65 h 108"/>
                    <a:gd name="T88" fmla="*/ 43 w 234"/>
                    <a:gd name="T89" fmla="*/ 15 h 108"/>
                    <a:gd name="T90" fmla="*/ 39 w 234"/>
                    <a:gd name="T91" fmla="*/ 108 h 108"/>
                    <a:gd name="T92" fmla="*/ 39 w 234"/>
                    <a:gd name="T93" fmla="*/ 65 h 108"/>
                    <a:gd name="T94" fmla="*/ 39 w 234"/>
                    <a:gd name="T95" fmla="*/ 0 h 108"/>
                    <a:gd name="T96" fmla="*/ 25 w 234"/>
                    <a:gd name="T97" fmla="*/ 36 h 108"/>
                    <a:gd name="T98" fmla="*/ 14 w 234"/>
                    <a:gd name="T99" fmla="*/ 36 h 108"/>
                    <a:gd name="T100" fmla="*/ 0 w 234"/>
                    <a:gd name="T10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34" h="108">
                      <a:moveTo>
                        <a:pt x="209" y="108"/>
                      </a:moveTo>
                      <a:lnTo>
                        <a:pt x="234" y="108"/>
                      </a:lnTo>
                      <a:lnTo>
                        <a:pt x="234" y="0"/>
                      </a:lnTo>
                      <a:lnTo>
                        <a:pt x="209" y="0"/>
                      </a:lnTo>
                      <a:lnTo>
                        <a:pt x="209" y="15"/>
                      </a:lnTo>
                      <a:lnTo>
                        <a:pt x="216" y="15"/>
                      </a:lnTo>
                      <a:lnTo>
                        <a:pt x="216" y="36"/>
                      </a:lnTo>
                      <a:lnTo>
                        <a:pt x="209" y="36"/>
                      </a:lnTo>
                      <a:lnTo>
                        <a:pt x="209" y="108"/>
                      </a:lnTo>
                      <a:close/>
                      <a:moveTo>
                        <a:pt x="191" y="108"/>
                      </a:moveTo>
                      <a:lnTo>
                        <a:pt x="209" y="108"/>
                      </a:lnTo>
                      <a:lnTo>
                        <a:pt x="209" y="36"/>
                      </a:lnTo>
                      <a:lnTo>
                        <a:pt x="198" y="36"/>
                      </a:lnTo>
                      <a:lnTo>
                        <a:pt x="198" y="15"/>
                      </a:lnTo>
                      <a:lnTo>
                        <a:pt x="198" y="15"/>
                      </a:lnTo>
                      <a:lnTo>
                        <a:pt x="209" y="15"/>
                      </a:lnTo>
                      <a:lnTo>
                        <a:pt x="209" y="0"/>
                      </a:lnTo>
                      <a:lnTo>
                        <a:pt x="191" y="0"/>
                      </a:lnTo>
                      <a:lnTo>
                        <a:pt x="191" y="47"/>
                      </a:lnTo>
                      <a:lnTo>
                        <a:pt x="202" y="47"/>
                      </a:lnTo>
                      <a:lnTo>
                        <a:pt x="202" y="65"/>
                      </a:lnTo>
                      <a:lnTo>
                        <a:pt x="202" y="65"/>
                      </a:lnTo>
                      <a:lnTo>
                        <a:pt x="191" y="65"/>
                      </a:lnTo>
                      <a:lnTo>
                        <a:pt x="191" y="76"/>
                      </a:lnTo>
                      <a:lnTo>
                        <a:pt x="191" y="76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108"/>
                      </a:lnTo>
                      <a:close/>
                      <a:moveTo>
                        <a:pt x="176" y="108"/>
                      </a:moveTo>
                      <a:lnTo>
                        <a:pt x="191" y="108"/>
                      </a:lnTo>
                      <a:lnTo>
                        <a:pt x="191" y="98"/>
                      </a:lnTo>
                      <a:lnTo>
                        <a:pt x="176" y="98"/>
                      </a:lnTo>
                      <a:lnTo>
                        <a:pt x="176" y="108"/>
                      </a:lnTo>
                      <a:lnTo>
                        <a:pt x="176" y="108"/>
                      </a:lnTo>
                      <a:close/>
                      <a:moveTo>
                        <a:pt x="191" y="0"/>
                      </a:moveTo>
                      <a:lnTo>
                        <a:pt x="176" y="0"/>
                      </a:lnTo>
                      <a:lnTo>
                        <a:pt x="176" y="15"/>
                      </a:lnTo>
                      <a:lnTo>
                        <a:pt x="187" y="15"/>
                      </a:lnTo>
                      <a:lnTo>
                        <a:pt x="187" y="36"/>
                      </a:lnTo>
                      <a:lnTo>
                        <a:pt x="176" y="36"/>
                      </a:lnTo>
                      <a:lnTo>
                        <a:pt x="176" y="76"/>
                      </a:lnTo>
                      <a:lnTo>
                        <a:pt x="191" y="76"/>
                      </a:lnTo>
                      <a:lnTo>
                        <a:pt x="191" y="65"/>
                      </a:lnTo>
                      <a:lnTo>
                        <a:pt x="180" y="65"/>
                      </a:lnTo>
                      <a:lnTo>
                        <a:pt x="180" y="47"/>
                      </a:lnTo>
                      <a:lnTo>
                        <a:pt x="191" y="47"/>
                      </a:lnTo>
                      <a:lnTo>
                        <a:pt x="191" y="0"/>
                      </a:lnTo>
                      <a:close/>
                      <a:moveTo>
                        <a:pt x="162" y="108"/>
                      </a:moveTo>
                      <a:lnTo>
                        <a:pt x="176" y="108"/>
                      </a:lnTo>
                      <a:lnTo>
                        <a:pt x="176" y="98"/>
                      </a:lnTo>
                      <a:lnTo>
                        <a:pt x="162" y="98"/>
                      </a:lnTo>
                      <a:lnTo>
                        <a:pt x="162" y="108"/>
                      </a:lnTo>
                      <a:lnTo>
                        <a:pt x="162" y="108"/>
                      </a:lnTo>
                      <a:close/>
                      <a:moveTo>
                        <a:pt x="176" y="0"/>
                      </a:moveTo>
                      <a:lnTo>
                        <a:pt x="162" y="0"/>
                      </a:lnTo>
                      <a:lnTo>
                        <a:pt x="162" y="47"/>
                      </a:lnTo>
                      <a:lnTo>
                        <a:pt x="173" y="47"/>
                      </a:lnTo>
                      <a:lnTo>
                        <a:pt x="173" y="65"/>
                      </a:lnTo>
                      <a:lnTo>
                        <a:pt x="162" y="65"/>
                      </a:lnTo>
                      <a:lnTo>
                        <a:pt x="162" y="76"/>
                      </a:lnTo>
                      <a:lnTo>
                        <a:pt x="176" y="76"/>
                      </a:lnTo>
                      <a:lnTo>
                        <a:pt x="176" y="36"/>
                      </a:lnTo>
                      <a:lnTo>
                        <a:pt x="166" y="36"/>
                      </a:lnTo>
                      <a:lnTo>
                        <a:pt x="166" y="15"/>
                      </a:lnTo>
                      <a:lnTo>
                        <a:pt x="166" y="15"/>
                      </a:lnTo>
                      <a:lnTo>
                        <a:pt x="176" y="15"/>
                      </a:lnTo>
                      <a:lnTo>
                        <a:pt x="176" y="0"/>
                      </a:lnTo>
                      <a:close/>
                      <a:moveTo>
                        <a:pt x="148" y="108"/>
                      </a:moveTo>
                      <a:lnTo>
                        <a:pt x="162" y="108"/>
                      </a:lnTo>
                      <a:lnTo>
                        <a:pt x="162" y="98"/>
                      </a:lnTo>
                      <a:lnTo>
                        <a:pt x="148" y="98"/>
                      </a:lnTo>
                      <a:lnTo>
                        <a:pt x="148" y="108"/>
                      </a:lnTo>
                      <a:lnTo>
                        <a:pt x="148" y="108"/>
                      </a:lnTo>
                      <a:close/>
                      <a:moveTo>
                        <a:pt x="162" y="0"/>
                      </a:moveTo>
                      <a:lnTo>
                        <a:pt x="148" y="0"/>
                      </a:lnTo>
                      <a:lnTo>
                        <a:pt x="148" y="15"/>
                      </a:lnTo>
                      <a:lnTo>
                        <a:pt x="155" y="15"/>
                      </a:lnTo>
                      <a:lnTo>
                        <a:pt x="155" y="36"/>
                      </a:lnTo>
                      <a:lnTo>
                        <a:pt x="148" y="36"/>
                      </a:lnTo>
                      <a:lnTo>
                        <a:pt x="148" y="76"/>
                      </a:lnTo>
                      <a:lnTo>
                        <a:pt x="162" y="76"/>
                      </a:lnTo>
                      <a:lnTo>
                        <a:pt x="162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47"/>
                      </a:lnTo>
                      <a:lnTo>
                        <a:pt x="162" y="47"/>
                      </a:lnTo>
                      <a:lnTo>
                        <a:pt x="162" y="0"/>
                      </a:lnTo>
                      <a:close/>
                      <a:moveTo>
                        <a:pt x="129" y="108"/>
                      </a:moveTo>
                      <a:lnTo>
                        <a:pt x="148" y="108"/>
                      </a:lnTo>
                      <a:lnTo>
                        <a:pt x="148" y="98"/>
                      </a:lnTo>
                      <a:lnTo>
                        <a:pt x="129" y="98"/>
                      </a:lnTo>
                      <a:lnTo>
                        <a:pt x="129" y="108"/>
                      </a:lnTo>
                      <a:lnTo>
                        <a:pt x="129" y="108"/>
                      </a:lnTo>
                      <a:close/>
                      <a:moveTo>
                        <a:pt x="148" y="0"/>
                      </a:moveTo>
                      <a:lnTo>
                        <a:pt x="129" y="0"/>
                      </a:lnTo>
                      <a:lnTo>
                        <a:pt x="129" y="47"/>
                      </a:lnTo>
                      <a:lnTo>
                        <a:pt x="140" y="47"/>
                      </a:lnTo>
                      <a:lnTo>
                        <a:pt x="140" y="65"/>
                      </a:lnTo>
                      <a:lnTo>
                        <a:pt x="129" y="65"/>
                      </a:lnTo>
                      <a:lnTo>
                        <a:pt x="129" y="76"/>
                      </a:lnTo>
                      <a:lnTo>
                        <a:pt x="148" y="76"/>
                      </a:lnTo>
                      <a:lnTo>
                        <a:pt x="148" y="36"/>
                      </a:lnTo>
                      <a:lnTo>
                        <a:pt x="137" y="36"/>
                      </a:lnTo>
                      <a:lnTo>
                        <a:pt x="137" y="15"/>
                      </a:lnTo>
                      <a:lnTo>
                        <a:pt x="137" y="15"/>
                      </a:lnTo>
                      <a:lnTo>
                        <a:pt x="148" y="15"/>
                      </a:lnTo>
                      <a:lnTo>
                        <a:pt x="148" y="0"/>
                      </a:lnTo>
                      <a:close/>
                      <a:moveTo>
                        <a:pt x="115" y="108"/>
                      </a:moveTo>
                      <a:lnTo>
                        <a:pt x="129" y="108"/>
                      </a:lnTo>
                      <a:lnTo>
                        <a:pt x="129" y="98"/>
                      </a:lnTo>
                      <a:lnTo>
                        <a:pt x="115" y="98"/>
                      </a:lnTo>
                      <a:lnTo>
                        <a:pt x="115" y="108"/>
                      </a:lnTo>
                      <a:lnTo>
                        <a:pt x="115" y="108"/>
                      </a:lnTo>
                      <a:close/>
                      <a:moveTo>
                        <a:pt x="129" y="0"/>
                      </a:moveTo>
                      <a:lnTo>
                        <a:pt x="115" y="0"/>
                      </a:lnTo>
                      <a:lnTo>
                        <a:pt x="115" y="15"/>
                      </a:lnTo>
                      <a:lnTo>
                        <a:pt x="126" y="15"/>
                      </a:lnTo>
                      <a:lnTo>
                        <a:pt x="126" y="36"/>
                      </a:lnTo>
                      <a:lnTo>
                        <a:pt x="115" y="36"/>
                      </a:lnTo>
                      <a:lnTo>
                        <a:pt x="115" y="76"/>
                      </a:lnTo>
                      <a:lnTo>
                        <a:pt x="129" y="76"/>
                      </a:lnTo>
                      <a:lnTo>
                        <a:pt x="129" y="65"/>
                      </a:lnTo>
                      <a:lnTo>
                        <a:pt x="122" y="65"/>
                      </a:lnTo>
                      <a:lnTo>
                        <a:pt x="122" y="65"/>
                      </a:lnTo>
                      <a:lnTo>
                        <a:pt x="122" y="47"/>
                      </a:lnTo>
                      <a:lnTo>
                        <a:pt x="129" y="47"/>
                      </a:lnTo>
                      <a:lnTo>
                        <a:pt x="129" y="0"/>
                      </a:lnTo>
                      <a:close/>
                      <a:moveTo>
                        <a:pt x="101" y="108"/>
                      </a:moveTo>
                      <a:lnTo>
                        <a:pt x="115" y="108"/>
                      </a:lnTo>
                      <a:lnTo>
                        <a:pt x="115" y="98"/>
                      </a:lnTo>
                      <a:lnTo>
                        <a:pt x="101" y="98"/>
                      </a:lnTo>
                      <a:lnTo>
                        <a:pt x="101" y="108"/>
                      </a:lnTo>
                      <a:lnTo>
                        <a:pt x="101" y="108"/>
                      </a:lnTo>
                      <a:close/>
                      <a:moveTo>
                        <a:pt x="115" y="0"/>
                      </a:moveTo>
                      <a:lnTo>
                        <a:pt x="101" y="0"/>
                      </a:lnTo>
                      <a:lnTo>
                        <a:pt x="101" y="47"/>
                      </a:lnTo>
                      <a:lnTo>
                        <a:pt x="111" y="47"/>
                      </a:lnTo>
                      <a:lnTo>
                        <a:pt x="111" y="65"/>
                      </a:lnTo>
                      <a:lnTo>
                        <a:pt x="101" y="65"/>
                      </a:lnTo>
                      <a:lnTo>
                        <a:pt x="101" y="76"/>
                      </a:lnTo>
                      <a:lnTo>
                        <a:pt x="115" y="76"/>
                      </a:lnTo>
                      <a:lnTo>
                        <a:pt x="115" y="36"/>
                      </a:lnTo>
                      <a:lnTo>
                        <a:pt x="104" y="36"/>
                      </a:lnTo>
                      <a:lnTo>
                        <a:pt x="104" y="15"/>
                      </a:lnTo>
                      <a:lnTo>
                        <a:pt x="104" y="15"/>
                      </a:lnTo>
                      <a:lnTo>
                        <a:pt x="115" y="15"/>
                      </a:lnTo>
                      <a:lnTo>
                        <a:pt x="115" y="0"/>
                      </a:lnTo>
                      <a:close/>
                      <a:moveTo>
                        <a:pt x="86" y="108"/>
                      </a:moveTo>
                      <a:lnTo>
                        <a:pt x="101" y="108"/>
                      </a:lnTo>
                      <a:lnTo>
                        <a:pt x="101" y="98"/>
                      </a:lnTo>
                      <a:lnTo>
                        <a:pt x="86" y="98"/>
                      </a:lnTo>
                      <a:lnTo>
                        <a:pt x="86" y="108"/>
                      </a:lnTo>
                      <a:lnTo>
                        <a:pt x="86" y="108"/>
                      </a:lnTo>
                      <a:close/>
                      <a:moveTo>
                        <a:pt x="101" y="0"/>
                      </a:moveTo>
                      <a:lnTo>
                        <a:pt x="86" y="0"/>
                      </a:lnTo>
                      <a:lnTo>
                        <a:pt x="86" y="15"/>
                      </a:lnTo>
                      <a:lnTo>
                        <a:pt x="93" y="15"/>
                      </a:lnTo>
                      <a:lnTo>
                        <a:pt x="93" y="36"/>
                      </a:lnTo>
                      <a:lnTo>
                        <a:pt x="86" y="36"/>
                      </a:lnTo>
                      <a:lnTo>
                        <a:pt x="86" y="76"/>
                      </a:lnTo>
                      <a:lnTo>
                        <a:pt x="101" y="76"/>
                      </a:lnTo>
                      <a:lnTo>
                        <a:pt x="101" y="65"/>
                      </a:lnTo>
                      <a:lnTo>
                        <a:pt x="90" y="65"/>
                      </a:lnTo>
                      <a:lnTo>
                        <a:pt x="90" y="65"/>
                      </a:lnTo>
                      <a:lnTo>
                        <a:pt x="90" y="47"/>
                      </a:lnTo>
                      <a:lnTo>
                        <a:pt x="101" y="47"/>
                      </a:lnTo>
                      <a:lnTo>
                        <a:pt x="101" y="0"/>
                      </a:lnTo>
                      <a:close/>
                      <a:moveTo>
                        <a:pt x="68" y="108"/>
                      </a:moveTo>
                      <a:lnTo>
                        <a:pt x="86" y="108"/>
                      </a:lnTo>
                      <a:lnTo>
                        <a:pt x="86" y="98"/>
                      </a:lnTo>
                      <a:lnTo>
                        <a:pt x="68" y="98"/>
                      </a:lnTo>
                      <a:lnTo>
                        <a:pt x="68" y="108"/>
                      </a:lnTo>
                      <a:lnTo>
                        <a:pt x="68" y="108"/>
                      </a:lnTo>
                      <a:close/>
                      <a:moveTo>
                        <a:pt x="86" y="0"/>
                      </a:moveTo>
                      <a:lnTo>
                        <a:pt x="68" y="0"/>
                      </a:lnTo>
                      <a:lnTo>
                        <a:pt x="68" y="47"/>
                      </a:lnTo>
                      <a:lnTo>
                        <a:pt x="79" y="47"/>
                      </a:lnTo>
                      <a:lnTo>
                        <a:pt x="79" y="65"/>
                      </a:lnTo>
                      <a:lnTo>
                        <a:pt x="68" y="65"/>
                      </a:lnTo>
                      <a:lnTo>
                        <a:pt x="68" y="76"/>
                      </a:lnTo>
                      <a:lnTo>
                        <a:pt x="86" y="76"/>
                      </a:lnTo>
                      <a:lnTo>
                        <a:pt x="86" y="36"/>
                      </a:lnTo>
                      <a:lnTo>
                        <a:pt x="75" y="36"/>
                      </a:lnTo>
                      <a:lnTo>
                        <a:pt x="75" y="15"/>
                      </a:lnTo>
                      <a:lnTo>
                        <a:pt x="75" y="15"/>
                      </a:lnTo>
                      <a:lnTo>
                        <a:pt x="86" y="15"/>
                      </a:lnTo>
                      <a:lnTo>
                        <a:pt x="86" y="0"/>
                      </a:lnTo>
                      <a:close/>
                      <a:moveTo>
                        <a:pt x="54" y="108"/>
                      </a:moveTo>
                      <a:lnTo>
                        <a:pt x="68" y="108"/>
                      </a:lnTo>
                      <a:lnTo>
                        <a:pt x="68" y="98"/>
                      </a:lnTo>
                      <a:lnTo>
                        <a:pt x="54" y="98"/>
                      </a:lnTo>
                      <a:lnTo>
                        <a:pt x="54" y="108"/>
                      </a:lnTo>
                      <a:lnTo>
                        <a:pt x="54" y="108"/>
                      </a:lnTo>
                      <a:close/>
                      <a:moveTo>
                        <a:pt x="68" y="0"/>
                      </a:moveTo>
                      <a:lnTo>
                        <a:pt x="54" y="0"/>
                      </a:lnTo>
                      <a:lnTo>
                        <a:pt x="54" y="15"/>
                      </a:lnTo>
                      <a:lnTo>
                        <a:pt x="65" y="15"/>
                      </a:lnTo>
                      <a:lnTo>
                        <a:pt x="65" y="36"/>
                      </a:lnTo>
                      <a:lnTo>
                        <a:pt x="54" y="36"/>
                      </a:lnTo>
                      <a:lnTo>
                        <a:pt x="54" y="76"/>
                      </a:lnTo>
                      <a:lnTo>
                        <a:pt x="68" y="76"/>
                      </a:lnTo>
                      <a:lnTo>
                        <a:pt x="68" y="65"/>
                      </a:lnTo>
                      <a:lnTo>
                        <a:pt x="61" y="65"/>
                      </a:lnTo>
                      <a:lnTo>
                        <a:pt x="61" y="65"/>
                      </a:lnTo>
                      <a:lnTo>
                        <a:pt x="61" y="47"/>
                      </a:lnTo>
                      <a:lnTo>
                        <a:pt x="68" y="47"/>
                      </a:lnTo>
                      <a:lnTo>
                        <a:pt x="68" y="0"/>
                      </a:lnTo>
                      <a:close/>
                      <a:moveTo>
                        <a:pt x="39" y="108"/>
                      </a:moveTo>
                      <a:lnTo>
                        <a:pt x="54" y="108"/>
                      </a:lnTo>
                      <a:lnTo>
                        <a:pt x="54" y="98"/>
                      </a:lnTo>
                      <a:lnTo>
                        <a:pt x="39" y="98"/>
                      </a:lnTo>
                      <a:lnTo>
                        <a:pt x="39" y="108"/>
                      </a:lnTo>
                      <a:lnTo>
                        <a:pt x="39" y="108"/>
                      </a:lnTo>
                      <a:close/>
                      <a:moveTo>
                        <a:pt x="54" y="0"/>
                      </a:moveTo>
                      <a:lnTo>
                        <a:pt x="39" y="0"/>
                      </a:lnTo>
                      <a:lnTo>
                        <a:pt x="39" y="47"/>
                      </a:lnTo>
                      <a:lnTo>
                        <a:pt x="50" y="47"/>
                      </a:lnTo>
                      <a:lnTo>
                        <a:pt x="50" y="65"/>
                      </a:lnTo>
                      <a:lnTo>
                        <a:pt x="39" y="65"/>
                      </a:lnTo>
                      <a:lnTo>
                        <a:pt x="39" y="76"/>
                      </a:lnTo>
                      <a:lnTo>
                        <a:pt x="54" y="76"/>
                      </a:lnTo>
                      <a:lnTo>
                        <a:pt x="54" y="36"/>
                      </a:lnTo>
                      <a:lnTo>
                        <a:pt x="43" y="36"/>
                      </a:lnTo>
                      <a:lnTo>
                        <a:pt x="43" y="15"/>
                      </a:lnTo>
                      <a:lnTo>
                        <a:pt x="43" y="15"/>
                      </a:lnTo>
                      <a:lnTo>
                        <a:pt x="54" y="15"/>
                      </a:lnTo>
                      <a:lnTo>
                        <a:pt x="54" y="0"/>
                      </a:lnTo>
                      <a:close/>
                      <a:moveTo>
                        <a:pt x="25" y="108"/>
                      </a:moveTo>
                      <a:lnTo>
                        <a:pt x="39" y="108"/>
                      </a:lnTo>
                      <a:lnTo>
                        <a:pt x="39" y="98"/>
                      </a:lnTo>
                      <a:lnTo>
                        <a:pt x="39" y="98"/>
                      </a:lnTo>
                      <a:lnTo>
                        <a:pt x="39" y="76"/>
                      </a:lnTo>
                      <a:lnTo>
                        <a:pt x="39" y="76"/>
                      </a:lnTo>
                      <a:lnTo>
                        <a:pt x="39" y="65"/>
                      </a:lnTo>
                      <a:lnTo>
                        <a:pt x="29" y="65"/>
                      </a:lnTo>
                      <a:lnTo>
                        <a:pt x="29" y="65"/>
                      </a:lnTo>
                      <a:lnTo>
                        <a:pt x="29" y="47"/>
                      </a:lnTo>
                      <a:lnTo>
                        <a:pt x="39" y="47"/>
                      </a:lnTo>
                      <a:lnTo>
                        <a:pt x="39" y="0"/>
                      </a:lnTo>
                      <a:lnTo>
                        <a:pt x="25" y="0"/>
                      </a:lnTo>
                      <a:lnTo>
                        <a:pt x="25" y="15"/>
                      </a:lnTo>
                      <a:lnTo>
                        <a:pt x="36" y="15"/>
                      </a:lnTo>
                      <a:lnTo>
                        <a:pt x="36" y="36"/>
                      </a:lnTo>
                      <a:lnTo>
                        <a:pt x="25" y="36"/>
                      </a:lnTo>
                      <a:lnTo>
                        <a:pt x="25" y="108"/>
                      </a:lnTo>
                      <a:close/>
                      <a:moveTo>
                        <a:pt x="0" y="108"/>
                      </a:moveTo>
                      <a:lnTo>
                        <a:pt x="25" y="108"/>
                      </a:lnTo>
                      <a:lnTo>
                        <a:pt x="25" y="36"/>
                      </a:lnTo>
                      <a:lnTo>
                        <a:pt x="14" y="36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25" y="15"/>
                      </a:lnTo>
                      <a:lnTo>
                        <a:pt x="25" y="0"/>
                      </a:lnTo>
                      <a:lnTo>
                        <a:pt x="0" y="0"/>
                      </a:lnTo>
                      <a:lnTo>
                        <a:pt x="0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9" name="Freeform: Shape 216"/>
                <p:cNvSpPr>
                  <a:spLocks/>
                </p:cNvSpPr>
                <p:nvPr/>
              </p:nvSpPr>
              <p:spPr bwMode="auto">
                <a:xfrm>
                  <a:off x="4954011" y="4284565"/>
                  <a:ext cx="162980" cy="39213"/>
                </a:xfrm>
                <a:custGeom>
                  <a:avLst/>
                  <a:gdLst>
                    <a:gd name="T0" fmla="*/ 0 w 37"/>
                    <a:gd name="T1" fmla="*/ 5 h 9"/>
                    <a:gd name="T2" fmla="*/ 3 w 37"/>
                    <a:gd name="T3" fmla="*/ 9 h 9"/>
                    <a:gd name="T4" fmla="*/ 19 w 37"/>
                    <a:gd name="T5" fmla="*/ 5 h 9"/>
                    <a:gd name="T6" fmla="*/ 35 w 37"/>
                    <a:gd name="T7" fmla="*/ 9 h 9"/>
                    <a:gd name="T8" fmla="*/ 37 w 37"/>
                    <a:gd name="T9" fmla="*/ 5 h 9"/>
                    <a:gd name="T10" fmla="*/ 19 w 37"/>
                    <a:gd name="T11" fmla="*/ 0 h 9"/>
                    <a:gd name="T12" fmla="*/ 0 w 37"/>
                    <a:gd name="T13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9">
                      <a:moveTo>
                        <a:pt x="0" y="5"/>
                      </a:move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7" y="7"/>
                        <a:pt x="13" y="5"/>
                        <a:pt x="19" y="5"/>
                      </a:cubicBezTo>
                      <a:cubicBezTo>
                        <a:pt x="25" y="5"/>
                        <a:pt x="30" y="7"/>
                        <a:pt x="35" y="9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2" y="2"/>
                        <a:pt x="25" y="0"/>
                        <a:pt x="19" y="0"/>
                      </a:cubicBezTo>
                      <a:cubicBezTo>
                        <a:pt x="12" y="0"/>
                        <a:pt x="5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0" name="Freeform: Shape 217"/>
                <p:cNvSpPr>
                  <a:spLocks/>
                </p:cNvSpPr>
                <p:nvPr/>
              </p:nvSpPr>
              <p:spPr bwMode="auto">
                <a:xfrm>
                  <a:off x="4927052" y="4240450"/>
                  <a:ext cx="221800" cy="47791"/>
                </a:xfrm>
                <a:custGeom>
                  <a:avLst/>
                  <a:gdLst>
                    <a:gd name="T0" fmla="*/ 50 w 50"/>
                    <a:gd name="T1" fmla="*/ 6 h 11"/>
                    <a:gd name="T2" fmla="*/ 25 w 50"/>
                    <a:gd name="T3" fmla="*/ 0 h 11"/>
                    <a:gd name="T4" fmla="*/ 0 w 50"/>
                    <a:gd name="T5" fmla="*/ 6 h 11"/>
                    <a:gd name="T6" fmla="*/ 2 w 50"/>
                    <a:gd name="T7" fmla="*/ 11 h 11"/>
                    <a:gd name="T8" fmla="*/ 25 w 50"/>
                    <a:gd name="T9" fmla="*/ 5 h 11"/>
                    <a:gd name="T10" fmla="*/ 47 w 50"/>
                    <a:gd name="T11" fmla="*/ 11 h 11"/>
                    <a:gd name="T12" fmla="*/ 50 w 50"/>
                    <a:gd name="T13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11">
                      <a:moveTo>
                        <a:pt x="50" y="6"/>
                      </a:moveTo>
                      <a:cubicBezTo>
                        <a:pt x="43" y="2"/>
                        <a:pt x="34" y="0"/>
                        <a:pt x="25" y="0"/>
                      </a:cubicBezTo>
                      <a:cubicBezTo>
                        <a:pt x="16" y="0"/>
                        <a:pt x="7" y="2"/>
                        <a:pt x="0" y="6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9" y="7"/>
                        <a:pt x="17" y="5"/>
                        <a:pt x="25" y="5"/>
                      </a:cubicBezTo>
                      <a:cubicBezTo>
                        <a:pt x="33" y="5"/>
                        <a:pt x="41" y="7"/>
                        <a:pt x="47" y="11"/>
                      </a:cubicBezTo>
                      <a:lnTo>
                        <a:pt x="5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32" name="Group 58"/>
            <p:cNvGrpSpPr/>
            <p:nvPr/>
          </p:nvGrpSpPr>
          <p:grpSpPr>
            <a:xfrm>
              <a:off x="6737340" y="1510523"/>
              <a:ext cx="4303649" cy="4339605"/>
              <a:chOff x="2949236" y="972275"/>
              <a:chExt cx="3227736" cy="3254695"/>
            </a:xfrm>
            <a:solidFill>
              <a:schemeClr val="bg1">
                <a:lumMod val="85000"/>
              </a:schemeClr>
            </a:solidFill>
          </p:grpSpPr>
          <p:sp>
            <p:nvSpPr>
              <p:cNvPr id="38" name="Freeform: Shape 65"/>
              <p:cNvSpPr>
                <a:spLocks/>
              </p:cNvSpPr>
              <p:nvPr/>
            </p:nvSpPr>
            <p:spPr bwMode="auto">
              <a:xfrm>
                <a:off x="3863394" y="3855671"/>
                <a:ext cx="305128" cy="137246"/>
              </a:xfrm>
              <a:custGeom>
                <a:avLst/>
                <a:gdLst>
                  <a:gd name="T0" fmla="*/ 54 w 69"/>
                  <a:gd name="T1" fmla="*/ 31 h 31"/>
                  <a:gd name="T2" fmla="*/ 69 w 69"/>
                  <a:gd name="T3" fmla="*/ 31 h 31"/>
                  <a:gd name="T4" fmla="*/ 69 w 69"/>
                  <a:gd name="T5" fmla="*/ 12 h 31"/>
                  <a:gd name="T6" fmla="*/ 61 w 69"/>
                  <a:gd name="T7" fmla="*/ 12 h 31"/>
                  <a:gd name="T8" fmla="*/ 61 w 69"/>
                  <a:gd name="T9" fmla="*/ 6 h 31"/>
                  <a:gd name="T10" fmla="*/ 54 w 69"/>
                  <a:gd name="T11" fmla="*/ 3 h 31"/>
                  <a:gd name="T12" fmla="*/ 54 w 69"/>
                  <a:gd name="T13" fmla="*/ 18 h 31"/>
                  <a:gd name="T14" fmla="*/ 60 w 69"/>
                  <a:gd name="T15" fmla="*/ 18 h 31"/>
                  <a:gd name="T16" fmla="*/ 60 w 69"/>
                  <a:gd name="T17" fmla="*/ 26 h 31"/>
                  <a:gd name="T18" fmla="*/ 60 w 69"/>
                  <a:gd name="T19" fmla="*/ 26 h 31"/>
                  <a:gd name="T20" fmla="*/ 54 w 69"/>
                  <a:gd name="T21" fmla="*/ 26 h 31"/>
                  <a:gd name="T22" fmla="*/ 54 w 69"/>
                  <a:gd name="T23" fmla="*/ 31 h 31"/>
                  <a:gd name="T24" fmla="*/ 45 w 69"/>
                  <a:gd name="T25" fmla="*/ 0 h 31"/>
                  <a:gd name="T26" fmla="*/ 45 w 69"/>
                  <a:gd name="T27" fmla="*/ 12 h 31"/>
                  <a:gd name="T28" fmla="*/ 34 w 69"/>
                  <a:gd name="T29" fmla="*/ 12 h 31"/>
                  <a:gd name="T30" fmla="*/ 34 w 69"/>
                  <a:gd name="T31" fmla="*/ 18 h 31"/>
                  <a:gd name="T32" fmla="*/ 40 w 69"/>
                  <a:gd name="T33" fmla="*/ 18 h 31"/>
                  <a:gd name="T34" fmla="*/ 40 w 69"/>
                  <a:gd name="T35" fmla="*/ 26 h 31"/>
                  <a:gd name="T36" fmla="*/ 40 w 69"/>
                  <a:gd name="T37" fmla="*/ 26 h 31"/>
                  <a:gd name="T38" fmla="*/ 34 w 69"/>
                  <a:gd name="T39" fmla="*/ 26 h 31"/>
                  <a:gd name="T40" fmla="*/ 34 w 69"/>
                  <a:gd name="T41" fmla="*/ 31 h 31"/>
                  <a:gd name="T42" fmla="*/ 54 w 69"/>
                  <a:gd name="T43" fmla="*/ 31 h 31"/>
                  <a:gd name="T44" fmla="*/ 54 w 69"/>
                  <a:gd name="T45" fmla="*/ 26 h 31"/>
                  <a:gd name="T46" fmla="*/ 48 w 69"/>
                  <a:gd name="T47" fmla="*/ 26 h 31"/>
                  <a:gd name="T48" fmla="*/ 48 w 69"/>
                  <a:gd name="T49" fmla="*/ 18 h 31"/>
                  <a:gd name="T50" fmla="*/ 54 w 69"/>
                  <a:gd name="T51" fmla="*/ 18 h 31"/>
                  <a:gd name="T52" fmla="*/ 54 w 69"/>
                  <a:gd name="T53" fmla="*/ 3 h 31"/>
                  <a:gd name="T54" fmla="*/ 45 w 69"/>
                  <a:gd name="T55" fmla="*/ 0 h 31"/>
                  <a:gd name="T56" fmla="*/ 34 w 69"/>
                  <a:gd name="T57" fmla="*/ 12 h 31"/>
                  <a:gd name="T58" fmla="*/ 15 w 69"/>
                  <a:gd name="T59" fmla="*/ 12 h 31"/>
                  <a:gd name="T60" fmla="*/ 15 w 69"/>
                  <a:gd name="T61" fmla="*/ 18 h 31"/>
                  <a:gd name="T62" fmla="*/ 21 w 69"/>
                  <a:gd name="T63" fmla="*/ 18 h 31"/>
                  <a:gd name="T64" fmla="*/ 21 w 69"/>
                  <a:gd name="T65" fmla="*/ 26 h 31"/>
                  <a:gd name="T66" fmla="*/ 21 w 69"/>
                  <a:gd name="T67" fmla="*/ 26 h 31"/>
                  <a:gd name="T68" fmla="*/ 15 w 69"/>
                  <a:gd name="T69" fmla="*/ 26 h 31"/>
                  <a:gd name="T70" fmla="*/ 15 w 69"/>
                  <a:gd name="T71" fmla="*/ 31 h 31"/>
                  <a:gd name="T72" fmla="*/ 34 w 69"/>
                  <a:gd name="T73" fmla="*/ 31 h 31"/>
                  <a:gd name="T74" fmla="*/ 34 w 69"/>
                  <a:gd name="T75" fmla="*/ 26 h 31"/>
                  <a:gd name="T76" fmla="*/ 29 w 69"/>
                  <a:gd name="T77" fmla="*/ 26 h 31"/>
                  <a:gd name="T78" fmla="*/ 29 w 69"/>
                  <a:gd name="T79" fmla="*/ 18 h 31"/>
                  <a:gd name="T80" fmla="*/ 34 w 69"/>
                  <a:gd name="T81" fmla="*/ 18 h 31"/>
                  <a:gd name="T82" fmla="*/ 34 w 69"/>
                  <a:gd name="T83" fmla="*/ 12 h 31"/>
                  <a:gd name="T84" fmla="*/ 15 w 69"/>
                  <a:gd name="T85" fmla="*/ 12 h 31"/>
                  <a:gd name="T86" fmla="*/ 0 w 69"/>
                  <a:gd name="T87" fmla="*/ 12 h 31"/>
                  <a:gd name="T88" fmla="*/ 0 w 69"/>
                  <a:gd name="T89" fmla="*/ 31 h 31"/>
                  <a:gd name="T90" fmla="*/ 15 w 69"/>
                  <a:gd name="T91" fmla="*/ 31 h 31"/>
                  <a:gd name="T92" fmla="*/ 15 w 69"/>
                  <a:gd name="T93" fmla="*/ 26 h 31"/>
                  <a:gd name="T94" fmla="*/ 9 w 69"/>
                  <a:gd name="T95" fmla="*/ 26 h 31"/>
                  <a:gd name="T96" fmla="*/ 9 w 69"/>
                  <a:gd name="T97" fmla="*/ 18 h 31"/>
                  <a:gd name="T98" fmla="*/ 15 w 69"/>
                  <a:gd name="T99" fmla="*/ 18 h 31"/>
                  <a:gd name="T100" fmla="*/ 15 w 69"/>
                  <a:gd name="T101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" h="31">
                    <a:moveTo>
                      <a:pt x="54" y="31"/>
                    </a:move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9" y="5"/>
                      <a:pt x="57" y="4"/>
                      <a:pt x="54" y="3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4" y="26"/>
                      <a:pt x="54" y="26"/>
                      <a:pt x="54" y="26"/>
                    </a:cubicBezTo>
                    <a:lnTo>
                      <a:pt x="54" y="31"/>
                    </a:lnTo>
                    <a:close/>
                    <a:moveTo>
                      <a:pt x="45" y="0"/>
                    </a:moveTo>
                    <a:cubicBezTo>
                      <a:pt x="45" y="12"/>
                      <a:pt x="45" y="12"/>
                      <a:pt x="4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1" y="2"/>
                      <a:pt x="48" y="1"/>
                      <a:pt x="45" y="0"/>
                    </a:cubicBezTo>
                    <a:close/>
                    <a:moveTo>
                      <a:pt x="34" y="12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4" y="18"/>
                      <a:pt x="34" y="18"/>
                      <a:pt x="34" y="18"/>
                    </a:cubicBezTo>
                    <a:lnTo>
                      <a:pt x="34" y="12"/>
                    </a:lnTo>
                    <a:close/>
                    <a:moveTo>
                      <a:pt x="15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5" y="18"/>
                      <a:pt x="15" y="18"/>
                      <a:pt x="15" y="18"/>
                    </a:cubicBezTo>
                    <a:lnTo>
                      <a:pt x="15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Freeform: Shape 66"/>
              <p:cNvSpPr>
                <a:spLocks/>
              </p:cNvSpPr>
              <p:nvPr/>
            </p:nvSpPr>
            <p:spPr bwMode="auto">
              <a:xfrm>
                <a:off x="3788643" y="4001495"/>
                <a:ext cx="414189" cy="132345"/>
              </a:xfrm>
              <a:custGeom>
                <a:avLst/>
                <a:gdLst>
                  <a:gd name="T0" fmla="*/ 328 w 338"/>
                  <a:gd name="T1" fmla="*/ 108 h 108"/>
                  <a:gd name="T2" fmla="*/ 338 w 338"/>
                  <a:gd name="T3" fmla="*/ 0 h 108"/>
                  <a:gd name="T4" fmla="*/ 0 w 338"/>
                  <a:gd name="T5" fmla="*/ 0 h 108"/>
                  <a:gd name="T6" fmla="*/ 39 w 338"/>
                  <a:gd name="T7" fmla="*/ 108 h 108"/>
                  <a:gd name="T8" fmla="*/ 328 w 338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08">
                    <a:moveTo>
                      <a:pt x="328" y="108"/>
                    </a:moveTo>
                    <a:lnTo>
                      <a:pt x="338" y="0"/>
                    </a:lnTo>
                    <a:lnTo>
                      <a:pt x="0" y="0"/>
                    </a:lnTo>
                    <a:lnTo>
                      <a:pt x="39" y="108"/>
                    </a:lnTo>
                    <a:lnTo>
                      <a:pt x="328" y="10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Freeform: Shape 67"/>
              <p:cNvSpPr>
                <a:spLocks/>
              </p:cNvSpPr>
              <p:nvPr/>
            </p:nvSpPr>
            <p:spPr bwMode="auto">
              <a:xfrm>
                <a:off x="3112216" y="3051800"/>
                <a:ext cx="194841" cy="278169"/>
              </a:xfrm>
              <a:custGeom>
                <a:avLst/>
                <a:gdLst>
                  <a:gd name="T0" fmla="*/ 41 w 44"/>
                  <a:gd name="T1" fmla="*/ 0 h 63"/>
                  <a:gd name="T2" fmla="*/ 0 w 44"/>
                  <a:gd name="T3" fmla="*/ 43 h 63"/>
                  <a:gd name="T4" fmla="*/ 5 w 44"/>
                  <a:gd name="T5" fmla="*/ 63 h 63"/>
                  <a:gd name="T6" fmla="*/ 5 w 44"/>
                  <a:gd name="T7" fmla="*/ 52 h 63"/>
                  <a:gd name="T8" fmla="*/ 7 w 44"/>
                  <a:gd name="T9" fmla="*/ 46 h 63"/>
                  <a:gd name="T10" fmla="*/ 7 w 44"/>
                  <a:gd name="T11" fmla="*/ 43 h 63"/>
                  <a:gd name="T12" fmla="*/ 43 w 44"/>
                  <a:gd name="T13" fmla="*/ 7 h 63"/>
                  <a:gd name="T14" fmla="*/ 44 w 44"/>
                  <a:gd name="T15" fmla="*/ 7 h 63"/>
                  <a:gd name="T16" fmla="*/ 41 w 44"/>
                  <a:gd name="T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63">
                    <a:moveTo>
                      <a:pt x="41" y="0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50"/>
                      <a:pt x="2" y="57"/>
                      <a:pt x="5" y="63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0"/>
                      <a:pt x="6" y="48"/>
                      <a:pt x="7" y="46"/>
                    </a:cubicBezTo>
                    <a:cubicBezTo>
                      <a:pt x="7" y="45"/>
                      <a:pt x="7" y="44"/>
                      <a:pt x="7" y="43"/>
                    </a:cubicBezTo>
                    <a:cubicBezTo>
                      <a:pt x="7" y="23"/>
                      <a:pt x="23" y="7"/>
                      <a:pt x="43" y="7"/>
                    </a:cubicBezTo>
                    <a:cubicBezTo>
                      <a:pt x="43" y="7"/>
                      <a:pt x="44" y="7"/>
                      <a:pt x="44" y="7"/>
                    </a:cubicBezTo>
                    <a:cubicBezTo>
                      <a:pt x="43" y="4"/>
                      <a:pt x="42" y="2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Freeform: Shape 68"/>
              <p:cNvSpPr>
                <a:spLocks/>
              </p:cNvSpPr>
              <p:nvPr/>
            </p:nvSpPr>
            <p:spPr bwMode="auto">
              <a:xfrm>
                <a:off x="3147753" y="3241739"/>
                <a:ext cx="84553" cy="150726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69"/>
              <p:cNvSpPr>
                <a:spLocks/>
              </p:cNvSpPr>
              <p:nvPr/>
            </p:nvSpPr>
            <p:spPr bwMode="auto">
              <a:xfrm>
                <a:off x="3373229" y="3241739"/>
                <a:ext cx="79652" cy="150726"/>
              </a:xfrm>
              <a:custGeom>
                <a:avLst/>
                <a:gdLst>
                  <a:gd name="T0" fmla="*/ 1 w 18"/>
                  <a:gd name="T1" fmla="*/ 0 h 34"/>
                  <a:gd name="T2" fmla="*/ 0 w 18"/>
                  <a:gd name="T3" fmla="*/ 0 h 34"/>
                  <a:gd name="T4" fmla="*/ 0 w 18"/>
                  <a:gd name="T5" fmla="*/ 34 h 34"/>
                  <a:gd name="T6" fmla="*/ 6 w 18"/>
                  <a:gd name="T7" fmla="*/ 34 h 34"/>
                  <a:gd name="T8" fmla="*/ 18 w 18"/>
                  <a:gd name="T9" fmla="*/ 28 h 34"/>
                  <a:gd name="T10" fmla="*/ 1 w 1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4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34"/>
                      <a:pt x="17" y="31"/>
                      <a:pt x="18" y="28"/>
                    </a:cubicBezTo>
                    <a:cubicBezTo>
                      <a:pt x="12" y="19"/>
                      <a:pt x="7" y="9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Rectangle 70"/>
              <p:cNvSpPr>
                <a:spLocks/>
              </p:cNvSpPr>
              <p:nvPr/>
            </p:nvSpPr>
            <p:spPr bwMode="auto">
              <a:xfrm>
                <a:off x="4927052" y="1069082"/>
                <a:ext cx="62496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Freeform: Shape 71"/>
              <p:cNvSpPr>
                <a:spLocks/>
              </p:cNvSpPr>
              <p:nvPr/>
            </p:nvSpPr>
            <p:spPr bwMode="auto">
              <a:xfrm>
                <a:off x="4697900" y="1104619"/>
                <a:ext cx="330861" cy="225476"/>
              </a:xfrm>
              <a:custGeom>
                <a:avLst/>
                <a:gdLst>
                  <a:gd name="T0" fmla="*/ 75 w 75"/>
                  <a:gd name="T1" fmla="*/ 51 h 51"/>
                  <a:gd name="T2" fmla="*/ 75 w 75"/>
                  <a:gd name="T3" fmla="*/ 0 h 51"/>
                  <a:gd name="T4" fmla="*/ 0 w 75"/>
                  <a:gd name="T5" fmla="*/ 0 h 51"/>
                  <a:gd name="T6" fmla="*/ 0 w 75"/>
                  <a:gd name="T7" fmla="*/ 34 h 51"/>
                  <a:gd name="T8" fmla="*/ 19 w 75"/>
                  <a:gd name="T9" fmla="*/ 37 h 51"/>
                  <a:gd name="T10" fmla="*/ 17 w 75"/>
                  <a:gd name="T11" fmla="*/ 27 h 51"/>
                  <a:gd name="T12" fmla="*/ 38 w 75"/>
                  <a:gd name="T13" fmla="*/ 6 h 51"/>
                  <a:gd name="T14" fmla="*/ 38 w 75"/>
                  <a:gd name="T15" fmla="*/ 6 h 51"/>
                  <a:gd name="T16" fmla="*/ 58 w 75"/>
                  <a:gd name="T17" fmla="*/ 27 h 51"/>
                  <a:gd name="T18" fmla="*/ 50 w 75"/>
                  <a:gd name="T19" fmla="*/ 43 h 51"/>
                  <a:gd name="T20" fmla="*/ 75 w 75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51">
                    <a:moveTo>
                      <a:pt x="75" y="5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7" y="35"/>
                      <a:pt x="13" y="36"/>
                      <a:pt x="19" y="37"/>
                    </a:cubicBezTo>
                    <a:cubicBezTo>
                      <a:pt x="18" y="34"/>
                      <a:pt x="17" y="30"/>
                      <a:pt x="17" y="27"/>
                    </a:cubicBezTo>
                    <a:cubicBezTo>
                      <a:pt x="17" y="15"/>
                      <a:pt x="26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49" y="6"/>
                      <a:pt x="58" y="15"/>
                      <a:pt x="58" y="27"/>
                    </a:cubicBezTo>
                    <a:cubicBezTo>
                      <a:pt x="58" y="33"/>
                      <a:pt x="55" y="39"/>
                      <a:pt x="50" y="43"/>
                    </a:cubicBezTo>
                    <a:cubicBezTo>
                      <a:pt x="59" y="46"/>
                      <a:pt x="67" y="48"/>
                      <a:pt x="75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Freeform: Shape 72"/>
              <p:cNvSpPr>
                <a:spLocks/>
              </p:cNvSpPr>
              <p:nvPr/>
            </p:nvSpPr>
            <p:spPr bwMode="auto">
              <a:xfrm>
                <a:off x="4799609" y="1157312"/>
                <a:ext cx="127443" cy="128668"/>
              </a:xfrm>
              <a:custGeom>
                <a:avLst/>
                <a:gdLst>
                  <a:gd name="T0" fmla="*/ 16 w 29"/>
                  <a:gd name="T1" fmla="*/ 29 h 29"/>
                  <a:gd name="T2" fmla="*/ 29 w 29"/>
                  <a:gd name="T3" fmla="*/ 15 h 29"/>
                  <a:gd name="T4" fmla="*/ 15 w 29"/>
                  <a:gd name="T5" fmla="*/ 0 h 29"/>
                  <a:gd name="T6" fmla="*/ 0 w 29"/>
                  <a:gd name="T7" fmla="*/ 15 h 29"/>
                  <a:gd name="T8" fmla="*/ 8 w 29"/>
                  <a:gd name="T9" fmla="*/ 27 h 29"/>
                  <a:gd name="T10" fmla="*/ 16 w 29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16" y="29"/>
                    </a:moveTo>
                    <a:cubicBezTo>
                      <a:pt x="23" y="28"/>
                      <a:pt x="29" y="22"/>
                      <a:pt x="29" y="15"/>
                    </a:cubicBezTo>
                    <a:cubicBezTo>
                      <a:pt x="29" y="7"/>
                      <a:pt x="22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0"/>
                      <a:pt x="3" y="24"/>
                      <a:pt x="8" y="27"/>
                    </a:cubicBezTo>
                    <a:cubicBezTo>
                      <a:pt x="10" y="27"/>
                      <a:pt x="13" y="28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Freeform: Shape 73"/>
              <p:cNvSpPr>
                <a:spLocks/>
              </p:cNvSpPr>
              <p:nvPr/>
            </p:nvSpPr>
            <p:spPr bwMode="auto">
              <a:xfrm>
                <a:off x="3020310" y="2380274"/>
                <a:ext cx="215673" cy="189939"/>
              </a:xfrm>
              <a:custGeom>
                <a:avLst/>
                <a:gdLst>
                  <a:gd name="T0" fmla="*/ 49 w 49"/>
                  <a:gd name="T1" fmla="*/ 1 h 43"/>
                  <a:gd name="T2" fmla="*/ 41 w 49"/>
                  <a:gd name="T3" fmla="*/ 0 h 43"/>
                  <a:gd name="T4" fmla="*/ 20 w 49"/>
                  <a:gd name="T5" fmla="*/ 21 h 43"/>
                  <a:gd name="T6" fmla="*/ 12 w 49"/>
                  <a:gd name="T7" fmla="*/ 18 h 43"/>
                  <a:gd name="T8" fmla="*/ 0 w 49"/>
                  <a:gd name="T9" fmla="*/ 30 h 43"/>
                  <a:gd name="T10" fmla="*/ 12 w 49"/>
                  <a:gd name="T11" fmla="*/ 43 h 43"/>
                  <a:gd name="T12" fmla="*/ 40 w 49"/>
                  <a:gd name="T13" fmla="*/ 43 h 43"/>
                  <a:gd name="T14" fmla="*/ 41 w 49"/>
                  <a:gd name="T15" fmla="*/ 43 h 43"/>
                  <a:gd name="T16" fmla="*/ 45 w 49"/>
                  <a:gd name="T17" fmla="*/ 43 h 43"/>
                  <a:gd name="T18" fmla="*/ 49 w 49"/>
                  <a:gd name="T1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3">
                    <a:moveTo>
                      <a:pt x="49" y="1"/>
                    </a:moveTo>
                    <a:cubicBezTo>
                      <a:pt x="47" y="0"/>
                      <a:pt x="44" y="0"/>
                      <a:pt x="41" y="0"/>
                    </a:cubicBezTo>
                    <a:cubicBezTo>
                      <a:pt x="29" y="0"/>
                      <a:pt x="20" y="9"/>
                      <a:pt x="20" y="21"/>
                    </a:cubicBezTo>
                    <a:cubicBezTo>
                      <a:pt x="18" y="19"/>
                      <a:pt x="15" y="18"/>
                      <a:pt x="12" y="18"/>
                    </a:cubicBezTo>
                    <a:cubicBezTo>
                      <a:pt x="5" y="18"/>
                      <a:pt x="0" y="23"/>
                      <a:pt x="0" y="30"/>
                    </a:cubicBezTo>
                    <a:cubicBezTo>
                      <a:pt x="0" y="37"/>
                      <a:pt x="5" y="43"/>
                      <a:pt x="12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6" y="29"/>
                      <a:pt x="47" y="15"/>
                      <a:pt x="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Rectangle 74"/>
              <p:cNvSpPr>
                <a:spLocks/>
              </p:cNvSpPr>
              <p:nvPr/>
            </p:nvSpPr>
            <p:spPr bwMode="auto">
              <a:xfrm>
                <a:off x="3059523" y="2583692"/>
                <a:ext cx="26959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Rectangle 75"/>
              <p:cNvSpPr>
                <a:spLocks/>
              </p:cNvSpPr>
              <p:nvPr/>
            </p:nvSpPr>
            <p:spPr bwMode="auto">
              <a:xfrm>
                <a:off x="3125695" y="2619229"/>
                <a:ext cx="26959" cy="5759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Rectangle 76"/>
              <p:cNvSpPr>
                <a:spLocks/>
              </p:cNvSpPr>
              <p:nvPr/>
            </p:nvSpPr>
            <p:spPr bwMode="auto">
              <a:xfrm>
                <a:off x="3188191" y="2583692"/>
                <a:ext cx="25734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Freeform: Shape 77"/>
              <p:cNvSpPr>
                <a:spLocks/>
              </p:cNvSpPr>
              <p:nvPr/>
            </p:nvSpPr>
            <p:spPr bwMode="auto">
              <a:xfrm>
                <a:off x="5196643" y="3899786"/>
                <a:ext cx="296550" cy="291648"/>
              </a:xfrm>
              <a:custGeom>
                <a:avLst/>
                <a:gdLst>
                  <a:gd name="T0" fmla="*/ 34 w 67"/>
                  <a:gd name="T1" fmla="*/ 4 h 66"/>
                  <a:gd name="T2" fmla="*/ 37 w 67"/>
                  <a:gd name="T3" fmla="*/ 5 h 66"/>
                  <a:gd name="T4" fmla="*/ 38 w 67"/>
                  <a:gd name="T5" fmla="*/ 0 h 66"/>
                  <a:gd name="T6" fmla="*/ 48 w 67"/>
                  <a:gd name="T7" fmla="*/ 3 h 66"/>
                  <a:gd name="T8" fmla="*/ 47 w 67"/>
                  <a:gd name="T9" fmla="*/ 8 h 66"/>
                  <a:gd name="T10" fmla="*/ 56 w 67"/>
                  <a:gd name="T11" fmla="*/ 15 h 66"/>
                  <a:gd name="T12" fmla="*/ 60 w 67"/>
                  <a:gd name="T13" fmla="*/ 13 h 66"/>
                  <a:gd name="T14" fmla="*/ 65 w 67"/>
                  <a:gd name="T15" fmla="*/ 22 h 66"/>
                  <a:gd name="T16" fmla="*/ 61 w 67"/>
                  <a:gd name="T17" fmla="*/ 24 h 66"/>
                  <a:gd name="T18" fmla="*/ 62 w 67"/>
                  <a:gd name="T19" fmla="*/ 36 h 66"/>
                  <a:gd name="T20" fmla="*/ 67 w 67"/>
                  <a:gd name="T21" fmla="*/ 38 h 66"/>
                  <a:gd name="T22" fmla="*/ 64 w 67"/>
                  <a:gd name="T23" fmla="*/ 48 h 66"/>
                  <a:gd name="T24" fmla="*/ 59 w 67"/>
                  <a:gd name="T25" fmla="*/ 46 h 66"/>
                  <a:gd name="T26" fmla="*/ 52 w 67"/>
                  <a:gd name="T27" fmla="*/ 56 h 66"/>
                  <a:gd name="T28" fmla="*/ 54 w 67"/>
                  <a:gd name="T29" fmla="*/ 60 h 66"/>
                  <a:gd name="T30" fmla="*/ 45 w 67"/>
                  <a:gd name="T31" fmla="*/ 65 h 66"/>
                  <a:gd name="T32" fmla="*/ 42 w 67"/>
                  <a:gd name="T33" fmla="*/ 60 h 66"/>
                  <a:gd name="T34" fmla="*/ 34 w 67"/>
                  <a:gd name="T35" fmla="*/ 62 h 66"/>
                  <a:gd name="T36" fmla="*/ 34 w 67"/>
                  <a:gd name="T37" fmla="*/ 54 h 66"/>
                  <a:gd name="T38" fmla="*/ 54 w 67"/>
                  <a:gd name="T39" fmla="*/ 39 h 66"/>
                  <a:gd name="T40" fmla="*/ 40 w 67"/>
                  <a:gd name="T41" fmla="*/ 13 h 66"/>
                  <a:gd name="T42" fmla="*/ 34 w 67"/>
                  <a:gd name="T43" fmla="*/ 12 h 66"/>
                  <a:gd name="T44" fmla="*/ 34 w 67"/>
                  <a:gd name="T45" fmla="*/ 4 h 66"/>
                  <a:gd name="T46" fmla="*/ 16 w 67"/>
                  <a:gd name="T47" fmla="*/ 11 h 66"/>
                  <a:gd name="T48" fmla="*/ 13 w 67"/>
                  <a:gd name="T49" fmla="*/ 6 h 66"/>
                  <a:gd name="T50" fmla="*/ 23 w 67"/>
                  <a:gd name="T51" fmla="*/ 1 h 66"/>
                  <a:gd name="T52" fmla="*/ 25 w 67"/>
                  <a:gd name="T53" fmla="*/ 6 h 66"/>
                  <a:gd name="T54" fmla="*/ 34 w 67"/>
                  <a:gd name="T55" fmla="*/ 4 h 66"/>
                  <a:gd name="T56" fmla="*/ 34 w 67"/>
                  <a:gd name="T57" fmla="*/ 12 h 66"/>
                  <a:gd name="T58" fmla="*/ 13 w 67"/>
                  <a:gd name="T59" fmla="*/ 27 h 66"/>
                  <a:gd name="T60" fmla="*/ 27 w 67"/>
                  <a:gd name="T61" fmla="*/ 53 h 66"/>
                  <a:gd name="T62" fmla="*/ 27 w 67"/>
                  <a:gd name="T63" fmla="*/ 53 h 66"/>
                  <a:gd name="T64" fmla="*/ 34 w 67"/>
                  <a:gd name="T65" fmla="*/ 54 h 66"/>
                  <a:gd name="T66" fmla="*/ 34 w 67"/>
                  <a:gd name="T67" fmla="*/ 62 h 66"/>
                  <a:gd name="T68" fmla="*/ 30 w 67"/>
                  <a:gd name="T69" fmla="*/ 62 h 66"/>
                  <a:gd name="T70" fmla="*/ 29 w 67"/>
                  <a:gd name="T71" fmla="*/ 66 h 66"/>
                  <a:gd name="T72" fmla="*/ 19 w 67"/>
                  <a:gd name="T73" fmla="*/ 63 h 66"/>
                  <a:gd name="T74" fmla="*/ 20 w 67"/>
                  <a:gd name="T75" fmla="*/ 59 h 66"/>
                  <a:gd name="T76" fmla="*/ 11 w 67"/>
                  <a:gd name="T77" fmla="*/ 51 h 66"/>
                  <a:gd name="T78" fmla="*/ 7 w 67"/>
                  <a:gd name="T79" fmla="*/ 53 h 66"/>
                  <a:gd name="T80" fmla="*/ 2 w 67"/>
                  <a:gd name="T81" fmla="*/ 44 h 66"/>
                  <a:gd name="T82" fmla="*/ 6 w 67"/>
                  <a:gd name="T83" fmla="*/ 42 h 66"/>
                  <a:gd name="T84" fmla="*/ 5 w 67"/>
                  <a:gd name="T85" fmla="*/ 30 h 66"/>
                  <a:gd name="T86" fmla="*/ 0 w 67"/>
                  <a:gd name="T87" fmla="*/ 28 h 66"/>
                  <a:gd name="T88" fmla="*/ 3 w 67"/>
                  <a:gd name="T89" fmla="*/ 18 h 66"/>
                  <a:gd name="T90" fmla="*/ 8 w 67"/>
                  <a:gd name="T91" fmla="*/ 20 h 66"/>
                  <a:gd name="T92" fmla="*/ 16 w 67"/>
                  <a:gd name="T93" fmla="*/ 1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66">
                    <a:moveTo>
                      <a:pt x="34" y="4"/>
                    </a:moveTo>
                    <a:cubicBezTo>
                      <a:pt x="35" y="4"/>
                      <a:pt x="36" y="4"/>
                      <a:pt x="37" y="5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50" y="9"/>
                      <a:pt x="54" y="12"/>
                      <a:pt x="56" y="15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2" y="28"/>
                      <a:pt x="63" y="32"/>
                      <a:pt x="62" y="3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7" y="50"/>
                      <a:pt x="55" y="53"/>
                      <a:pt x="52" y="56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0" y="61"/>
                      <a:pt x="37" y="62"/>
                      <a:pt x="34" y="62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43" y="54"/>
                      <a:pt x="51" y="48"/>
                      <a:pt x="54" y="39"/>
                    </a:cubicBezTo>
                    <a:cubicBezTo>
                      <a:pt x="57" y="28"/>
                      <a:pt x="51" y="16"/>
                      <a:pt x="40" y="13"/>
                    </a:cubicBezTo>
                    <a:cubicBezTo>
                      <a:pt x="38" y="12"/>
                      <a:pt x="36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16" y="11"/>
                    </a:moveTo>
                    <a:cubicBezTo>
                      <a:pt x="13" y="6"/>
                      <a:pt x="13" y="6"/>
                      <a:pt x="13" y="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5"/>
                      <a:pt x="31" y="4"/>
                      <a:pt x="34" y="4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5" y="12"/>
                      <a:pt x="16" y="18"/>
                      <a:pt x="13" y="27"/>
                    </a:cubicBezTo>
                    <a:cubicBezTo>
                      <a:pt x="10" y="38"/>
                      <a:pt x="16" y="50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30" y="54"/>
                      <a:pt x="32" y="54"/>
                      <a:pt x="34" y="54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3" y="62"/>
                      <a:pt x="32" y="62"/>
                      <a:pt x="30" y="62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17" y="57"/>
                      <a:pt x="14" y="54"/>
                      <a:pt x="11" y="51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5" y="38"/>
                      <a:pt x="5" y="34"/>
                      <a:pt x="5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16"/>
                      <a:pt x="13" y="13"/>
                      <a:pt x="1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Freeform: Shape 78"/>
              <p:cNvSpPr>
                <a:spLocks/>
              </p:cNvSpPr>
              <p:nvPr/>
            </p:nvSpPr>
            <p:spPr bwMode="auto">
              <a:xfrm>
                <a:off x="5917185" y="2522422"/>
                <a:ext cx="259787" cy="286747"/>
              </a:xfrm>
              <a:custGeom>
                <a:avLst/>
                <a:gdLst>
                  <a:gd name="T0" fmla="*/ 27 w 59"/>
                  <a:gd name="T1" fmla="*/ 65 h 65"/>
                  <a:gd name="T2" fmla="*/ 59 w 59"/>
                  <a:gd name="T3" fmla="*/ 33 h 65"/>
                  <a:gd name="T4" fmla="*/ 27 w 59"/>
                  <a:gd name="T5" fmla="*/ 0 h 65"/>
                  <a:gd name="T6" fmla="*/ 27 w 59"/>
                  <a:gd name="T7" fmla="*/ 0 h 65"/>
                  <a:gd name="T8" fmla="*/ 27 w 59"/>
                  <a:gd name="T9" fmla="*/ 23 h 65"/>
                  <a:gd name="T10" fmla="*/ 43 w 59"/>
                  <a:gd name="T11" fmla="*/ 16 h 65"/>
                  <a:gd name="T12" fmla="*/ 33 w 59"/>
                  <a:gd name="T13" fmla="*/ 39 h 65"/>
                  <a:gd name="T14" fmla="*/ 27 w 59"/>
                  <a:gd name="T15" fmla="*/ 42 h 65"/>
                  <a:gd name="T16" fmla="*/ 27 w 59"/>
                  <a:gd name="T17" fmla="*/ 65 h 65"/>
                  <a:gd name="T18" fmla="*/ 27 w 59"/>
                  <a:gd name="T19" fmla="*/ 0 h 65"/>
                  <a:gd name="T20" fmla="*/ 1 w 59"/>
                  <a:gd name="T21" fmla="*/ 12 h 65"/>
                  <a:gd name="T22" fmla="*/ 1 w 59"/>
                  <a:gd name="T23" fmla="*/ 18 h 65"/>
                  <a:gd name="T24" fmla="*/ 0 w 59"/>
                  <a:gd name="T25" fmla="*/ 51 h 65"/>
                  <a:gd name="T26" fmla="*/ 27 w 59"/>
                  <a:gd name="T27" fmla="*/ 65 h 65"/>
                  <a:gd name="T28" fmla="*/ 27 w 59"/>
                  <a:gd name="T29" fmla="*/ 42 h 65"/>
                  <a:gd name="T30" fmla="*/ 10 w 59"/>
                  <a:gd name="T31" fmla="*/ 49 h 65"/>
                  <a:gd name="T32" fmla="*/ 20 w 59"/>
                  <a:gd name="T33" fmla="*/ 26 h 65"/>
                  <a:gd name="T34" fmla="*/ 20 w 59"/>
                  <a:gd name="T35" fmla="*/ 26 h 65"/>
                  <a:gd name="T36" fmla="*/ 27 w 59"/>
                  <a:gd name="T37" fmla="*/ 23 h 65"/>
                  <a:gd name="T38" fmla="*/ 27 w 59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5">
                    <a:moveTo>
                      <a:pt x="27" y="65"/>
                    </a:moveTo>
                    <a:cubicBezTo>
                      <a:pt x="45" y="65"/>
                      <a:pt x="59" y="51"/>
                      <a:pt x="59" y="33"/>
                    </a:cubicBezTo>
                    <a:cubicBezTo>
                      <a:pt x="59" y="15"/>
                      <a:pt x="45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65"/>
                      <a:pt x="27" y="65"/>
                      <a:pt x="27" y="65"/>
                    </a:cubicBezTo>
                    <a:close/>
                    <a:moveTo>
                      <a:pt x="27" y="0"/>
                    </a:moveTo>
                    <a:cubicBezTo>
                      <a:pt x="16" y="0"/>
                      <a:pt x="7" y="5"/>
                      <a:pt x="1" y="12"/>
                    </a:cubicBezTo>
                    <a:cubicBezTo>
                      <a:pt x="1" y="14"/>
                      <a:pt x="1" y="16"/>
                      <a:pt x="1" y="18"/>
                    </a:cubicBezTo>
                    <a:cubicBezTo>
                      <a:pt x="1" y="29"/>
                      <a:pt x="1" y="40"/>
                      <a:pt x="0" y="51"/>
                    </a:cubicBezTo>
                    <a:cubicBezTo>
                      <a:pt x="6" y="60"/>
                      <a:pt x="15" y="65"/>
                      <a:pt x="27" y="6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Freeform: Shape 79"/>
              <p:cNvSpPr>
                <a:spLocks/>
              </p:cNvSpPr>
              <p:nvPr/>
            </p:nvSpPr>
            <p:spPr bwMode="auto">
              <a:xfrm>
                <a:off x="4291063" y="1038447"/>
                <a:ext cx="256111" cy="220574"/>
              </a:xfrm>
              <a:custGeom>
                <a:avLst/>
                <a:gdLst>
                  <a:gd name="T0" fmla="*/ 48 w 58"/>
                  <a:gd name="T1" fmla="*/ 38 h 50"/>
                  <a:gd name="T2" fmla="*/ 44 w 58"/>
                  <a:gd name="T3" fmla="*/ 8 h 50"/>
                  <a:gd name="T4" fmla="*/ 27 w 58"/>
                  <a:gd name="T5" fmla="*/ 0 h 50"/>
                  <a:gd name="T6" fmla="*/ 27 w 58"/>
                  <a:gd name="T7" fmla="*/ 20 h 50"/>
                  <a:gd name="T8" fmla="*/ 42 w 58"/>
                  <a:gd name="T9" fmla="*/ 20 h 50"/>
                  <a:gd name="T10" fmla="*/ 42 w 58"/>
                  <a:gd name="T11" fmla="*/ 30 h 50"/>
                  <a:gd name="T12" fmla="*/ 42 w 58"/>
                  <a:gd name="T13" fmla="*/ 30 h 50"/>
                  <a:gd name="T14" fmla="*/ 42 w 58"/>
                  <a:gd name="T15" fmla="*/ 30 h 50"/>
                  <a:gd name="T16" fmla="*/ 27 w 58"/>
                  <a:gd name="T17" fmla="*/ 30 h 50"/>
                  <a:gd name="T18" fmla="*/ 27 w 58"/>
                  <a:gd name="T19" fmla="*/ 50 h 50"/>
                  <a:gd name="T20" fmla="*/ 40 w 58"/>
                  <a:gd name="T21" fmla="*/ 46 h 50"/>
                  <a:gd name="T22" fmla="*/ 43 w 58"/>
                  <a:gd name="T23" fmla="*/ 49 h 50"/>
                  <a:gd name="T24" fmla="*/ 58 w 58"/>
                  <a:gd name="T25" fmla="*/ 48 h 50"/>
                  <a:gd name="T26" fmla="*/ 48 w 58"/>
                  <a:gd name="T27" fmla="*/ 38 h 50"/>
                  <a:gd name="T28" fmla="*/ 27 w 58"/>
                  <a:gd name="T29" fmla="*/ 0 h 50"/>
                  <a:gd name="T30" fmla="*/ 9 w 58"/>
                  <a:gd name="T31" fmla="*/ 8 h 50"/>
                  <a:gd name="T32" fmla="*/ 9 w 58"/>
                  <a:gd name="T33" fmla="*/ 43 h 50"/>
                  <a:gd name="T34" fmla="*/ 27 w 58"/>
                  <a:gd name="T35" fmla="*/ 50 h 50"/>
                  <a:gd name="T36" fmla="*/ 27 w 58"/>
                  <a:gd name="T37" fmla="*/ 30 h 50"/>
                  <a:gd name="T38" fmla="*/ 12 w 58"/>
                  <a:gd name="T39" fmla="*/ 30 h 50"/>
                  <a:gd name="T40" fmla="*/ 12 w 58"/>
                  <a:gd name="T41" fmla="*/ 20 h 50"/>
                  <a:gd name="T42" fmla="*/ 27 w 58"/>
                  <a:gd name="T43" fmla="*/ 20 h 50"/>
                  <a:gd name="T44" fmla="*/ 27 w 58"/>
                  <a:gd name="T4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0">
                    <a:moveTo>
                      <a:pt x="48" y="38"/>
                    </a:moveTo>
                    <a:cubicBezTo>
                      <a:pt x="54" y="29"/>
                      <a:pt x="53" y="16"/>
                      <a:pt x="44" y="8"/>
                    </a:cubicBezTo>
                    <a:cubicBezTo>
                      <a:pt x="40" y="3"/>
                      <a:pt x="33" y="0"/>
                      <a:pt x="27" y="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1" y="50"/>
                      <a:pt x="36" y="49"/>
                      <a:pt x="40" y="46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8" y="48"/>
                      <a:pt x="53" y="48"/>
                      <a:pt x="58" y="48"/>
                    </a:cubicBezTo>
                    <a:lnTo>
                      <a:pt x="48" y="38"/>
                    </a:lnTo>
                    <a:close/>
                    <a:moveTo>
                      <a:pt x="27" y="0"/>
                    </a:moveTo>
                    <a:cubicBezTo>
                      <a:pt x="21" y="0"/>
                      <a:pt x="14" y="3"/>
                      <a:pt x="9" y="8"/>
                    </a:cubicBezTo>
                    <a:cubicBezTo>
                      <a:pt x="0" y="17"/>
                      <a:pt x="0" y="33"/>
                      <a:pt x="9" y="43"/>
                    </a:cubicBezTo>
                    <a:cubicBezTo>
                      <a:pt x="14" y="47"/>
                      <a:pt x="21" y="50"/>
                      <a:pt x="27" y="5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27" y="20"/>
                      <a:pt x="27" y="20"/>
                      <a:pt x="27" y="2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Oval 80"/>
              <p:cNvSpPr>
                <a:spLocks/>
              </p:cNvSpPr>
              <p:nvPr/>
            </p:nvSpPr>
            <p:spPr bwMode="auto">
              <a:xfrm>
                <a:off x="5832632" y="3219682"/>
                <a:ext cx="84553" cy="8455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Freeform: Shape 81"/>
              <p:cNvSpPr>
                <a:spLocks/>
              </p:cNvSpPr>
              <p:nvPr/>
            </p:nvSpPr>
            <p:spPr bwMode="auto">
              <a:xfrm>
                <a:off x="5797095" y="3180468"/>
                <a:ext cx="159304" cy="234054"/>
              </a:xfrm>
              <a:custGeom>
                <a:avLst/>
                <a:gdLst>
                  <a:gd name="T0" fmla="*/ 36 w 36"/>
                  <a:gd name="T1" fmla="*/ 0 h 53"/>
                  <a:gd name="T2" fmla="*/ 18 w 36"/>
                  <a:gd name="T3" fmla="*/ 0 h 53"/>
                  <a:gd name="T4" fmla="*/ 18 w 36"/>
                  <a:gd name="T5" fmla="*/ 4 h 53"/>
                  <a:gd name="T6" fmla="*/ 18 w 36"/>
                  <a:gd name="T7" fmla="*/ 4 h 53"/>
                  <a:gd name="T8" fmla="*/ 32 w 36"/>
                  <a:gd name="T9" fmla="*/ 18 h 53"/>
                  <a:gd name="T10" fmla="*/ 18 w 36"/>
                  <a:gd name="T11" fmla="*/ 32 h 53"/>
                  <a:gd name="T12" fmla="*/ 18 w 36"/>
                  <a:gd name="T13" fmla="*/ 32 h 53"/>
                  <a:gd name="T14" fmla="*/ 18 w 36"/>
                  <a:gd name="T15" fmla="*/ 32 h 53"/>
                  <a:gd name="T16" fmla="*/ 18 w 36"/>
                  <a:gd name="T17" fmla="*/ 38 h 53"/>
                  <a:gd name="T18" fmla="*/ 18 w 36"/>
                  <a:gd name="T19" fmla="*/ 38 h 53"/>
                  <a:gd name="T20" fmla="*/ 22 w 36"/>
                  <a:gd name="T21" fmla="*/ 43 h 53"/>
                  <a:gd name="T22" fmla="*/ 18 w 36"/>
                  <a:gd name="T23" fmla="*/ 48 h 53"/>
                  <a:gd name="T24" fmla="*/ 18 w 36"/>
                  <a:gd name="T25" fmla="*/ 48 h 53"/>
                  <a:gd name="T26" fmla="*/ 18 w 36"/>
                  <a:gd name="T27" fmla="*/ 48 h 53"/>
                  <a:gd name="T28" fmla="*/ 18 w 36"/>
                  <a:gd name="T29" fmla="*/ 53 h 53"/>
                  <a:gd name="T30" fmla="*/ 36 w 36"/>
                  <a:gd name="T31" fmla="*/ 53 h 53"/>
                  <a:gd name="T32" fmla="*/ 36 w 36"/>
                  <a:gd name="T33" fmla="*/ 0 h 53"/>
                  <a:gd name="T34" fmla="*/ 18 w 36"/>
                  <a:gd name="T35" fmla="*/ 0 h 53"/>
                  <a:gd name="T36" fmla="*/ 0 w 36"/>
                  <a:gd name="T37" fmla="*/ 0 h 53"/>
                  <a:gd name="T38" fmla="*/ 0 w 36"/>
                  <a:gd name="T39" fmla="*/ 53 h 53"/>
                  <a:gd name="T40" fmla="*/ 18 w 36"/>
                  <a:gd name="T41" fmla="*/ 53 h 53"/>
                  <a:gd name="T42" fmla="*/ 18 w 36"/>
                  <a:gd name="T43" fmla="*/ 48 h 53"/>
                  <a:gd name="T44" fmla="*/ 13 w 36"/>
                  <a:gd name="T45" fmla="*/ 43 h 53"/>
                  <a:gd name="T46" fmla="*/ 18 w 36"/>
                  <a:gd name="T47" fmla="*/ 38 h 53"/>
                  <a:gd name="T48" fmla="*/ 18 w 36"/>
                  <a:gd name="T49" fmla="*/ 32 h 53"/>
                  <a:gd name="T50" fmla="*/ 4 w 36"/>
                  <a:gd name="T51" fmla="*/ 18 h 53"/>
                  <a:gd name="T52" fmla="*/ 18 w 36"/>
                  <a:gd name="T53" fmla="*/ 4 h 53"/>
                  <a:gd name="T54" fmla="*/ 18 w 36"/>
                  <a:gd name="T5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" h="53">
                    <a:moveTo>
                      <a:pt x="3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25" y="4"/>
                      <a:pt x="32" y="11"/>
                      <a:pt x="32" y="18"/>
                    </a:cubicBezTo>
                    <a:cubicBezTo>
                      <a:pt x="32" y="26"/>
                      <a:pt x="25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20" y="38"/>
                      <a:pt x="22" y="40"/>
                      <a:pt x="22" y="43"/>
                    </a:cubicBezTo>
                    <a:cubicBezTo>
                      <a:pt x="22" y="46"/>
                      <a:pt x="20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0"/>
                    </a:lnTo>
                    <a:close/>
                    <a:moveTo>
                      <a:pt x="1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5" y="48"/>
                      <a:pt x="13" y="46"/>
                      <a:pt x="13" y="43"/>
                    </a:cubicBezTo>
                    <a:cubicBezTo>
                      <a:pt x="13" y="40"/>
                      <a:pt x="15" y="38"/>
                      <a:pt x="18" y="3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0" y="32"/>
                      <a:pt x="4" y="26"/>
                      <a:pt x="4" y="18"/>
                    </a:cubicBezTo>
                    <a:cubicBezTo>
                      <a:pt x="4" y="11"/>
                      <a:pt x="10" y="4"/>
                      <a:pt x="18" y="4"/>
                    </a:cubicBez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Freeform: Shape 82"/>
              <p:cNvSpPr>
                <a:spLocks/>
              </p:cNvSpPr>
              <p:nvPr/>
            </p:nvSpPr>
            <p:spPr bwMode="auto">
              <a:xfrm>
                <a:off x="5651271" y="3219682"/>
                <a:ext cx="123767" cy="194841"/>
              </a:xfrm>
              <a:custGeom>
                <a:avLst/>
                <a:gdLst>
                  <a:gd name="T0" fmla="*/ 0 w 28"/>
                  <a:gd name="T1" fmla="*/ 44 h 44"/>
                  <a:gd name="T2" fmla="*/ 28 w 28"/>
                  <a:gd name="T3" fmla="*/ 44 h 44"/>
                  <a:gd name="T4" fmla="*/ 28 w 28"/>
                  <a:gd name="T5" fmla="*/ 0 h 44"/>
                  <a:gd name="T6" fmla="*/ 24 w 28"/>
                  <a:gd name="T7" fmla="*/ 8 h 44"/>
                  <a:gd name="T8" fmla="*/ 24 w 28"/>
                  <a:gd name="T9" fmla="*/ 9 h 44"/>
                  <a:gd name="T10" fmla="*/ 15 w 28"/>
                  <a:gd name="T11" fmla="*/ 22 h 44"/>
                  <a:gd name="T12" fmla="*/ 10 w 28"/>
                  <a:gd name="T13" fmla="*/ 29 h 44"/>
                  <a:gd name="T14" fmla="*/ 15 w 28"/>
                  <a:gd name="T15" fmla="*/ 34 h 44"/>
                  <a:gd name="T16" fmla="*/ 10 w 28"/>
                  <a:gd name="T17" fmla="*/ 39 h 44"/>
                  <a:gd name="T18" fmla="*/ 10 w 28"/>
                  <a:gd name="T19" fmla="*/ 39 h 44"/>
                  <a:gd name="T20" fmla="*/ 6 w 28"/>
                  <a:gd name="T21" fmla="*/ 36 h 44"/>
                  <a:gd name="T22" fmla="*/ 0 w 28"/>
                  <a:gd name="T2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44">
                    <a:moveTo>
                      <a:pt x="0" y="44"/>
                    </a:move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5" y="5"/>
                      <a:pt x="24" y="8"/>
                    </a:cubicBezTo>
                    <a:cubicBezTo>
                      <a:pt x="24" y="8"/>
                      <a:pt x="24" y="9"/>
                      <a:pt x="24" y="9"/>
                    </a:cubicBezTo>
                    <a:cubicBezTo>
                      <a:pt x="24" y="15"/>
                      <a:pt x="20" y="20"/>
                      <a:pt x="15" y="22"/>
                    </a:cubicBezTo>
                    <a:cubicBezTo>
                      <a:pt x="13" y="25"/>
                      <a:pt x="12" y="27"/>
                      <a:pt x="10" y="29"/>
                    </a:cubicBezTo>
                    <a:cubicBezTo>
                      <a:pt x="13" y="30"/>
                      <a:pt x="15" y="32"/>
                      <a:pt x="15" y="34"/>
                    </a:cubicBezTo>
                    <a:cubicBezTo>
                      <a:pt x="15" y="37"/>
                      <a:pt x="12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8" y="39"/>
                      <a:pt x="6" y="38"/>
                      <a:pt x="6" y="36"/>
                    </a:cubicBezTo>
                    <a:cubicBezTo>
                      <a:pt x="4" y="39"/>
                      <a:pt x="2" y="41"/>
                      <a:pt x="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Freeform: Shape 83"/>
              <p:cNvSpPr>
                <a:spLocks/>
              </p:cNvSpPr>
              <p:nvPr/>
            </p:nvSpPr>
            <p:spPr bwMode="auto">
              <a:xfrm>
                <a:off x="5678230" y="1788400"/>
                <a:ext cx="118865" cy="62496"/>
              </a:xfrm>
              <a:custGeom>
                <a:avLst/>
                <a:gdLst>
                  <a:gd name="T0" fmla="*/ 22 w 27"/>
                  <a:gd name="T1" fmla="*/ 9 h 14"/>
                  <a:gd name="T2" fmla="*/ 0 w 27"/>
                  <a:gd name="T3" fmla="*/ 9 h 14"/>
                  <a:gd name="T4" fmla="*/ 4 w 27"/>
                  <a:gd name="T5" fmla="*/ 14 h 14"/>
                  <a:gd name="T6" fmla="*/ 27 w 27"/>
                  <a:gd name="T7" fmla="*/ 14 h 14"/>
                  <a:gd name="T8" fmla="*/ 27 w 27"/>
                  <a:gd name="T9" fmla="*/ 0 h 14"/>
                  <a:gd name="T10" fmla="*/ 22 w 27"/>
                  <a:gd name="T11" fmla="*/ 0 h 14"/>
                  <a:gd name="T12" fmla="*/ 22 w 27"/>
                  <a:gd name="T13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4">
                    <a:moveTo>
                      <a:pt x="22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3" y="12"/>
                      <a:pt x="4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Freeform: Shape 84"/>
              <p:cNvSpPr>
                <a:spLocks/>
              </p:cNvSpPr>
              <p:nvPr/>
            </p:nvSpPr>
            <p:spPr bwMode="auto">
              <a:xfrm>
                <a:off x="5585098" y="1603362"/>
                <a:ext cx="181361" cy="207095"/>
              </a:xfrm>
              <a:custGeom>
                <a:avLst/>
                <a:gdLst>
                  <a:gd name="T0" fmla="*/ 5 w 41"/>
                  <a:gd name="T1" fmla="*/ 27 h 47"/>
                  <a:gd name="T2" fmla="*/ 5 w 41"/>
                  <a:gd name="T3" fmla="*/ 30 h 47"/>
                  <a:gd name="T4" fmla="*/ 18 w 41"/>
                  <a:gd name="T5" fmla="*/ 47 h 47"/>
                  <a:gd name="T6" fmla="*/ 33 w 41"/>
                  <a:gd name="T7" fmla="*/ 47 h 47"/>
                  <a:gd name="T8" fmla="*/ 33 w 41"/>
                  <a:gd name="T9" fmla="*/ 27 h 47"/>
                  <a:gd name="T10" fmla="*/ 41 w 41"/>
                  <a:gd name="T11" fmla="*/ 27 h 47"/>
                  <a:gd name="T12" fmla="*/ 19 w 41"/>
                  <a:gd name="T13" fmla="*/ 0 h 47"/>
                  <a:gd name="T14" fmla="*/ 0 w 41"/>
                  <a:gd name="T15" fmla="*/ 24 h 47"/>
                  <a:gd name="T16" fmla="*/ 3 w 41"/>
                  <a:gd name="T17" fmla="*/ 27 h 47"/>
                  <a:gd name="T18" fmla="*/ 5 w 41"/>
                  <a:gd name="T19" fmla="*/ 2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7">
                    <a:moveTo>
                      <a:pt x="5" y="27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10" y="35"/>
                      <a:pt x="14" y="41"/>
                      <a:pt x="18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2" y="26"/>
                      <a:pt x="3" y="27"/>
                    </a:cubicBezTo>
                    <a:lnTo>
                      <a:pt x="5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Freeform: Shape 85"/>
              <p:cNvSpPr>
                <a:spLocks/>
              </p:cNvSpPr>
              <p:nvPr/>
            </p:nvSpPr>
            <p:spPr bwMode="auto">
              <a:xfrm>
                <a:off x="5907382" y="2084949"/>
                <a:ext cx="225476" cy="357821"/>
              </a:xfrm>
              <a:custGeom>
                <a:avLst/>
                <a:gdLst>
                  <a:gd name="T0" fmla="*/ 51 w 51"/>
                  <a:gd name="T1" fmla="*/ 81 h 81"/>
                  <a:gd name="T2" fmla="*/ 45 w 51"/>
                  <a:gd name="T3" fmla="*/ 1 h 81"/>
                  <a:gd name="T4" fmla="*/ 40 w 51"/>
                  <a:gd name="T5" fmla="*/ 0 h 81"/>
                  <a:gd name="T6" fmla="*/ 45 w 51"/>
                  <a:gd name="T7" fmla="*/ 7 h 81"/>
                  <a:gd name="T8" fmla="*/ 45 w 51"/>
                  <a:gd name="T9" fmla="*/ 53 h 81"/>
                  <a:gd name="T10" fmla="*/ 40 w 51"/>
                  <a:gd name="T11" fmla="*/ 58 h 81"/>
                  <a:gd name="T12" fmla="*/ 45 w 51"/>
                  <a:gd name="T13" fmla="*/ 65 h 81"/>
                  <a:gd name="T14" fmla="*/ 40 w 51"/>
                  <a:gd name="T15" fmla="*/ 65 h 81"/>
                  <a:gd name="T16" fmla="*/ 45 w 51"/>
                  <a:gd name="T17" fmla="*/ 69 h 81"/>
                  <a:gd name="T18" fmla="*/ 45 w 51"/>
                  <a:gd name="T19" fmla="*/ 76 h 81"/>
                  <a:gd name="T20" fmla="*/ 40 w 51"/>
                  <a:gd name="T21" fmla="*/ 81 h 81"/>
                  <a:gd name="T22" fmla="*/ 35 w 51"/>
                  <a:gd name="T23" fmla="*/ 1 h 81"/>
                  <a:gd name="T24" fmla="*/ 25 w 51"/>
                  <a:gd name="T25" fmla="*/ 7 h 81"/>
                  <a:gd name="T26" fmla="*/ 40 w 51"/>
                  <a:gd name="T27" fmla="*/ 0 h 81"/>
                  <a:gd name="T28" fmla="*/ 25 w 51"/>
                  <a:gd name="T29" fmla="*/ 81 h 81"/>
                  <a:gd name="T30" fmla="*/ 40 w 51"/>
                  <a:gd name="T31" fmla="*/ 76 h 81"/>
                  <a:gd name="T32" fmla="*/ 35 w 51"/>
                  <a:gd name="T33" fmla="*/ 69 h 81"/>
                  <a:gd name="T34" fmla="*/ 40 w 51"/>
                  <a:gd name="T35" fmla="*/ 65 h 81"/>
                  <a:gd name="T36" fmla="*/ 35 w 51"/>
                  <a:gd name="T37" fmla="*/ 58 h 81"/>
                  <a:gd name="T38" fmla="*/ 40 w 51"/>
                  <a:gd name="T39" fmla="*/ 53 h 81"/>
                  <a:gd name="T40" fmla="*/ 25 w 51"/>
                  <a:gd name="T41" fmla="*/ 58 h 81"/>
                  <a:gd name="T42" fmla="*/ 30 w 51"/>
                  <a:gd name="T43" fmla="*/ 65 h 81"/>
                  <a:gd name="T44" fmla="*/ 25 w 51"/>
                  <a:gd name="T45" fmla="*/ 65 h 81"/>
                  <a:gd name="T46" fmla="*/ 30 w 51"/>
                  <a:gd name="T47" fmla="*/ 69 h 81"/>
                  <a:gd name="T48" fmla="*/ 30 w 51"/>
                  <a:gd name="T49" fmla="*/ 76 h 81"/>
                  <a:gd name="T50" fmla="*/ 25 w 51"/>
                  <a:gd name="T51" fmla="*/ 81 h 81"/>
                  <a:gd name="T52" fmla="*/ 10 w 51"/>
                  <a:gd name="T53" fmla="*/ 1 h 81"/>
                  <a:gd name="T54" fmla="*/ 25 w 51"/>
                  <a:gd name="T55" fmla="*/ 7 h 81"/>
                  <a:gd name="T56" fmla="*/ 10 w 51"/>
                  <a:gd name="T57" fmla="*/ 81 h 81"/>
                  <a:gd name="T58" fmla="*/ 25 w 51"/>
                  <a:gd name="T59" fmla="*/ 76 h 81"/>
                  <a:gd name="T60" fmla="*/ 20 w 51"/>
                  <a:gd name="T61" fmla="*/ 69 h 81"/>
                  <a:gd name="T62" fmla="*/ 25 w 51"/>
                  <a:gd name="T63" fmla="*/ 65 h 81"/>
                  <a:gd name="T64" fmla="*/ 20 w 51"/>
                  <a:gd name="T65" fmla="*/ 58 h 81"/>
                  <a:gd name="T66" fmla="*/ 25 w 51"/>
                  <a:gd name="T67" fmla="*/ 53 h 81"/>
                  <a:gd name="T68" fmla="*/ 10 w 51"/>
                  <a:gd name="T69" fmla="*/ 58 h 81"/>
                  <a:gd name="T70" fmla="*/ 15 w 51"/>
                  <a:gd name="T71" fmla="*/ 65 h 81"/>
                  <a:gd name="T72" fmla="*/ 10 w 51"/>
                  <a:gd name="T73" fmla="*/ 65 h 81"/>
                  <a:gd name="T74" fmla="*/ 15 w 51"/>
                  <a:gd name="T75" fmla="*/ 69 h 81"/>
                  <a:gd name="T76" fmla="*/ 15 w 51"/>
                  <a:gd name="T77" fmla="*/ 76 h 81"/>
                  <a:gd name="T78" fmla="*/ 10 w 51"/>
                  <a:gd name="T79" fmla="*/ 81 h 81"/>
                  <a:gd name="T80" fmla="*/ 0 w 51"/>
                  <a:gd name="T81" fmla="*/ 1 h 81"/>
                  <a:gd name="T82" fmla="*/ 1 w 51"/>
                  <a:gd name="T83" fmla="*/ 81 h 81"/>
                  <a:gd name="T84" fmla="*/ 10 w 51"/>
                  <a:gd name="T85" fmla="*/ 76 h 81"/>
                  <a:gd name="T86" fmla="*/ 5 w 51"/>
                  <a:gd name="T87" fmla="*/ 69 h 81"/>
                  <a:gd name="T88" fmla="*/ 10 w 51"/>
                  <a:gd name="T89" fmla="*/ 65 h 81"/>
                  <a:gd name="T90" fmla="*/ 5 w 51"/>
                  <a:gd name="T91" fmla="*/ 58 h 81"/>
                  <a:gd name="T92" fmla="*/ 10 w 51"/>
                  <a:gd name="T93" fmla="*/ 53 h 81"/>
                  <a:gd name="T94" fmla="*/ 5 w 51"/>
                  <a:gd name="T95" fmla="*/ 7 h 81"/>
                  <a:gd name="T96" fmla="*/ 10 w 51"/>
                  <a:gd name="T9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" h="81">
                    <a:moveTo>
                      <a:pt x="40" y="81"/>
                    </a:moveTo>
                    <a:cubicBezTo>
                      <a:pt x="51" y="81"/>
                      <a:pt x="51" y="81"/>
                      <a:pt x="51" y="8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0" y="76"/>
                      <a:pt x="40" y="76"/>
                      <a:pt x="40" y="76"/>
                    </a:cubicBezTo>
                    <a:lnTo>
                      <a:pt x="40" y="81"/>
                    </a:lnTo>
                    <a:close/>
                    <a:moveTo>
                      <a:pt x="35" y="0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  <a:moveTo>
                      <a:pt x="25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5" y="76"/>
                      <a:pt x="25" y="76"/>
                      <a:pt x="25" y="76"/>
                    </a:cubicBezTo>
                    <a:lnTo>
                      <a:pt x="25" y="81"/>
                    </a:lnTo>
                    <a:close/>
                    <a:moveTo>
                      <a:pt x="25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1"/>
                      <a:pt x="25" y="1"/>
                      <a:pt x="25" y="1"/>
                    </a:cubicBezTo>
                    <a:close/>
                    <a:moveTo>
                      <a:pt x="10" y="81"/>
                    </a:moveTo>
                    <a:cubicBezTo>
                      <a:pt x="25" y="81"/>
                      <a:pt x="25" y="81"/>
                      <a:pt x="25" y="81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69"/>
                      <a:pt x="20" y="69"/>
                      <a:pt x="20" y="6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0" y="76"/>
                      <a:pt x="10" y="76"/>
                      <a:pt x="10" y="76"/>
                    </a:cubicBezTo>
                    <a:lnTo>
                      <a:pt x="10" y="81"/>
                    </a:lnTo>
                    <a:close/>
                    <a:moveTo>
                      <a:pt x="1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1" y="78"/>
                      <a:pt x="1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Freeform: Shape 86"/>
              <p:cNvSpPr>
                <a:spLocks/>
              </p:cNvSpPr>
              <p:nvPr/>
            </p:nvSpPr>
            <p:spPr bwMode="auto">
              <a:xfrm>
                <a:off x="5205220" y="1330095"/>
                <a:ext cx="142148" cy="61271"/>
              </a:xfrm>
              <a:custGeom>
                <a:avLst/>
                <a:gdLst>
                  <a:gd name="T0" fmla="*/ 0 w 116"/>
                  <a:gd name="T1" fmla="*/ 28 h 50"/>
                  <a:gd name="T2" fmla="*/ 44 w 116"/>
                  <a:gd name="T3" fmla="*/ 50 h 50"/>
                  <a:gd name="T4" fmla="*/ 116 w 116"/>
                  <a:gd name="T5" fmla="*/ 50 h 50"/>
                  <a:gd name="T6" fmla="*/ 15 w 116"/>
                  <a:gd name="T7" fmla="*/ 0 h 50"/>
                  <a:gd name="T8" fmla="*/ 0 w 116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50">
                    <a:moveTo>
                      <a:pt x="0" y="28"/>
                    </a:moveTo>
                    <a:lnTo>
                      <a:pt x="44" y="50"/>
                    </a:lnTo>
                    <a:lnTo>
                      <a:pt x="116" y="50"/>
                    </a:lnTo>
                    <a:lnTo>
                      <a:pt x="15" y="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Freeform: Shape 87"/>
              <p:cNvSpPr>
                <a:spLocks/>
              </p:cNvSpPr>
              <p:nvPr/>
            </p:nvSpPr>
            <p:spPr bwMode="auto">
              <a:xfrm>
                <a:off x="5205220" y="1399944"/>
                <a:ext cx="349243" cy="176459"/>
              </a:xfrm>
              <a:custGeom>
                <a:avLst/>
                <a:gdLst>
                  <a:gd name="T0" fmla="*/ 56 w 79"/>
                  <a:gd name="T1" fmla="*/ 40 h 40"/>
                  <a:gd name="T2" fmla="*/ 64 w 79"/>
                  <a:gd name="T3" fmla="*/ 40 h 40"/>
                  <a:gd name="T4" fmla="*/ 64 w 79"/>
                  <a:gd name="T5" fmla="*/ 32 h 40"/>
                  <a:gd name="T6" fmla="*/ 79 w 79"/>
                  <a:gd name="T7" fmla="*/ 32 h 40"/>
                  <a:gd name="T8" fmla="*/ 79 w 79"/>
                  <a:gd name="T9" fmla="*/ 8 h 40"/>
                  <a:gd name="T10" fmla="*/ 64 w 79"/>
                  <a:gd name="T11" fmla="*/ 8 h 40"/>
                  <a:gd name="T12" fmla="*/ 64 w 79"/>
                  <a:gd name="T13" fmla="*/ 0 h 40"/>
                  <a:gd name="T14" fmla="*/ 37 w 79"/>
                  <a:gd name="T15" fmla="*/ 0 h 40"/>
                  <a:gd name="T16" fmla="*/ 17 w 79"/>
                  <a:gd name="T17" fmla="*/ 0 h 40"/>
                  <a:gd name="T18" fmla="*/ 0 w 79"/>
                  <a:gd name="T19" fmla="*/ 0 h 40"/>
                  <a:gd name="T20" fmla="*/ 0 w 79"/>
                  <a:gd name="T21" fmla="*/ 2 h 40"/>
                  <a:gd name="T22" fmla="*/ 24 w 79"/>
                  <a:gd name="T23" fmla="*/ 16 h 40"/>
                  <a:gd name="T24" fmla="*/ 48 w 79"/>
                  <a:gd name="T25" fmla="*/ 16 h 40"/>
                  <a:gd name="T26" fmla="*/ 48 w 79"/>
                  <a:gd name="T27" fmla="*/ 25 h 40"/>
                  <a:gd name="T28" fmla="*/ 36 w 79"/>
                  <a:gd name="T29" fmla="*/ 25 h 40"/>
                  <a:gd name="T30" fmla="*/ 56 w 79"/>
                  <a:gd name="T3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40">
                    <a:moveTo>
                      <a:pt x="56" y="40"/>
                    </a:move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8" y="6"/>
                      <a:pt x="16" y="11"/>
                      <a:pt x="24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43" y="30"/>
                      <a:pt x="50" y="35"/>
                      <a:pt x="56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Freeform: Shape 88"/>
              <p:cNvSpPr>
                <a:spLocks/>
              </p:cNvSpPr>
              <p:nvPr/>
            </p:nvSpPr>
            <p:spPr bwMode="auto">
              <a:xfrm>
                <a:off x="4304542" y="4067667"/>
                <a:ext cx="296550" cy="79652"/>
              </a:xfrm>
              <a:custGeom>
                <a:avLst/>
                <a:gdLst>
                  <a:gd name="T0" fmla="*/ 33 w 242"/>
                  <a:gd name="T1" fmla="*/ 65 h 65"/>
                  <a:gd name="T2" fmla="*/ 36 w 242"/>
                  <a:gd name="T3" fmla="*/ 65 h 65"/>
                  <a:gd name="T4" fmla="*/ 202 w 242"/>
                  <a:gd name="T5" fmla="*/ 65 h 65"/>
                  <a:gd name="T6" fmla="*/ 206 w 242"/>
                  <a:gd name="T7" fmla="*/ 65 h 65"/>
                  <a:gd name="T8" fmla="*/ 242 w 242"/>
                  <a:gd name="T9" fmla="*/ 0 h 65"/>
                  <a:gd name="T10" fmla="*/ 238 w 242"/>
                  <a:gd name="T11" fmla="*/ 0 h 65"/>
                  <a:gd name="T12" fmla="*/ 206 w 242"/>
                  <a:gd name="T13" fmla="*/ 0 h 65"/>
                  <a:gd name="T14" fmla="*/ 177 w 242"/>
                  <a:gd name="T15" fmla="*/ 0 h 65"/>
                  <a:gd name="T16" fmla="*/ 65 w 242"/>
                  <a:gd name="T17" fmla="*/ 0 h 65"/>
                  <a:gd name="T18" fmla="*/ 36 w 242"/>
                  <a:gd name="T19" fmla="*/ 0 h 65"/>
                  <a:gd name="T20" fmla="*/ 0 w 242"/>
                  <a:gd name="T21" fmla="*/ 0 h 65"/>
                  <a:gd name="T22" fmla="*/ 33 w 242"/>
                  <a:gd name="T2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2" h="65">
                    <a:moveTo>
                      <a:pt x="33" y="65"/>
                    </a:moveTo>
                    <a:lnTo>
                      <a:pt x="36" y="65"/>
                    </a:lnTo>
                    <a:lnTo>
                      <a:pt x="202" y="65"/>
                    </a:lnTo>
                    <a:lnTo>
                      <a:pt x="206" y="65"/>
                    </a:lnTo>
                    <a:lnTo>
                      <a:pt x="242" y="0"/>
                    </a:lnTo>
                    <a:lnTo>
                      <a:pt x="238" y="0"/>
                    </a:lnTo>
                    <a:lnTo>
                      <a:pt x="206" y="0"/>
                    </a:lnTo>
                    <a:lnTo>
                      <a:pt x="177" y="0"/>
                    </a:lnTo>
                    <a:lnTo>
                      <a:pt x="65" y="0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33" y="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Freeform: Shape 89"/>
              <p:cNvSpPr>
                <a:spLocks/>
              </p:cNvSpPr>
              <p:nvPr/>
            </p:nvSpPr>
            <p:spPr bwMode="auto">
              <a:xfrm>
                <a:off x="4300866" y="4086048"/>
                <a:ext cx="295324" cy="140922"/>
              </a:xfrm>
              <a:custGeom>
                <a:avLst/>
                <a:gdLst>
                  <a:gd name="T0" fmla="*/ 0 w 67"/>
                  <a:gd name="T1" fmla="*/ 32 h 32"/>
                  <a:gd name="T2" fmla="*/ 67 w 67"/>
                  <a:gd name="T3" fmla="*/ 32 h 32"/>
                  <a:gd name="T4" fmla="*/ 67 w 67"/>
                  <a:gd name="T5" fmla="*/ 0 h 32"/>
                  <a:gd name="T6" fmla="*/ 60 w 67"/>
                  <a:gd name="T7" fmla="*/ 15 h 32"/>
                  <a:gd name="T8" fmla="*/ 59 w 67"/>
                  <a:gd name="T9" fmla="*/ 16 h 32"/>
                  <a:gd name="T10" fmla="*/ 58 w 67"/>
                  <a:gd name="T11" fmla="*/ 16 h 32"/>
                  <a:gd name="T12" fmla="*/ 56 w 67"/>
                  <a:gd name="T13" fmla="*/ 16 h 32"/>
                  <a:gd name="T14" fmla="*/ 39 w 67"/>
                  <a:gd name="T15" fmla="*/ 16 h 32"/>
                  <a:gd name="T16" fmla="*/ 39 w 67"/>
                  <a:gd name="T17" fmla="*/ 17 h 32"/>
                  <a:gd name="T18" fmla="*/ 39 w 67"/>
                  <a:gd name="T19" fmla="*/ 20 h 32"/>
                  <a:gd name="T20" fmla="*/ 34 w 67"/>
                  <a:gd name="T21" fmla="*/ 22 h 32"/>
                  <a:gd name="T22" fmla="*/ 30 w 67"/>
                  <a:gd name="T23" fmla="*/ 20 h 32"/>
                  <a:gd name="T24" fmla="*/ 29 w 67"/>
                  <a:gd name="T25" fmla="*/ 17 h 32"/>
                  <a:gd name="T26" fmla="*/ 29 w 67"/>
                  <a:gd name="T27" fmla="*/ 16 h 32"/>
                  <a:gd name="T28" fmla="*/ 12 w 67"/>
                  <a:gd name="T29" fmla="*/ 16 h 32"/>
                  <a:gd name="T30" fmla="*/ 10 w 67"/>
                  <a:gd name="T31" fmla="*/ 16 h 32"/>
                  <a:gd name="T32" fmla="*/ 9 w 67"/>
                  <a:gd name="T33" fmla="*/ 16 h 32"/>
                  <a:gd name="T34" fmla="*/ 8 w 67"/>
                  <a:gd name="T35" fmla="*/ 15 h 32"/>
                  <a:gd name="T36" fmla="*/ 0 w 67"/>
                  <a:gd name="T37" fmla="*/ 1 h 32"/>
                  <a:gd name="T38" fmla="*/ 0 w 67"/>
                  <a:gd name="T3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32">
                    <a:moveTo>
                      <a:pt x="0" y="32"/>
                    </a:moveTo>
                    <a:cubicBezTo>
                      <a:pt x="67" y="32"/>
                      <a:pt x="67" y="32"/>
                      <a:pt x="67" y="3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7"/>
                      <a:pt x="39" y="17"/>
                    </a:cubicBezTo>
                    <a:cubicBezTo>
                      <a:pt x="39" y="18"/>
                      <a:pt x="39" y="19"/>
                      <a:pt x="39" y="20"/>
                    </a:cubicBezTo>
                    <a:cubicBezTo>
                      <a:pt x="38" y="21"/>
                      <a:pt x="36" y="22"/>
                      <a:pt x="34" y="22"/>
                    </a:cubicBezTo>
                    <a:cubicBezTo>
                      <a:pt x="32" y="22"/>
                      <a:pt x="31" y="21"/>
                      <a:pt x="30" y="20"/>
                    </a:cubicBezTo>
                    <a:cubicBezTo>
                      <a:pt x="29" y="19"/>
                      <a:pt x="29" y="18"/>
                      <a:pt x="29" y="17"/>
                    </a:cubicBezTo>
                    <a:cubicBezTo>
                      <a:pt x="29" y="17"/>
                      <a:pt x="29" y="16"/>
                      <a:pt x="29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Freeform: Shape 90"/>
              <p:cNvSpPr>
                <a:spLocks/>
              </p:cNvSpPr>
              <p:nvPr/>
            </p:nvSpPr>
            <p:spPr bwMode="auto">
              <a:xfrm>
                <a:off x="4348657" y="3962282"/>
                <a:ext cx="208320" cy="96808"/>
              </a:xfrm>
              <a:custGeom>
                <a:avLst/>
                <a:gdLst>
                  <a:gd name="T0" fmla="*/ 47 w 47"/>
                  <a:gd name="T1" fmla="*/ 22 h 22"/>
                  <a:gd name="T2" fmla="*/ 47 w 47"/>
                  <a:gd name="T3" fmla="*/ 10 h 22"/>
                  <a:gd name="T4" fmla="*/ 38 w 47"/>
                  <a:gd name="T5" fmla="*/ 0 h 22"/>
                  <a:gd name="T6" fmla="*/ 9 w 47"/>
                  <a:gd name="T7" fmla="*/ 0 h 22"/>
                  <a:gd name="T8" fmla="*/ 0 w 47"/>
                  <a:gd name="T9" fmla="*/ 10 h 22"/>
                  <a:gd name="T10" fmla="*/ 0 w 47"/>
                  <a:gd name="T11" fmla="*/ 22 h 22"/>
                  <a:gd name="T12" fmla="*/ 8 w 47"/>
                  <a:gd name="T13" fmla="*/ 22 h 22"/>
                  <a:gd name="T14" fmla="*/ 8 w 47"/>
                  <a:gd name="T15" fmla="*/ 10 h 22"/>
                  <a:gd name="T16" fmla="*/ 9 w 47"/>
                  <a:gd name="T17" fmla="*/ 8 h 22"/>
                  <a:gd name="T18" fmla="*/ 38 w 47"/>
                  <a:gd name="T19" fmla="*/ 8 h 22"/>
                  <a:gd name="T20" fmla="*/ 39 w 47"/>
                  <a:gd name="T21" fmla="*/ 10 h 22"/>
                  <a:gd name="T22" fmla="*/ 39 w 47"/>
                  <a:gd name="T23" fmla="*/ 22 h 22"/>
                  <a:gd name="T24" fmla="*/ 47 w 47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22">
                    <a:moveTo>
                      <a:pt x="47" y="22"/>
                    </a:move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5"/>
                      <a:pt x="43" y="0"/>
                      <a:pt x="3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9" y="9"/>
                      <a:pt x="39" y="10"/>
                    </a:cubicBezTo>
                    <a:cubicBezTo>
                      <a:pt x="39" y="22"/>
                      <a:pt x="39" y="22"/>
                      <a:pt x="39" y="22"/>
                    </a:cubicBezTo>
                    <a:lnTo>
                      <a:pt x="47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Freeform: Shape 91"/>
              <p:cNvSpPr>
                <a:spLocks/>
              </p:cNvSpPr>
              <p:nvPr/>
            </p:nvSpPr>
            <p:spPr bwMode="auto">
              <a:xfrm>
                <a:off x="3519053" y="1250443"/>
                <a:ext cx="308804" cy="308804"/>
              </a:xfrm>
              <a:custGeom>
                <a:avLst/>
                <a:gdLst>
                  <a:gd name="T0" fmla="*/ 35 w 70"/>
                  <a:gd name="T1" fmla="*/ 70 h 70"/>
                  <a:gd name="T2" fmla="*/ 46 w 70"/>
                  <a:gd name="T3" fmla="*/ 68 h 70"/>
                  <a:gd name="T4" fmla="*/ 63 w 70"/>
                  <a:gd name="T5" fmla="*/ 55 h 70"/>
                  <a:gd name="T6" fmla="*/ 70 w 70"/>
                  <a:gd name="T7" fmla="*/ 35 h 70"/>
                  <a:gd name="T8" fmla="*/ 35 w 70"/>
                  <a:gd name="T9" fmla="*/ 0 h 70"/>
                  <a:gd name="T10" fmla="*/ 35 w 70"/>
                  <a:gd name="T11" fmla="*/ 24 h 70"/>
                  <a:gd name="T12" fmla="*/ 45 w 70"/>
                  <a:gd name="T13" fmla="*/ 35 h 70"/>
                  <a:gd name="T14" fmla="*/ 35 w 70"/>
                  <a:gd name="T15" fmla="*/ 45 h 70"/>
                  <a:gd name="T16" fmla="*/ 35 w 70"/>
                  <a:gd name="T17" fmla="*/ 70 h 70"/>
                  <a:gd name="T18" fmla="*/ 35 w 70"/>
                  <a:gd name="T19" fmla="*/ 0 h 70"/>
                  <a:gd name="T20" fmla="*/ 0 w 70"/>
                  <a:gd name="T21" fmla="*/ 35 h 70"/>
                  <a:gd name="T22" fmla="*/ 35 w 70"/>
                  <a:gd name="T23" fmla="*/ 70 h 70"/>
                  <a:gd name="T24" fmla="*/ 35 w 70"/>
                  <a:gd name="T25" fmla="*/ 70 h 70"/>
                  <a:gd name="T26" fmla="*/ 35 w 70"/>
                  <a:gd name="T27" fmla="*/ 45 h 70"/>
                  <a:gd name="T28" fmla="*/ 35 w 70"/>
                  <a:gd name="T29" fmla="*/ 45 h 70"/>
                  <a:gd name="T30" fmla="*/ 35 w 70"/>
                  <a:gd name="T31" fmla="*/ 45 h 70"/>
                  <a:gd name="T32" fmla="*/ 25 w 70"/>
                  <a:gd name="T33" fmla="*/ 35 h 70"/>
                  <a:gd name="T34" fmla="*/ 35 w 70"/>
                  <a:gd name="T35" fmla="*/ 24 h 70"/>
                  <a:gd name="T36" fmla="*/ 35 w 70"/>
                  <a:gd name="T37" fmla="*/ 24 h 70"/>
                  <a:gd name="T38" fmla="*/ 35 w 70"/>
                  <a:gd name="T3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0">
                    <a:moveTo>
                      <a:pt x="35" y="70"/>
                    </a:moveTo>
                    <a:cubicBezTo>
                      <a:pt x="39" y="70"/>
                      <a:pt x="43" y="69"/>
                      <a:pt x="46" y="68"/>
                    </a:cubicBezTo>
                    <a:cubicBezTo>
                      <a:pt x="52" y="63"/>
                      <a:pt x="57" y="59"/>
                      <a:pt x="63" y="55"/>
                    </a:cubicBezTo>
                    <a:cubicBezTo>
                      <a:pt x="67" y="49"/>
                      <a:pt x="70" y="42"/>
                      <a:pt x="70" y="35"/>
                    </a:cubicBezTo>
                    <a:cubicBezTo>
                      <a:pt x="70" y="15"/>
                      <a:pt x="54" y="0"/>
                      <a:pt x="35" y="0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0" y="24"/>
                      <a:pt x="45" y="29"/>
                      <a:pt x="45" y="35"/>
                    </a:cubicBezTo>
                    <a:cubicBezTo>
                      <a:pt x="45" y="40"/>
                      <a:pt x="40" y="45"/>
                      <a:pt x="35" y="45"/>
                    </a:cubicBezTo>
                    <a:lnTo>
                      <a:pt x="35" y="70"/>
                    </a:lnTo>
                    <a:close/>
                    <a:moveTo>
                      <a:pt x="35" y="0"/>
                    </a:moveTo>
                    <a:cubicBezTo>
                      <a:pt x="15" y="0"/>
                      <a:pt x="0" y="15"/>
                      <a:pt x="0" y="35"/>
                    </a:cubicBezTo>
                    <a:cubicBezTo>
                      <a:pt x="0" y="54"/>
                      <a:pt x="1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9" y="45"/>
                      <a:pt x="25" y="40"/>
                      <a:pt x="25" y="35"/>
                    </a:cubicBezTo>
                    <a:cubicBezTo>
                      <a:pt x="25" y="29"/>
                      <a:pt x="29" y="24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Freeform: Shape 92"/>
              <p:cNvSpPr>
                <a:spLocks/>
              </p:cNvSpPr>
              <p:nvPr/>
            </p:nvSpPr>
            <p:spPr bwMode="auto">
              <a:xfrm>
                <a:off x="3376905" y="1625420"/>
                <a:ext cx="257337" cy="216898"/>
              </a:xfrm>
              <a:custGeom>
                <a:avLst/>
                <a:gdLst>
                  <a:gd name="T0" fmla="*/ 15 w 58"/>
                  <a:gd name="T1" fmla="*/ 49 h 49"/>
                  <a:gd name="T2" fmla="*/ 17 w 58"/>
                  <a:gd name="T3" fmla="*/ 49 h 49"/>
                  <a:gd name="T4" fmla="*/ 21 w 58"/>
                  <a:gd name="T5" fmla="*/ 43 h 49"/>
                  <a:gd name="T6" fmla="*/ 15 w 58"/>
                  <a:gd name="T7" fmla="*/ 43 h 49"/>
                  <a:gd name="T8" fmla="*/ 15 w 58"/>
                  <a:gd name="T9" fmla="*/ 49 h 49"/>
                  <a:gd name="T10" fmla="*/ 15 w 58"/>
                  <a:gd name="T11" fmla="*/ 31 h 49"/>
                  <a:gd name="T12" fmla="*/ 19 w 58"/>
                  <a:gd name="T13" fmla="*/ 25 h 49"/>
                  <a:gd name="T14" fmla="*/ 27 w 58"/>
                  <a:gd name="T15" fmla="*/ 36 h 49"/>
                  <a:gd name="T16" fmla="*/ 35 w 58"/>
                  <a:gd name="T17" fmla="*/ 26 h 49"/>
                  <a:gd name="T18" fmla="*/ 41 w 58"/>
                  <a:gd name="T19" fmla="*/ 16 h 49"/>
                  <a:gd name="T20" fmla="*/ 41 w 58"/>
                  <a:gd name="T21" fmla="*/ 16 h 49"/>
                  <a:gd name="T22" fmla="*/ 42 w 58"/>
                  <a:gd name="T23" fmla="*/ 17 h 49"/>
                  <a:gd name="T24" fmla="*/ 58 w 58"/>
                  <a:gd name="T25" fmla="*/ 0 h 49"/>
                  <a:gd name="T26" fmla="*/ 15 w 58"/>
                  <a:gd name="T27" fmla="*/ 0 h 49"/>
                  <a:gd name="T28" fmla="*/ 15 w 58"/>
                  <a:gd name="T29" fmla="*/ 7 h 49"/>
                  <a:gd name="T30" fmla="*/ 20 w 58"/>
                  <a:gd name="T31" fmla="*/ 12 h 49"/>
                  <a:gd name="T32" fmla="*/ 15 w 58"/>
                  <a:gd name="T33" fmla="*/ 17 h 49"/>
                  <a:gd name="T34" fmla="*/ 15 w 58"/>
                  <a:gd name="T35" fmla="*/ 31 h 49"/>
                  <a:gd name="T36" fmla="*/ 0 w 58"/>
                  <a:gd name="T37" fmla="*/ 49 h 49"/>
                  <a:gd name="T38" fmla="*/ 15 w 58"/>
                  <a:gd name="T39" fmla="*/ 49 h 49"/>
                  <a:gd name="T40" fmla="*/ 15 w 58"/>
                  <a:gd name="T41" fmla="*/ 43 h 49"/>
                  <a:gd name="T42" fmla="*/ 5 w 58"/>
                  <a:gd name="T43" fmla="*/ 43 h 49"/>
                  <a:gd name="T44" fmla="*/ 5 w 58"/>
                  <a:gd name="T45" fmla="*/ 43 h 49"/>
                  <a:gd name="T46" fmla="*/ 15 w 58"/>
                  <a:gd name="T47" fmla="*/ 31 h 49"/>
                  <a:gd name="T48" fmla="*/ 15 w 58"/>
                  <a:gd name="T49" fmla="*/ 17 h 49"/>
                  <a:gd name="T50" fmla="*/ 15 w 58"/>
                  <a:gd name="T51" fmla="*/ 17 h 49"/>
                  <a:gd name="T52" fmla="*/ 9 w 58"/>
                  <a:gd name="T53" fmla="*/ 12 h 49"/>
                  <a:gd name="T54" fmla="*/ 15 w 58"/>
                  <a:gd name="T55" fmla="*/ 7 h 49"/>
                  <a:gd name="T56" fmla="*/ 15 w 58"/>
                  <a:gd name="T57" fmla="*/ 7 h 49"/>
                  <a:gd name="T58" fmla="*/ 15 w 58"/>
                  <a:gd name="T59" fmla="*/ 7 h 49"/>
                  <a:gd name="T60" fmla="*/ 15 w 58"/>
                  <a:gd name="T61" fmla="*/ 0 h 49"/>
                  <a:gd name="T62" fmla="*/ 0 w 58"/>
                  <a:gd name="T63" fmla="*/ 0 h 49"/>
                  <a:gd name="T64" fmla="*/ 0 w 58"/>
                  <a:gd name="T6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" h="49">
                    <a:moveTo>
                      <a:pt x="15" y="49"/>
                    </a:moveTo>
                    <a:cubicBezTo>
                      <a:pt x="17" y="49"/>
                      <a:pt x="17" y="49"/>
                      <a:pt x="17" y="49"/>
                    </a:cubicBezTo>
                    <a:cubicBezTo>
                      <a:pt x="18" y="47"/>
                      <a:pt x="20" y="45"/>
                      <a:pt x="21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49"/>
                      <a:pt x="15" y="49"/>
                      <a:pt x="15" y="49"/>
                    </a:cubicBezTo>
                    <a:close/>
                    <a:moveTo>
                      <a:pt x="15" y="31"/>
                    </a:moveTo>
                    <a:cubicBezTo>
                      <a:pt x="19" y="25"/>
                      <a:pt x="19" y="25"/>
                      <a:pt x="19" y="25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9" y="32"/>
                      <a:pt x="32" y="29"/>
                      <a:pt x="35" y="2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7" y="11"/>
                      <a:pt x="53" y="6"/>
                      <a:pt x="5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8" y="7"/>
                      <a:pt x="20" y="9"/>
                      <a:pt x="20" y="12"/>
                    </a:cubicBezTo>
                    <a:cubicBezTo>
                      <a:pt x="20" y="15"/>
                      <a:pt x="18" y="17"/>
                      <a:pt x="15" y="17"/>
                    </a:cubicBezTo>
                    <a:lnTo>
                      <a:pt x="15" y="31"/>
                    </a:lnTo>
                    <a:close/>
                    <a:moveTo>
                      <a:pt x="0" y="4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7"/>
                      <a:pt x="9" y="15"/>
                      <a:pt x="9" y="12"/>
                    </a:cubicBezTo>
                    <a:cubicBezTo>
                      <a:pt x="9" y="9"/>
                      <a:pt x="12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Freeform: Shape 93"/>
              <p:cNvSpPr>
                <a:spLocks/>
              </p:cNvSpPr>
              <p:nvPr/>
            </p:nvSpPr>
            <p:spPr bwMode="auto">
              <a:xfrm>
                <a:off x="3946722" y="1143832"/>
                <a:ext cx="164205" cy="234054"/>
              </a:xfrm>
              <a:custGeom>
                <a:avLst/>
                <a:gdLst>
                  <a:gd name="T0" fmla="*/ 37 w 37"/>
                  <a:gd name="T1" fmla="*/ 35 h 53"/>
                  <a:gd name="T2" fmla="*/ 37 w 37"/>
                  <a:gd name="T3" fmla="*/ 0 h 53"/>
                  <a:gd name="T4" fmla="*/ 19 w 37"/>
                  <a:gd name="T5" fmla="*/ 0 h 53"/>
                  <a:gd name="T6" fmla="*/ 0 w 37"/>
                  <a:gd name="T7" fmla="*/ 49 h 53"/>
                  <a:gd name="T8" fmla="*/ 10 w 37"/>
                  <a:gd name="T9" fmla="*/ 53 h 53"/>
                  <a:gd name="T10" fmla="*/ 34 w 37"/>
                  <a:gd name="T11" fmla="*/ 43 h 53"/>
                  <a:gd name="T12" fmla="*/ 37 w 37"/>
                  <a:gd name="T13" fmla="*/ 3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53">
                    <a:moveTo>
                      <a:pt x="37" y="35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8" y="50"/>
                      <a:pt x="26" y="46"/>
                      <a:pt x="34" y="43"/>
                    </a:cubicBezTo>
                    <a:lnTo>
                      <a:pt x="37" y="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Freeform: Shape 94"/>
              <p:cNvSpPr>
                <a:spLocks/>
              </p:cNvSpPr>
              <p:nvPr/>
            </p:nvSpPr>
            <p:spPr bwMode="auto">
              <a:xfrm>
                <a:off x="4124407" y="1143832"/>
                <a:ext cx="30635" cy="84553"/>
              </a:xfrm>
              <a:custGeom>
                <a:avLst/>
                <a:gdLst>
                  <a:gd name="T0" fmla="*/ 0 w 7"/>
                  <a:gd name="T1" fmla="*/ 19 h 19"/>
                  <a:gd name="T2" fmla="*/ 6 w 7"/>
                  <a:gd name="T3" fmla="*/ 0 h 19"/>
                  <a:gd name="T4" fmla="*/ 7 w 7"/>
                  <a:gd name="T5" fmla="*/ 0 h 19"/>
                  <a:gd name="T6" fmla="*/ 0 w 7"/>
                  <a:gd name="T7" fmla="*/ 0 h 19"/>
                  <a:gd name="T8" fmla="*/ 0 w 7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9">
                    <a:moveTo>
                      <a:pt x="0" y="19"/>
                    </a:moveTo>
                    <a:cubicBezTo>
                      <a:pt x="6" y="15"/>
                      <a:pt x="6" y="7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Freeform: Shape 95"/>
              <p:cNvSpPr>
                <a:spLocks/>
              </p:cNvSpPr>
              <p:nvPr/>
            </p:nvSpPr>
            <p:spPr bwMode="auto">
              <a:xfrm>
                <a:off x="4124407" y="1143832"/>
                <a:ext cx="136021" cy="181361"/>
              </a:xfrm>
              <a:custGeom>
                <a:avLst/>
                <a:gdLst>
                  <a:gd name="T0" fmla="*/ 9 w 31"/>
                  <a:gd name="T1" fmla="*/ 0 h 41"/>
                  <a:gd name="T2" fmla="*/ 9 w 31"/>
                  <a:gd name="T3" fmla="*/ 0 h 41"/>
                  <a:gd name="T4" fmla="*/ 0 w 31"/>
                  <a:gd name="T5" fmla="*/ 21 h 41"/>
                  <a:gd name="T6" fmla="*/ 0 w 31"/>
                  <a:gd name="T7" fmla="*/ 35 h 41"/>
                  <a:gd name="T8" fmla="*/ 2 w 31"/>
                  <a:gd name="T9" fmla="*/ 41 h 41"/>
                  <a:gd name="T10" fmla="*/ 31 w 31"/>
                  <a:gd name="T11" fmla="*/ 32 h 41"/>
                  <a:gd name="T12" fmla="*/ 18 w 31"/>
                  <a:gd name="T13" fmla="*/ 0 h 41"/>
                  <a:gd name="T14" fmla="*/ 9 w 3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41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8"/>
                      <a:pt x="8" y="18"/>
                      <a:pt x="0" y="2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1" y="37"/>
                      <a:pt x="21" y="35"/>
                      <a:pt x="31" y="32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Freeform: Shape 96"/>
              <p:cNvSpPr>
                <a:spLocks/>
              </p:cNvSpPr>
              <p:nvPr/>
            </p:nvSpPr>
            <p:spPr bwMode="auto">
              <a:xfrm>
                <a:off x="4031275" y="1113197"/>
                <a:ext cx="171558" cy="22057"/>
              </a:xfrm>
              <a:custGeom>
                <a:avLst/>
                <a:gdLst>
                  <a:gd name="T0" fmla="*/ 140 w 140"/>
                  <a:gd name="T1" fmla="*/ 0 h 18"/>
                  <a:gd name="T2" fmla="*/ 0 w 140"/>
                  <a:gd name="T3" fmla="*/ 0 h 18"/>
                  <a:gd name="T4" fmla="*/ 0 w 140"/>
                  <a:gd name="T5" fmla="*/ 18 h 18"/>
                  <a:gd name="T6" fmla="*/ 65 w 140"/>
                  <a:gd name="T7" fmla="*/ 18 h 18"/>
                  <a:gd name="T8" fmla="*/ 76 w 140"/>
                  <a:gd name="T9" fmla="*/ 18 h 18"/>
                  <a:gd name="T10" fmla="*/ 140 w 140"/>
                  <a:gd name="T11" fmla="*/ 18 h 18"/>
                  <a:gd name="T12" fmla="*/ 140 w 140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18">
                    <a:moveTo>
                      <a:pt x="1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65" y="18"/>
                    </a:lnTo>
                    <a:lnTo>
                      <a:pt x="76" y="18"/>
                    </a:lnTo>
                    <a:lnTo>
                      <a:pt x="140" y="18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Freeform: Shape 97"/>
              <p:cNvSpPr>
                <a:spLocks/>
              </p:cNvSpPr>
              <p:nvPr/>
            </p:nvSpPr>
            <p:spPr bwMode="auto">
              <a:xfrm>
                <a:off x="3351171" y="3599560"/>
                <a:ext cx="247533" cy="145824"/>
              </a:xfrm>
              <a:custGeom>
                <a:avLst/>
                <a:gdLst>
                  <a:gd name="T0" fmla="*/ 32 w 56"/>
                  <a:gd name="T1" fmla="*/ 0 h 33"/>
                  <a:gd name="T2" fmla="*/ 32 w 56"/>
                  <a:gd name="T3" fmla="*/ 6 h 33"/>
                  <a:gd name="T4" fmla="*/ 0 w 56"/>
                  <a:gd name="T5" fmla="*/ 33 h 33"/>
                  <a:gd name="T6" fmla="*/ 32 w 56"/>
                  <a:gd name="T7" fmla="*/ 27 h 33"/>
                  <a:gd name="T8" fmla="*/ 32 w 56"/>
                  <a:gd name="T9" fmla="*/ 32 h 33"/>
                  <a:gd name="T10" fmla="*/ 56 w 56"/>
                  <a:gd name="T11" fmla="*/ 16 h 33"/>
                  <a:gd name="T12" fmla="*/ 32 w 56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33">
                    <a:moveTo>
                      <a:pt x="32" y="0"/>
                    </a:moveTo>
                    <a:cubicBezTo>
                      <a:pt x="32" y="6"/>
                      <a:pt x="32" y="6"/>
                      <a:pt x="32" y="6"/>
                    </a:cubicBezTo>
                    <a:cubicBezTo>
                      <a:pt x="4" y="6"/>
                      <a:pt x="0" y="33"/>
                      <a:pt x="0" y="33"/>
                    </a:cubicBezTo>
                    <a:cubicBezTo>
                      <a:pt x="0" y="33"/>
                      <a:pt x="9" y="27"/>
                      <a:pt x="32" y="27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56" y="16"/>
                      <a:pt x="56" y="16"/>
                      <a:pt x="56" y="16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Freeform: Shape 98"/>
              <p:cNvSpPr>
                <a:spLocks/>
              </p:cNvSpPr>
              <p:nvPr/>
            </p:nvSpPr>
            <p:spPr bwMode="auto">
              <a:xfrm>
                <a:off x="3329114" y="3728228"/>
                <a:ext cx="242632" cy="145824"/>
              </a:xfrm>
              <a:custGeom>
                <a:avLst/>
                <a:gdLst>
                  <a:gd name="T0" fmla="*/ 24 w 55"/>
                  <a:gd name="T1" fmla="*/ 33 h 33"/>
                  <a:gd name="T2" fmla="*/ 24 w 55"/>
                  <a:gd name="T3" fmla="*/ 28 h 33"/>
                  <a:gd name="T4" fmla="*/ 55 w 55"/>
                  <a:gd name="T5" fmla="*/ 0 h 33"/>
                  <a:gd name="T6" fmla="*/ 24 w 55"/>
                  <a:gd name="T7" fmla="*/ 7 h 33"/>
                  <a:gd name="T8" fmla="*/ 24 w 55"/>
                  <a:gd name="T9" fmla="*/ 1 h 33"/>
                  <a:gd name="T10" fmla="*/ 0 w 55"/>
                  <a:gd name="T11" fmla="*/ 17 h 33"/>
                  <a:gd name="T12" fmla="*/ 24 w 55"/>
                  <a:gd name="T1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33">
                    <a:moveTo>
                      <a:pt x="24" y="33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52" y="28"/>
                      <a:pt x="55" y="0"/>
                      <a:pt x="55" y="0"/>
                    </a:cubicBezTo>
                    <a:cubicBezTo>
                      <a:pt x="55" y="0"/>
                      <a:pt x="47" y="7"/>
                      <a:pt x="24" y="7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24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Freeform: Shape 99"/>
              <p:cNvSpPr>
                <a:spLocks/>
              </p:cNvSpPr>
              <p:nvPr/>
            </p:nvSpPr>
            <p:spPr bwMode="auto">
              <a:xfrm>
                <a:off x="5196643" y="1104619"/>
                <a:ext cx="203418" cy="203419"/>
              </a:xfrm>
              <a:custGeom>
                <a:avLst/>
                <a:gdLst>
                  <a:gd name="T0" fmla="*/ 34 w 46"/>
                  <a:gd name="T1" fmla="*/ 43 h 46"/>
                  <a:gd name="T2" fmla="*/ 43 w 46"/>
                  <a:gd name="T3" fmla="*/ 34 h 46"/>
                  <a:gd name="T4" fmla="*/ 45 w 46"/>
                  <a:gd name="T5" fmla="*/ 27 h 46"/>
                  <a:gd name="T6" fmla="*/ 45 w 46"/>
                  <a:gd name="T7" fmla="*/ 18 h 46"/>
                  <a:gd name="T8" fmla="*/ 43 w 46"/>
                  <a:gd name="T9" fmla="*/ 11 h 46"/>
                  <a:gd name="T10" fmla="*/ 34 w 46"/>
                  <a:gd name="T11" fmla="*/ 3 h 46"/>
                  <a:gd name="T12" fmla="*/ 31 w 46"/>
                  <a:gd name="T13" fmla="*/ 1 h 46"/>
                  <a:gd name="T14" fmla="*/ 24 w 46"/>
                  <a:gd name="T15" fmla="*/ 0 h 46"/>
                  <a:gd name="T16" fmla="*/ 25 w 46"/>
                  <a:gd name="T17" fmla="*/ 2 h 46"/>
                  <a:gd name="T18" fmla="*/ 28 w 46"/>
                  <a:gd name="T19" fmla="*/ 2 h 46"/>
                  <a:gd name="T20" fmla="*/ 31 w 46"/>
                  <a:gd name="T21" fmla="*/ 3 h 46"/>
                  <a:gd name="T22" fmla="*/ 30 w 46"/>
                  <a:gd name="T23" fmla="*/ 3 h 46"/>
                  <a:gd name="T24" fmla="*/ 26 w 46"/>
                  <a:gd name="T25" fmla="*/ 5 h 46"/>
                  <a:gd name="T26" fmla="*/ 27 w 46"/>
                  <a:gd name="T27" fmla="*/ 7 h 46"/>
                  <a:gd name="T28" fmla="*/ 29 w 46"/>
                  <a:gd name="T29" fmla="*/ 8 h 46"/>
                  <a:gd name="T30" fmla="*/ 32 w 46"/>
                  <a:gd name="T31" fmla="*/ 4 h 46"/>
                  <a:gd name="T32" fmla="*/ 35 w 46"/>
                  <a:gd name="T33" fmla="*/ 5 h 46"/>
                  <a:gd name="T34" fmla="*/ 37 w 46"/>
                  <a:gd name="T35" fmla="*/ 6 h 46"/>
                  <a:gd name="T36" fmla="*/ 38 w 46"/>
                  <a:gd name="T37" fmla="*/ 9 h 46"/>
                  <a:gd name="T38" fmla="*/ 37 w 46"/>
                  <a:gd name="T39" fmla="*/ 11 h 46"/>
                  <a:gd name="T40" fmla="*/ 36 w 46"/>
                  <a:gd name="T41" fmla="*/ 9 h 46"/>
                  <a:gd name="T42" fmla="*/ 33 w 46"/>
                  <a:gd name="T43" fmla="*/ 10 h 46"/>
                  <a:gd name="T44" fmla="*/ 35 w 46"/>
                  <a:gd name="T45" fmla="*/ 11 h 46"/>
                  <a:gd name="T46" fmla="*/ 30 w 46"/>
                  <a:gd name="T47" fmla="*/ 13 h 46"/>
                  <a:gd name="T48" fmla="*/ 28 w 46"/>
                  <a:gd name="T49" fmla="*/ 15 h 46"/>
                  <a:gd name="T50" fmla="*/ 25 w 46"/>
                  <a:gd name="T51" fmla="*/ 17 h 46"/>
                  <a:gd name="T52" fmla="*/ 26 w 46"/>
                  <a:gd name="T53" fmla="*/ 27 h 46"/>
                  <a:gd name="T54" fmla="*/ 29 w 46"/>
                  <a:gd name="T55" fmla="*/ 28 h 46"/>
                  <a:gd name="T56" fmla="*/ 31 w 46"/>
                  <a:gd name="T57" fmla="*/ 28 h 46"/>
                  <a:gd name="T58" fmla="*/ 36 w 46"/>
                  <a:gd name="T59" fmla="*/ 31 h 46"/>
                  <a:gd name="T60" fmla="*/ 38 w 46"/>
                  <a:gd name="T61" fmla="*/ 33 h 46"/>
                  <a:gd name="T62" fmla="*/ 41 w 46"/>
                  <a:gd name="T63" fmla="*/ 34 h 46"/>
                  <a:gd name="T64" fmla="*/ 26 w 46"/>
                  <a:gd name="T65" fmla="*/ 40 h 46"/>
                  <a:gd name="T66" fmla="*/ 0 w 46"/>
                  <a:gd name="T67" fmla="*/ 19 h 46"/>
                  <a:gd name="T68" fmla="*/ 0 w 46"/>
                  <a:gd name="T69" fmla="*/ 28 h 46"/>
                  <a:gd name="T70" fmla="*/ 4 w 46"/>
                  <a:gd name="T71" fmla="*/ 37 h 46"/>
                  <a:gd name="T72" fmla="*/ 14 w 46"/>
                  <a:gd name="T73" fmla="*/ 44 h 46"/>
                  <a:gd name="T74" fmla="*/ 23 w 46"/>
                  <a:gd name="T75" fmla="*/ 36 h 46"/>
                  <a:gd name="T76" fmla="*/ 22 w 46"/>
                  <a:gd name="T77" fmla="*/ 33 h 46"/>
                  <a:gd name="T78" fmla="*/ 23 w 46"/>
                  <a:gd name="T79" fmla="*/ 29 h 46"/>
                  <a:gd name="T80" fmla="*/ 21 w 46"/>
                  <a:gd name="T81" fmla="*/ 28 h 46"/>
                  <a:gd name="T82" fmla="*/ 18 w 46"/>
                  <a:gd name="T83" fmla="*/ 26 h 46"/>
                  <a:gd name="T84" fmla="*/ 13 w 46"/>
                  <a:gd name="T85" fmla="*/ 24 h 46"/>
                  <a:gd name="T86" fmla="*/ 11 w 46"/>
                  <a:gd name="T87" fmla="*/ 20 h 46"/>
                  <a:gd name="T88" fmla="*/ 10 w 46"/>
                  <a:gd name="T89" fmla="*/ 20 h 46"/>
                  <a:gd name="T90" fmla="*/ 9 w 46"/>
                  <a:gd name="T91" fmla="*/ 21 h 46"/>
                  <a:gd name="T92" fmla="*/ 8 w 46"/>
                  <a:gd name="T93" fmla="*/ 17 h 46"/>
                  <a:gd name="T94" fmla="*/ 8 w 46"/>
                  <a:gd name="T95" fmla="*/ 13 h 46"/>
                  <a:gd name="T96" fmla="*/ 10 w 46"/>
                  <a:gd name="T97" fmla="*/ 9 h 46"/>
                  <a:gd name="T98" fmla="*/ 9 w 46"/>
                  <a:gd name="T99" fmla="*/ 6 h 46"/>
                  <a:gd name="T100" fmla="*/ 20 w 46"/>
                  <a:gd name="T101" fmla="*/ 1 h 46"/>
                  <a:gd name="T102" fmla="*/ 24 w 46"/>
                  <a:gd name="T103" fmla="*/ 0 h 46"/>
                  <a:gd name="T104" fmla="*/ 14 w 46"/>
                  <a:gd name="T105" fmla="*/ 1 h 46"/>
                  <a:gd name="T106" fmla="*/ 6 w 46"/>
                  <a:gd name="T107" fmla="*/ 6 h 46"/>
                  <a:gd name="T108" fmla="*/ 1 w 46"/>
                  <a:gd name="T109" fmla="*/ 14 h 46"/>
                  <a:gd name="T110" fmla="*/ 24 w 46"/>
                  <a:gd name="T111" fmla="*/ 29 h 46"/>
                  <a:gd name="T112" fmla="*/ 21 w 46"/>
                  <a:gd name="T113" fmla="*/ 25 h 46"/>
                  <a:gd name="T114" fmla="*/ 20 w 46"/>
                  <a:gd name="T115" fmla="*/ 23 h 46"/>
                  <a:gd name="T116" fmla="*/ 16 w 46"/>
                  <a:gd name="T117" fmla="*/ 24 h 46"/>
                  <a:gd name="T118" fmla="*/ 18 w 46"/>
                  <a:gd name="T119" fmla="*/ 19 h 46"/>
                  <a:gd name="T120" fmla="*/ 22 w 46"/>
                  <a:gd name="T121" fmla="*/ 19 h 46"/>
                  <a:gd name="T122" fmla="*/ 24 w 46"/>
                  <a:gd name="T123" fmla="*/ 1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" h="46">
                    <a:moveTo>
                      <a:pt x="24" y="46"/>
                    </a:moveTo>
                    <a:cubicBezTo>
                      <a:pt x="25" y="46"/>
                      <a:pt x="27" y="45"/>
                      <a:pt x="28" y="45"/>
                    </a:cubicBezTo>
                    <a:cubicBezTo>
                      <a:pt x="29" y="45"/>
                      <a:pt x="29" y="45"/>
                      <a:pt x="30" y="45"/>
                    </a:cubicBezTo>
                    <a:cubicBezTo>
                      <a:pt x="30" y="44"/>
                      <a:pt x="31" y="44"/>
                      <a:pt x="31" y="44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4" y="43"/>
                      <a:pt x="34" y="43"/>
                    </a:cubicBezTo>
                    <a:cubicBezTo>
                      <a:pt x="36" y="42"/>
                      <a:pt x="37" y="41"/>
                      <a:pt x="38" y="40"/>
                    </a:cubicBezTo>
                    <a:cubicBezTo>
                      <a:pt x="38" y="40"/>
                      <a:pt x="39" y="39"/>
                      <a:pt x="39" y="39"/>
                    </a:cubicBezTo>
                    <a:cubicBezTo>
                      <a:pt x="39" y="39"/>
                      <a:pt x="39" y="39"/>
                      <a:pt x="40" y="38"/>
                    </a:cubicBezTo>
                    <a:cubicBezTo>
                      <a:pt x="40" y="38"/>
                      <a:pt x="40" y="37"/>
                      <a:pt x="41" y="37"/>
                    </a:cubicBezTo>
                    <a:cubicBezTo>
                      <a:pt x="41" y="36"/>
                      <a:pt x="42" y="36"/>
                      <a:pt x="42" y="35"/>
                    </a:cubicBezTo>
                    <a:cubicBezTo>
                      <a:pt x="42" y="35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29"/>
                      <a:pt x="45" y="28"/>
                    </a:cubicBezTo>
                    <a:cubicBezTo>
                      <a:pt x="45" y="28"/>
                      <a:pt x="45" y="28"/>
                      <a:pt x="45" y="27"/>
                    </a:cubicBezTo>
                    <a:cubicBezTo>
                      <a:pt x="45" y="27"/>
                      <a:pt x="45" y="27"/>
                      <a:pt x="45" y="26"/>
                    </a:cubicBezTo>
                    <a:cubicBezTo>
                      <a:pt x="45" y="26"/>
                      <a:pt x="46" y="25"/>
                      <a:pt x="46" y="25"/>
                    </a:cubicBezTo>
                    <a:cubicBezTo>
                      <a:pt x="46" y="24"/>
                      <a:pt x="46" y="23"/>
                      <a:pt x="46" y="23"/>
                    </a:cubicBezTo>
                    <a:cubicBezTo>
                      <a:pt x="46" y="22"/>
                      <a:pt x="46" y="21"/>
                      <a:pt x="46" y="20"/>
                    </a:cubicBezTo>
                    <a:cubicBezTo>
                      <a:pt x="46" y="20"/>
                      <a:pt x="46" y="20"/>
                      <a:pt x="45" y="19"/>
                    </a:cubicBezTo>
                    <a:cubicBezTo>
                      <a:pt x="45" y="19"/>
                      <a:pt x="45" y="18"/>
                      <a:pt x="45" y="18"/>
                    </a:cubicBezTo>
                    <a:cubicBezTo>
                      <a:pt x="45" y="18"/>
                      <a:pt x="45" y="17"/>
                      <a:pt x="45" y="17"/>
                    </a:cubicBezTo>
                    <a:cubicBezTo>
                      <a:pt x="45" y="16"/>
                      <a:pt x="45" y="15"/>
                      <a:pt x="44" y="15"/>
                    </a:cubicBezTo>
                    <a:cubicBezTo>
                      <a:pt x="44" y="15"/>
                      <a:pt x="44" y="14"/>
                      <a:pt x="44" y="14"/>
                    </a:cubicBezTo>
                    <a:cubicBezTo>
                      <a:pt x="44" y="14"/>
                      <a:pt x="44" y="13"/>
                      <a:pt x="43" y="13"/>
                    </a:cubicBezTo>
                    <a:cubicBezTo>
                      <a:pt x="43" y="13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1"/>
                    </a:cubicBezTo>
                    <a:cubicBezTo>
                      <a:pt x="42" y="10"/>
                      <a:pt x="41" y="9"/>
                      <a:pt x="41" y="8"/>
                    </a:cubicBezTo>
                    <a:cubicBezTo>
                      <a:pt x="40" y="8"/>
                      <a:pt x="40" y="8"/>
                      <a:pt x="40" y="7"/>
                    </a:cubicBezTo>
                    <a:cubicBezTo>
                      <a:pt x="39" y="7"/>
                      <a:pt x="39" y="7"/>
                      <a:pt x="39" y="6"/>
                    </a:cubicBezTo>
                    <a:cubicBezTo>
                      <a:pt x="39" y="6"/>
                      <a:pt x="38" y="6"/>
                      <a:pt x="38" y="6"/>
                    </a:cubicBezTo>
                    <a:cubicBezTo>
                      <a:pt x="38" y="5"/>
                      <a:pt x="37" y="5"/>
                      <a:pt x="36" y="4"/>
                    </a:cubicBezTo>
                    <a:cubicBezTo>
                      <a:pt x="36" y="4"/>
                      <a:pt x="35" y="3"/>
                      <a:pt x="34" y="3"/>
                    </a:cubicBezTo>
                    <a:cubicBezTo>
                      <a:pt x="34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5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5" y="1"/>
                      <a:pt x="26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1"/>
                      <a:pt x="28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30" y="2"/>
                      <a:pt x="30" y="2"/>
                    </a:cubicBezTo>
                    <a:cubicBezTo>
                      <a:pt x="30" y="2"/>
                      <a:pt x="31" y="2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6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7"/>
                      <a:pt x="26" y="6"/>
                      <a:pt x="26" y="6"/>
                    </a:cubicBezTo>
                    <a:cubicBezTo>
                      <a:pt x="26" y="6"/>
                      <a:pt x="26" y="7"/>
                      <a:pt x="27" y="7"/>
                    </a:cubicBezTo>
                    <a:cubicBezTo>
                      <a:pt x="27" y="7"/>
                      <a:pt x="27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1" y="7"/>
                      <a:pt x="31" y="6"/>
                    </a:cubicBezTo>
                    <a:cubicBezTo>
                      <a:pt x="31" y="6"/>
                      <a:pt x="31" y="6"/>
                      <a:pt x="31" y="5"/>
                    </a:cubicBezTo>
                    <a:cubicBezTo>
                      <a:pt x="31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4" y="4"/>
                      <a:pt x="34" y="4"/>
                    </a:cubicBezTo>
                    <a:cubicBezTo>
                      <a:pt x="34" y="4"/>
                      <a:pt x="34" y="5"/>
                      <a:pt x="34" y="5"/>
                    </a:cubicBezTo>
                    <a:cubicBezTo>
                      <a:pt x="34" y="5"/>
                      <a:pt x="35" y="5"/>
                      <a:pt x="35" y="5"/>
                    </a:cubicBezTo>
                    <a:cubicBezTo>
                      <a:pt x="35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5"/>
                      <a:pt x="36" y="5"/>
                    </a:cubicBezTo>
                    <a:cubicBezTo>
                      <a:pt x="36" y="6"/>
                      <a:pt x="36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9"/>
                      <a:pt x="37" y="9"/>
                      <a:pt x="37" y="10"/>
                    </a:cubicBezTo>
                    <a:cubicBezTo>
                      <a:pt x="37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10"/>
                      <a:pt x="35" y="9"/>
                      <a:pt x="34" y="10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4" y="10"/>
                      <a:pt x="34" y="10"/>
                    </a:cubicBezTo>
                    <a:cubicBezTo>
                      <a:pt x="34" y="10"/>
                      <a:pt x="33" y="11"/>
                      <a:pt x="33" y="11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5" y="11"/>
                      <a:pt x="35" y="11"/>
                    </a:cubicBezTo>
                    <a:cubicBezTo>
                      <a:pt x="35" y="11"/>
                      <a:pt x="35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3"/>
                      <a:pt x="32" y="12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2" y="12"/>
                      <a:pt x="32" y="12"/>
                      <a:pt x="31" y="12"/>
                    </a:cubicBezTo>
                    <a:cubicBezTo>
                      <a:pt x="31" y="12"/>
                      <a:pt x="30" y="12"/>
                      <a:pt x="30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3"/>
                      <a:pt x="30" y="13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6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8"/>
                      <a:pt x="24" y="1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5" y="28"/>
                      <a:pt x="25" y="27"/>
                    </a:cubicBezTo>
                    <a:cubicBezTo>
                      <a:pt x="25" y="27"/>
                      <a:pt x="25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7"/>
                      <a:pt x="26" y="27"/>
                      <a:pt x="26" y="27"/>
                    </a:cubicBezTo>
                    <a:cubicBezTo>
                      <a:pt x="27" y="28"/>
                      <a:pt x="27" y="27"/>
                      <a:pt x="27" y="27"/>
                    </a:cubicBezTo>
                    <a:cubicBezTo>
                      <a:pt x="27" y="27"/>
                      <a:pt x="28" y="27"/>
                      <a:pt x="28" y="27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8" y="28"/>
                      <a:pt x="29" y="28"/>
                      <a:pt x="29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7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6" y="31"/>
                      <a:pt x="36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2"/>
                      <a:pt x="36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40" y="34"/>
                      <a:pt x="40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38" y="39"/>
                      <a:pt x="33" y="43"/>
                      <a:pt x="28" y="44"/>
                    </a:cubicBezTo>
                    <a:cubicBezTo>
                      <a:pt x="28" y="44"/>
                      <a:pt x="28" y="44"/>
                      <a:pt x="28" y="43"/>
                    </a:cubicBezTo>
                    <a:cubicBezTo>
                      <a:pt x="28" y="43"/>
                      <a:pt x="28" y="42"/>
                      <a:pt x="28" y="42"/>
                    </a:cubicBezTo>
                    <a:cubicBezTo>
                      <a:pt x="28" y="42"/>
                      <a:pt x="27" y="41"/>
                      <a:pt x="27" y="41"/>
                    </a:cubicBezTo>
                    <a:cubicBezTo>
                      <a:pt x="27" y="41"/>
                      <a:pt x="27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0"/>
                      <a:pt x="25" y="39"/>
                      <a:pt x="2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8"/>
                      <a:pt x="24" y="38"/>
                    </a:cubicBezTo>
                    <a:lnTo>
                      <a:pt x="24" y="46"/>
                    </a:lnTo>
                    <a:close/>
                    <a:moveTo>
                      <a:pt x="0" y="18"/>
                    </a:moveTo>
                    <a:cubicBezTo>
                      <a:pt x="0" y="18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0"/>
                      <a:pt x="1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2" y="32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4"/>
                      <a:pt x="2" y="34"/>
                      <a:pt x="3" y="34"/>
                    </a:cubicBezTo>
                    <a:cubicBezTo>
                      <a:pt x="3" y="35"/>
                      <a:pt x="4" y="36"/>
                      <a:pt x="4" y="37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7" y="40"/>
                      <a:pt x="7" y="40"/>
                    </a:cubicBezTo>
                    <a:cubicBezTo>
                      <a:pt x="8" y="41"/>
                      <a:pt x="10" y="42"/>
                      <a:pt x="11" y="43"/>
                    </a:cubicBezTo>
                    <a:cubicBezTo>
                      <a:pt x="11" y="43"/>
                      <a:pt x="12" y="43"/>
                      <a:pt x="12" y="43"/>
                    </a:cubicBezTo>
                    <a:cubicBezTo>
                      <a:pt x="13" y="44"/>
                      <a:pt x="13" y="44"/>
                      <a:pt x="14" y="44"/>
                    </a:cubicBezTo>
                    <a:cubicBezTo>
                      <a:pt x="14" y="44"/>
                      <a:pt x="15" y="44"/>
                      <a:pt x="15" y="45"/>
                    </a:cubicBezTo>
                    <a:cubicBezTo>
                      <a:pt x="18" y="45"/>
                      <a:pt x="20" y="46"/>
                      <a:pt x="23" y="46"/>
                    </a:cubicBezTo>
                    <a:cubicBezTo>
                      <a:pt x="23" y="46"/>
                      <a:pt x="24" y="46"/>
                      <a:pt x="24" y="46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7"/>
                      <a:pt x="23" y="37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0"/>
                      <a:pt x="24" y="30"/>
                    </a:cubicBezTo>
                    <a:cubicBezTo>
                      <a:pt x="24" y="29"/>
                      <a:pt x="23" y="29"/>
                      <a:pt x="23" y="29"/>
                    </a:cubicBezTo>
                    <a:cubicBezTo>
                      <a:pt x="23" y="29"/>
                      <a:pt x="23" y="28"/>
                      <a:pt x="23" y="28"/>
                    </a:cubicBezTo>
                    <a:cubicBezTo>
                      <a:pt x="23" y="28"/>
                      <a:pt x="23" y="29"/>
                      <a:pt x="23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1" y="28"/>
                      <a:pt x="21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7"/>
                    </a:cubicBezTo>
                    <a:cubicBezTo>
                      <a:pt x="20" y="27"/>
                      <a:pt x="20" y="27"/>
                      <a:pt x="19" y="26"/>
                    </a:cubicBezTo>
                    <a:cubicBezTo>
                      <a:pt x="19" y="26"/>
                      <a:pt x="19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7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0" y="20"/>
                      <a:pt x="10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8"/>
                    </a:cubicBezTo>
                    <a:cubicBezTo>
                      <a:pt x="10" y="18"/>
                      <a:pt x="9" y="18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9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1"/>
                    </a:cubicBezTo>
                    <a:cubicBezTo>
                      <a:pt x="10" y="21"/>
                      <a:pt x="9" y="21"/>
                      <a:pt x="9" y="21"/>
                    </a:cubicBezTo>
                    <a:cubicBezTo>
                      <a:pt x="9" y="21"/>
                      <a:pt x="10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7" y="15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9" y="10"/>
                      <a:pt x="9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8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2" y="3"/>
                      <a:pt x="15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2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3" y="1"/>
                    </a:cubicBezTo>
                    <a:cubicBezTo>
                      <a:pt x="23" y="1"/>
                      <a:pt x="24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17" y="0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3"/>
                    </a:cubicBezTo>
                    <a:cubicBezTo>
                      <a:pt x="10" y="3"/>
                      <a:pt x="9" y="4"/>
                      <a:pt x="7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9"/>
                      <a:pt x="3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3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lose/>
                    <a:moveTo>
                      <a:pt x="24" y="18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8"/>
                      <a:pt x="23" y="28"/>
                    </a:cubicBezTo>
                    <a:cubicBezTo>
                      <a:pt x="23" y="28"/>
                      <a:pt x="23" y="28"/>
                      <a:pt x="22" y="28"/>
                    </a:cubicBezTo>
                    <a:cubicBezTo>
                      <a:pt x="22" y="28"/>
                      <a:pt x="21" y="28"/>
                      <a:pt x="21" y="27"/>
                    </a:cubicBezTo>
                    <a:cubicBezTo>
                      <a:pt x="21" y="27"/>
                      <a:pt x="21" y="27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5"/>
                      <a:pt x="20" y="25"/>
                      <a:pt x="19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3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5" y="22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8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" name="Freeform: Shape 100"/>
              <p:cNvSpPr>
                <a:spLocks/>
              </p:cNvSpPr>
              <p:nvPr/>
            </p:nvSpPr>
            <p:spPr bwMode="auto">
              <a:xfrm>
                <a:off x="3152654" y="1776145"/>
                <a:ext cx="113963" cy="185037"/>
              </a:xfrm>
              <a:custGeom>
                <a:avLst/>
                <a:gdLst>
                  <a:gd name="T0" fmla="*/ 0 w 26"/>
                  <a:gd name="T1" fmla="*/ 29 h 42"/>
                  <a:gd name="T2" fmla="*/ 0 w 26"/>
                  <a:gd name="T3" fmla="*/ 35 h 42"/>
                  <a:gd name="T4" fmla="*/ 8 w 26"/>
                  <a:gd name="T5" fmla="*/ 42 h 42"/>
                  <a:gd name="T6" fmla="*/ 18 w 26"/>
                  <a:gd name="T7" fmla="*/ 42 h 42"/>
                  <a:gd name="T8" fmla="*/ 26 w 26"/>
                  <a:gd name="T9" fmla="*/ 35 h 42"/>
                  <a:gd name="T10" fmla="*/ 26 w 26"/>
                  <a:gd name="T11" fmla="*/ 29 h 42"/>
                  <a:gd name="T12" fmla="*/ 17 w 26"/>
                  <a:gd name="T13" fmla="*/ 29 h 42"/>
                  <a:gd name="T14" fmla="*/ 17 w 26"/>
                  <a:gd name="T15" fmla="*/ 24 h 42"/>
                  <a:gd name="T16" fmla="*/ 26 w 26"/>
                  <a:gd name="T17" fmla="*/ 24 h 42"/>
                  <a:gd name="T18" fmla="*/ 26 w 26"/>
                  <a:gd name="T19" fmla="*/ 16 h 42"/>
                  <a:gd name="T20" fmla="*/ 17 w 26"/>
                  <a:gd name="T21" fmla="*/ 16 h 42"/>
                  <a:gd name="T22" fmla="*/ 17 w 26"/>
                  <a:gd name="T23" fmla="*/ 10 h 42"/>
                  <a:gd name="T24" fmla="*/ 26 w 26"/>
                  <a:gd name="T25" fmla="*/ 10 h 42"/>
                  <a:gd name="T26" fmla="*/ 26 w 26"/>
                  <a:gd name="T27" fmla="*/ 7 h 42"/>
                  <a:gd name="T28" fmla="*/ 18 w 26"/>
                  <a:gd name="T29" fmla="*/ 0 h 42"/>
                  <a:gd name="T30" fmla="*/ 8 w 26"/>
                  <a:gd name="T31" fmla="*/ 0 h 42"/>
                  <a:gd name="T32" fmla="*/ 0 w 26"/>
                  <a:gd name="T33" fmla="*/ 7 h 42"/>
                  <a:gd name="T34" fmla="*/ 0 w 26"/>
                  <a:gd name="T35" fmla="*/ 10 h 42"/>
                  <a:gd name="T36" fmla="*/ 9 w 26"/>
                  <a:gd name="T37" fmla="*/ 10 h 42"/>
                  <a:gd name="T38" fmla="*/ 9 w 26"/>
                  <a:gd name="T39" fmla="*/ 16 h 42"/>
                  <a:gd name="T40" fmla="*/ 0 w 26"/>
                  <a:gd name="T41" fmla="*/ 16 h 42"/>
                  <a:gd name="T42" fmla="*/ 0 w 26"/>
                  <a:gd name="T43" fmla="*/ 24 h 42"/>
                  <a:gd name="T44" fmla="*/ 9 w 26"/>
                  <a:gd name="T45" fmla="*/ 24 h 42"/>
                  <a:gd name="T46" fmla="*/ 9 w 26"/>
                  <a:gd name="T47" fmla="*/ 29 h 42"/>
                  <a:gd name="T48" fmla="*/ 0 w 26"/>
                  <a:gd name="T49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" h="42">
                    <a:moveTo>
                      <a:pt x="0" y="29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9"/>
                      <a:pt x="4" y="42"/>
                      <a:pt x="8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22" y="42"/>
                      <a:pt x="26" y="39"/>
                      <a:pt x="26" y="35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9"/>
                      <a:pt x="9" y="29"/>
                      <a:pt x="9" y="29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Freeform: Shape 101"/>
              <p:cNvSpPr>
                <a:spLocks/>
              </p:cNvSpPr>
              <p:nvPr/>
            </p:nvSpPr>
            <p:spPr bwMode="auto">
              <a:xfrm>
                <a:off x="3120794" y="1944027"/>
                <a:ext cx="177685" cy="113963"/>
              </a:xfrm>
              <a:custGeom>
                <a:avLst/>
                <a:gdLst>
                  <a:gd name="T0" fmla="*/ 0 w 40"/>
                  <a:gd name="T1" fmla="*/ 1 h 26"/>
                  <a:gd name="T2" fmla="*/ 13 w 40"/>
                  <a:gd name="T3" fmla="*/ 12 h 26"/>
                  <a:gd name="T4" fmla="*/ 17 w 40"/>
                  <a:gd name="T5" fmla="*/ 12 h 26"/>
                  <a:gd name="T6" fmla="*/ 17 w 40"/>
                  <a:gd name="T7" fmla="*/ 20 h 26"/>
                  <a:gd name="T8" fmla="*/ 12 w 40"/>
                  <a:gd name="T9" fmla="*/ 20 h 26"/>
                  <a:gd name="T10" fmla="*/ 12 w 40"/>
                  <a:gd name="T11" fmla="*/ 26 h 26"/>
                  <a:gd name="T12" fmla="*/ 28 w 40"/>
                  <a:gd name="T13" fmla="*/ 26 h 26"/>
                  <a:gd name="T14" fmla="*/ 28 w 40"/>
                  <a:gd name="T15" fmla="*/ 20 h 26"/>
                  <a:gd name="T16" fmla="*/ 23 w 40"/>
                  <a:gd name="T17" fmla="*/ 20 h 26"/>
                  <a:gd name="T18" fmla="*/ 23 w 40"/>
                  <a:gd name="T19" fmla="*/ 12 h 26"/>
                  <a:gd name="T20" fmla="*/ 27 w 40"/>
                  <a:gd name="T21" fmla="*/ 12 h 26"/>
                  <a:gd name="T22" fmla="*/ 40 w 40"/>
                  <a:gd name="T23" fmla="*/ 1 h 26"/>
                  <a:gd name="T24" fmla="*/ 35 w 40"/>
                  <a:gd name="T25" fmla="*/ 0 h 26"/>
                  <a:gd name="T26" fmla="*/ 27 w 40"/>
                  <a:gd name="T27" fmla="*/ 7 h 26"/>
                  <a:gd name="T28" fmla="*/ 13 w 40"/>
                  <a:gd name="T29" fmla="*/ 7 h 26"/>
                  <a:gd name="T30" fmla="*/ 5 w 40"/>
                  <a:gd name="T31" fmla="*/ 0 h 26"/>
                  <a:gd name="T32" fmla="*/ 0 w 40"/>
                  <a:gd name="T33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26">
                    <a:moveTo>
                      <a:pt x="0" y="1"/>
                    </a:moveTo>
                    <a:cubicBezTo>
                      <a:pt x="1" y="7"/>
                      <a:pt x="7" y="12"/>
                      <a:pt x="13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3" y="12"/>
                      <a:pt x="39" y="6"/>
                      <a:pt x="40" y="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3"/>
                      <a:pt x="31" y="7"/>
                      <a:pt x="27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0" y="7"/>
                      <a:pt x="6" y="4"/>
                      <a:pt x="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Freeform: Shape 102"/>
              <p:cNvSpPr>
                <a:spLocks/>
              </p:cNvSpPr>
              <p:nvPr/>
            </p:nvSpPr>
            <p:spPr bwMode="auto">
              <a:xfrm>
                <a:off x="2949236" y="2720939"/>
                <a:ext cx="159304" cy="251210"/>
              </a:xfrm>
              <a:custGeom>
                <a:avLst/>
                <a:gdLst>
                  <a:gd name="T0" fmla="*/ 130 w 130"/>
                  <a:gd name="T1" fmla="*/ 205 h 205"/>
                  <a:gd name="T2" fmla="*/ 115 w 130"/>
                  <a:gd name="T3" fmla="*/ 4 h 205"/>
                  <a:gd name="T4" fmla="*/ 101 w 130"/>
                  <a:gd name="T5" fmla="*/ 0 h 205"/>
                  <a:gd name="T6" fmla="*/ 115 w 130"/>
                  <a:gd name="T7" fmla="*/ 14 h 205"/>
                  <a:gd name="T8" fmla="*/ 115 w 130"/>
                  <a:gd name="T9" fmla="*/ 133 h 205"/>
                  <a:gd name="T10" fmla="*/ 101 w 130"/>
                  <a:gd name="T11" fmla="*/ 148 h 205"/>
                  <a:gd name="T12" fmla="*/ 115 w 130"/>
                  <a:gd name="T13" fmla="*/ 162 h 205"/>
                  <a:gd name="T14" fmla="*/ 101 w 130"/>
                  <a:gd name="T15" fmla="*/ 162 h 205"/>
                  <a:gd name="T16" fmla="*/ 115 w 130"/>
                  <a:gd name="T17" fmla="*/ 173 h 205"/>
                  <a:gd name="T18" fmla="*/ 115 w 130"/>
                  <a:gd name="T19" fmla="*/ 191 h 205"/>
                  <a:gd name="T20" fmla="*/ 101 w 130"/>
                  <a:gd name="T21" fmla="*/ 205 h 205"/>
                  <a:gd name="T22" fmla="*/ 90 w 130"/>
                  <a:gd name="T23" fmla="*/ 4 h 205"/>
                  <a:gd name="T24" fmla="*/ 65 w 130"/>
                  <a:gd name="T25" fmla="*/ 14 h 205"/>
                  <a:gd name="T26" fmla="*/ 101 w 130"/>
                  <a:gd name="T27" fmla="*/ 0 h 205"/>
                  <a:gd name="T28" fmla="*/ 90 w 130"/>
                  <a:gd name="T29" fmla="*/ 0 h 205"/>
                  <a:gd name="T30" fmla="*/ 101 w 130"/>
                  <a:gd name="T31" fmla="*/ 205 h 205"/>
                  <a:gd name="T32" fmla="*/ 90 w 130"/>
                  <a:gd name="T33" fmla="*/ 191 h 205"/>
                  <a:gd name="T34" fmla="*/ 101 w 130"/>
                  <a:gd name="T35" fmla="*/ 173 h 205"/>
                  <a:gd name="T36" fmla="*/ 90 w 130"/>
                  <a:gd name="T37" fmla="*/ 162 h 205"/>
                  <a:gd name="T38" fmla="*/ 101 w 130"/>
                  <a:gd name="T39" fmla="*/ 148 h 205"/>
                  <a:gd name="T40" fmla="*/ 65 w 130"/>
                  <a:gd name="T41" fmla="*/ 133 h 205"/>
                  <a:gd name="T42" fmla="*/ 76 w 130"/>
                  <a:gd name="T43" fmla="*/ 148 h 205"/>
                  <a:gd name="T44" fmla="*/ 76 w 130"/>
                  <a:gd name="T45" fmla="*/ 162 h 205"/>
                  <a:gd name="T46" fmla="*/ 65 w 130"/>
                  <a:gd name="T47" fmla="*/ 173 h 205"/>
                  <a:gd name="T48" fmla="*/ 76 w 130"/>
                  <a:gd name="T49" fmla="*/ 191 h 205"/>
                  <a:gd name="T50" fmla="*/ 65 w 130"/>
                  <a:gd name="T51" fmla="*/ 191 h 205"/>
                  <a:gd name="T52" fmla="*/ 65 w 130"/>
                  <a:gd name="T53" fmla="*/ 4 h 205"/>
                  <a:gd name="T54" fmla="*/ 25 w 130"/>
                  <a:gd name="T55" fmla="*/ 14 h 205"/>
                  <a:gd name="T56" fmla="*/ 65 w 130"/>
                  <a:gd name="T57" fmla="*/ 4 h 205"/>
                  <a:gd name="T58" fmla="*/ 25 w 130"/>
                  <a:gd name="T59" fmla="*/ 205 h 205"/>
                  <a:gd name="T60" fmla="*/ 65 w 130"/>
                  <a:gd name="T61" fmla="*/ 191 h 205"/>
                  <a:gd name="T62" fmla="*/ 50 w 130"/>
                  <a:gd name="T63" fmla="*/ 173 h 205"/>
                  <a:gd name="T64" fmla="*/ 65 w 130"/>
                  <a:gd name="T65" fmla="*/ 162 h 205"/>
                  <a:gd name="T66" fmla="*/ 50 w 130"/>
                  <a:gd name="T67" fmla="*/ 148 h 205"/>
                  <a:gd name="T68" fmla="*/ 65 w 130"/>
                  <a:gd name="T69" fmla="*/ 133 h 205"/>
                  <a:gd name="T70" fmla="*/ 25 w 130"/>
                  <a:gd name="T71" fmla="*/ 148 h 205"/>
                  <a:gd name="T72" fmla="*/ 40 w 130"/>
                  <a:gd name="T73" fmla="*/ 162 h 205"/>
                  <a:gd name="T74" fmla="*/ 25 w 130"/>
                  <a:gd name="T75" fmla="*/ 162 h 205"/>
                  <a:gd name="T76" fmla="*/ 40 w 130"/>
                  <a:gd name="T77" fmla="*/ 173 h 205"/>
                  <a:gd name="T78" fmla="*/ 40 w 130"/>
                  <a:gd name="T79" fmla="*/ 191 h 205"/>
                  <a:gd name="T80" fmla="*/ 25 w 130"/>
                  <a:gd name="T81" fmla="*/ 205 h 205"/>
                  <a:gd name="T82" fmla="*/ 0 w 130"/>
                  <a:gd name="T83" fmla="*/ 4 h 205"/>
                  <a:gd name="T84" fmla="*/ 25 w 130"/>
                  <a:gd name="T85" fmla="*/ 205 h 205"/>
                  <a:gd name="T86" fmla="*/ 14 w 130"/>
                  <a:gd name="T87" fmla="*/ 191 h 205"/>
                  <a:gd name="T88" fmla="*/ 25 w 130"/>
                  <a:gd name="T89" fmla="*/ 173 h 205"/>
                  <a:gd name="T90" fmla="*/ 14 w 130"/>
                  <a:gd name="T91" fmla="*/ 162 h 205"/>
                  <a:gd name="T92" fmla="*/ 25 w 130"/>
                  <a:gd name="T93" fmla="*/ 148 h 205"/>
                  <a:gd name="T94" fmla="*/ 14 w 130"/>
                  <a:gd name="T95" fmla="*/ 133 h 205"/>
                  <a:gd name="T96" fmla="*/ 25 w 130"/>
                  <a:gd name="T97" fmla="*/ 1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" h="205">
                    <a:moveTo>
                      <a:pt x="101" y="205"/>
                    </a:moveTo>
                    <a:lnTo>
                      <a:pt x="130" y="205"/>
                    </a:lnTo>
                    <a:lnTo>
                      <a:pt x="130" y="4"/>
                    </a:lnTo>
                    <a:lnTo>
                      <a:pt x="115" y="4"/>
                    </a:lnTo>
                    <a:lnTo>
                      <a:pt x="115" y="0"/>
                    </a:lnTo>
                    <a:lnTo>
                      <a:pt x="101" y="0"/>
                    </a:lnTo>
                    <a:lnTo>
                      <a:pt x="101" y="14"/>
                    </a:lnTo>
                    <a:lnTo>
                      <a:pt x="115" y="14"/>
                    </a:lnTo>
                    <a:lnTo>
                      <a:pt x="115" y="133"/>
                    </a:lnTo>
                    <a:lnTo>
                      <a:pt x="115" y="133"/>
                    </a:lnTo>
                    <a:lnTo>
                      <a:pt x="101" y="133"/>
                    </a:lnTo>
                    <a:lnTo>
                      <a:pt x="101" y="148"/>
                    </a:lnTo>
                    <a:lnTo>
                      <a:pt x="115" y="148"/>
                    </a:lnTo>
                    <a:lnTo>
                      <a:pt x="115" y="162"/>
                    </a:lnTo>
                    <a:lnTo>
                      <a:pt x="115" y="162"/>
                    </a:lnTo>
                    <a:lnTo>
                      <a:pt x="101" y="162"/>
                    </a:lnTo>
                    <a:lnTo>
                      <a:pt x="101" y="173"/>
                    </a:lnTo>
                    <a:lnTo>
                      <a:pt x="115" y="173"/>
                    </a:lnTo>
                    <a:lnTo>
                      <a:pt x="115" y="191"/>
                    </a:lnTo>
                    <a:lnTo>
                      <a:pt x="115" y="191"/>
                    </a:lnTo>
                    <a:lnTo>
                      <a:pt x="101" y="191"/>
                    </a:lnTo>
                    <a:lnTo>
                      <a:pt x="101" y="205"/>
                    </a:lnTo>
                    <a:close/>
                    <a:moveTo>
                      <a:pt x="90" y="0"/>
                    </a:moveTo>
                    <a:lnTo>
                      <a:pt x="90" y="4"/>
                    </a:lnTo>
                    <a:lnTo>
                      <a:pt x="65" y="4"/>
                    </a:lnTo>
                    <a:lnTo>
                      <a:pt x="65" y="14"/>
                    </a:lnTo>
                    <a:lnTo>
                      <a:pt x="101" y="14"/>
                    </a:lnTo>
                    <a:lnTo>
                      <a:pt x="101" y="0"/>
                    </a:lnTo>
                    <a:lnTo>
                      <a:pt x="90" y="0"/>
                    </a:lnTo>
                    <a:lnTo>
                      <a:pt x="90" y="0"/>
                    </a:lnTo>
                    <a:close/>
                    <a:moveTo>
                      <a:pt x="65" y="205"/>
                    </a:moveTo>
                    <a:lnTo>
                      <a:pt x="101" y="205"/>
                    </a:lnTo>
                    <a:lnTo>
                      <a:pt x="101" y="191"/>
                    </a:lnTo>
                    <a:lnTo>
                      <a:pt x="90" y="191"/>
                    </a:lnTo>
                    <a:lnTo>
                      <a:pt x="90" y="173"/>
                    </a:lnTo>
                    <a:lnTo>
                      <a:pt x="101" y="173"/>
                    </a:lnTo>
                    <a:lnTo>
                      <a:pt x="101" y="162"/>
                    </a:lnTo>
                    <a:lnTo>
                      <a:pt x="90" y="162"/>
                    </a:lnTo>
                    <a:lnTo>
                      <a:pt x="90" y="148"/>
                    </a:lnTo>
                    <a:lnTo>
                      <a:pt x="101" y="148"/>
                    </a:lnTo>
                    <a:lnTo>
                      <a:pt x="101" y="133"/>
                    </a:lnTo>
                    <a:lnTo>
                      <a:pt x="65" y="133"/>
                    </a:lnTo>
                    <a:lnTo>
                      <a:pt x="65" y="148"/>
                    </a:lnTo>
                    <a:lnTo>
                      <a:pt x="76" y="148"/>
                    </a:lnTo>
                    <a:lnTo>
                      <a:pt x="76" y="162"/>
                    </a:lnTo>
                    <a:lnTo>
                      <a:pt x="76" y="162"/>
                    </a:lnTo>
                    <a:lnTo>
                      <a:pt x="65" y="162"/>
                    </a:lnTo>
                    <a:lnTo>
                      <a:pt x="65" y="173"/>
                    </a:lnTo>
                    <a:lnTo>
                      <a:pt x="76" y="173"/>
                    </a:lnTo>
                    <a:lnTo>
                      <a:pt x="76" y="191"/>
                    </a:lnTo>
                    <a:lnTo>
                      <a:pt x="76" y="191"/>
                    </a:lnTo>
                    <a:lnTo>
                      <a:pt x="65" y="191"/>
                    </a:lnTo>
                    <a:lnTo>
                      <a:pt x="65" y="205"/>
                    </a:lnTo>
                    <a:close/>
                    <a:moveTo>
                      <a:pt x="65" y="4"/>
                    </a:moveTo>
                    <a:lnTo>
                      <a:pt x="25" y="4"/>
                    </a:lnTo>
                    <a:lnTo>
                      <a:pt x="25" y="14"/>
                    </a:lnTo>
                    <a:lnTo>
                      <a:pt x="65" y="14"/>
                    </a:lnTo>
                    <a:lnTo>
                      <a:pt x="65" y="4"/>
                    </a:lnTo>
                    <a:lnTo>
                      <a:pt x="65" y="4"/>
                    </a:lnTo>
                    <a:close/>
                    <a:moveTo>
                      <a:pt x="25" y="205"/>
                    </a:moveTo>
                    <a:lnTo>
                      <a:pt x="65" y="205"/>
                    </a:lnTo>
                    <a:lnTo>
                      <a:pt x="65" y="191"/>
                    </a:lnTo>
                    <a:lnTo>
                      <a:pt x="50" y="191"/>
                    </a:lnTo>
                    <a:lnTo>
                      <a:pt x="50" y="173"/>
                    </a:lnTo>
                    <a:lnTo>
                      <a:pt x="65" y="173"/>
                    </a:lnTo>
                    <a:lnTo>
                      <a:pt x="65" y="162"/>
                    </a:lnTo>
                    <a:lnTo>
                      <a:pt x="50" y="162"/>
                    </a:lnTo>
                    <a:lnTo>
                      <a:pt x="50" y="148"/>
                    </a:lnTo>
                    <a:lnTo>
                      <a:pt x="65" y="148"/>
                    </a:lnTo>
                    <a:lnTo>
                      <a:pt x="65" y="133"/>
                    </a:lnTo>
                    <a:lnTo>
                      <a:pt x="25" y="133"/>
                    </a:lnTo>
                    <a:lnTo>
                      <a:pt x="25" y="148"/>
                    </a:lnTo>
                    <a:lnTo>
                      <a:pt x="40" y="148"/>
                    </a:lnTo>
                    <a:lnTo>
                      <a:pt x="40" y="162"/>
                    </a:lnTo>
                    <a:lnTo>
                      <a:pt x="40" y="162"/>
                    </a:lnTo>
                    <a:lnTo>
                      <a:pt x="25" y="162"/>
                    </a:lnTo>
                    <a:lnTo>
                      <a:pt x="25" y="173"/>
                    </a:lnTo>
                    <a:lnTo>
                      <a:pt x="40" y="173"/>
                    </a:lnTo>
                    <a:lnTo>
                      <a:pt x="40" y="191"/>
                    </a:lnTo>
                    <a:lnTo>
                      <a:pt x="40" y="191"/>
                    </a:lnTo>
                    <a:lnTo>
                      <a:pt x="25" y="191"/>
                    </a:lnTo>
                    <a:lnTo>
                      <a:pt x="25" y="205"/>
                    </a:lnTo>
                    <a:close/>
                    <a:moveTo>
                      <a:pt x="25" y="4"/>
                    </a:moveTo>
                    <a:lnTo>
                      <a:pt x="0" y="4"/>
                    </a:lnTo>
                    <a:lnTo>
                      <a:pt x="0" y="205"/>
                    </a:lnTo>
                    <a:lnTo>
                      <a:pt x="25" y="205"/>
                    </a:lnTo>
                    <a:lnTo>
                      <a:pt x="25" y="191"/>
                    </a:lnTo>
                    <a:lnTo>
                      <a:pt x="14" y="191"/>
                    </a:lnTo>
                    <a:lnTo>
                      <a:pt x="14" y="173"/>
                    </a:lnTo>
                    <a:lnTo>
                      <a:pt x="25" y="173"/>
                    </a:lnTo>
                    <a:lnTo>
                      <a:pt x="25" y="162"/>
                    </a:lnTo>
                    <a:lnTo>
                      <a:pt x="14" y="162"/>
                    </a:lnTo>
                    <a:lnTo>
                      <a:pt x="14" y="148"/>
                    </a:lnTo>
                    <a:lnTo>
                      <a:pt x="25" y="148"/>
                    </a:lnTo>
                    <a:lnTo>
                      <a:pt x="25" y="133"/>
                    </a:lnTo>
                    <a:lnTo>
                      <a:pt x="14" y="133"/>
                    </a:lnTo>
                    <a:lnTo>
                      <a:pt x="14" y="14"/>
                    </a:lnTo>
                    <a:lnTo>
                      <a:pt x="25" y="14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Freeform: Shape 103"/>
              <p:cNvSpPr>
                <a:spLocks/>
              </p:cNvSpPr>
              <p:nvPr/>
            </p:nvSpPr>
            <p:spPr bwMode="auto">
              <a:xfrm>
                <a:off x="5708865" y="1497977"/>
                <a:ext cx="145824" cy="145824"/>
              </a:xfrm>
              <a:custGeom>
                <a:avLst/>
                <a:gdLst>
                  <a:gd name="T0" fmla="*/ 16 w 33"/>
                  <a:gd name="T1" fmla="*/ 31 h 33"/>
                  <a:gd name="T2" fmla="*/ 19 w 33"/>
                  <a:gd name="T3" fmla="*/ 31 h 33"/>
                  <a:gd name="T4" fmla="*/ 20 w 33"/>
                  <a:gd name="T5" fmla="*/ 33 h 33"/>
                  <a:gd name="T6" fmla="*/ 26 w 33"/>
                  <a:gd name="T7" fmla="*/ 31 h 33"/>
                  <a:gd name="T8" fmla="*/ 25 w 33"/>
                  <a:gd name="T9" fmla="*/ 29 h 33"/>
                  <a:gd name="T10" fmla="*/ 28 w 33"/>
                  <a:gd name="T11" fmla="*/ 25 h 33"/>
                  <a:gd name="T12" fmla="*/ 30 w 33"/>
                  <a:gd name="T13" fmla="*/ 26 h 33"/>
                  <a:gd name="T14" fmla="*/ 33 w 33"/>
                  <a:gd name="T15" fmla="*/ 20 h 33"/>
                  <a:gd name="T16" fmla="*/ 30 w 33"/>
                  <a:gd name="T17" fmla="*/ 19 h 33"/>
                  <a:gd name="T18" fmla="*/ 30 w 33"/>
                  <a:gd name="T19" fmla="*/ 14 h 33"/>
                  <a:gd name="T20" fmla="*/ 33 w 33"/>
                  <a:gd name="T21" fmla="*/ 13 h 33"/>
                  <a:gd name="T22" fmla="*/ 30 w 33"/>
                  <a:gd name="T23" fmla="*/ 8 h 33"/>
                  <a:gd name="T24" fmla="*/ 28 w 33"/>
                  <a:gd name="T25" fmla="*/ 9 h 33"/>
                  <a:gd name="T26" fmla="*/ 24 w 33"/>
                  <a:gd name="T27" fmla="*/ 5 h 33"/>
                  <a:gd name="T28" fmla="*/ 25 w 33"/>
                  <a:gd name="T29" fmla="*/ 3 h 33"/>
                  <a:gd name="T30" fmla="*/ 20 w 33"/>
                  <a:gd name="T31" fmla="*/ 0 h 33"/>
                  <a:gd name="T32" fmla="*/ 19 w 33"/>
                  <a:gd name="T33" fmla="*/ 3 h 33"/>
                  <a:gd name="T34" fmla="*/ 16 w 33"/>
                  <a:gd name="T35" fmla="*/ 3 h 33"/>
                  <a:gd name="T36" fmla="*/ 16 w 33"/>
                  <a:gd name="T37" fmla="*/ 7 h 33"/>
                  <a:gd name="T38" fmla="*/ 25 w 33"/>
                  <a:gd name="T39" fmla="*/ 13 h 33"/>
                  <a:gd name="T40" fmla="*/ 20 w 33"/>
                  <a:gd name="T41" fmla="*/ 26 h 33"/>
                  <a:gd name="T42" fmla="*/ 16 w 33"/>
                  <a:gd name="T43" fmla="*/ 26 h 33"/>
                  <a:gd name="T44" fmla="*/ 16 w 33"/>
                  <a:gd name="T45" fmla="*/ 26 h 33"/>
                  <a:gd name="T46" fmla="*/ 16 w 33"/>
                  <a:gd name="T47" fmla="*/ 31 h 33"/>
                  <a:gd name="T48" fmla="*/ 2 w 33"/>
                  <a:gd name="T49" fmla="*/ 20 h 33"/>
                  <a:gd name="T50" fmla="*/ 0 w 33"/>
                  <a:gd name="T51" fmla="*/ 21 h 33"/>
                  <a:gd name="T52" fmla="*/ 2 w 33"/>
                  <a:gd name="T53" fmla="*/ 26 h 33"/>
                  <a:gd name="T54" fmla="*/ 5 w 33"/>
                  <a:gd name="T55" fmla="*/ 25 h 33"/>
                  <a:gd name="T56" fmla="*/ 8 w 33"/>
                  <a:gd name="T57" fmla="*/ 29 h 33"/>
                  <a:gd name="T58" fmla="*/ 7 w 33"/>
                  <a:gd name="T59" fmla="*/ 31 h 33"/>
                  <a:gd name="T60" fmla="*/ 13 w 33"/>
                  <a:gd name="T61" fmla="*/ 33 h 33"/>
                  <a:gd name="T62" fmla="*/ 14 w 33"/>
                  <a:gd name="T63" fmla="*/ 31 h 33"/>
                  <a:gd name="T64" fmla="*/ 16 w 33"/>
                  <a:gd name="T65" fmla="*/ 31 h 33"/>
                  <a:gd name="T66" fmla="*/ 16 w 33"/>
                  <a:gd name="T67" fmla="*/ 26 h 33"/>
                  <a:gd name="T68" fmla="*/ 8 w 33"/>
                  <a:gd name="T69" fmla="*/ 21 h 33"/>
                  <a:gd name="T70" fmla="*/ 13 w 33"/>
                  <a:gd name="T71" fmla="*/ 8 h 33"/>
                  <a:gd name="T72" fmla="*/ 13 w 33"/>
                  <a:gd name="T73" fmla="*/ 8 h 33"/>
                  <a:gd name="T74" fmla="*/ 16 w 33"/>
                  <a:gd name="T75" fmla="*/ 7 h 33"/>
                  <a:gd name="T76" fmla="*/ 16 w 33"/>
                  <a:gd name="T77" fmla="*/ 7 h 33"/>
                  <a:gd name="T78" fmla="*/ 16 w 33"/>
                  <a:gd name="T79" fmla="*/ 3 h 33"/>
                  <a:gd name="T80" fmla="*/ 14 w 33"/>
                  <a:gd name="T81" fmla="*/ 3 h 33"/>
                  <a:gd name="T82" fmla="*/ 13 w 33"/>
                  <a:gd name="T83" fmla="*/ 1 h 33"/>
                  <a:gd name="T84" fmla="*/ 7 w 33"/>
                  <a:gd name="T85" fmla="*/ 3 h 33"/>
                  <a:gd name="T86" fmla="*/ 8 w 33"/>
                  <a:gd name="T87" fmla="*/ 5 h 33"/>
                  <a:gd name="T88" fmla="*/ 5 w 33"/>
                  <a:gd name="T89" fmla="*/ 9 h 33"/>
                  <a:gd name="T90" fmla="*/ 2 w 33"/>
                  <a:gd name="T91" fmla="*/ 8 h 33"/>
                  <a:gd name="T92" fmla="*/ 0 w 33"/>
                  <a:gd name="T93" fmla="*/ 14 h 33"/>
                  <a:gd name="T94" fmla="*/ 2 w 33"/>
                  <a:gd name="T95" fmla="*/ 15 h 33"/>
                  <a:gd name="T96" fmla="*/ 2 w 33"/>
                  <a:gd name="T97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" h="33">
                    <a:moveTo>
                      <a:pt x="16" y="31"/>
                    </a:moveTo>
                    <a:cubicBezTo>
                      <a:pt x="17" y="31"/>
                      <a:pt x="18" y="31"/>
                      <a:pt x="19" y="31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28"/>
                      <a:pt x="27" y="26"/>
                      <a:pt x="28" y="25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1" y="18"/>
                      <a:pt x="31" y="16"/>
                      <a:pt x="30" y="14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7"/>
                      <a:pt x="26" y="6"/>
                      <a:pt x="24" y="5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0" y="7"/>
                      <a:pt x="24" y="10"/>
                      <a:pt x="25" y="13"/>
                    </a:cubicBezTo>
                    <a:cubicBezTo>
                      <a:pt x="27" y="18"/>
                      <a:pt x="25" y="24"/>
                      <a:pt x="20" y="26"/>
                    </a:cubicBezTo>
                    <a:cubicBezTo>
                      <a:pt x="19" y="26"/>
                      <a:pt x="18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lnTo>
                      <a:pt x="16" y="31"/>
                    </a:lnTo>
                    <a:close/>
                    <a:moveTo>
                      <a:pt x="2" y="2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7"/>
                      <a:pt x="7" y="28"/>
                      <a:pt x="8" y="29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5" y="31"/>
                      <a:pt x="16" y="31"/>
                      <a:pt x="16" y="31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3" y="26"/>
                      <a:pt x="9" y="24"/>
                      <a:pt x="8" y="21"/>
                    </a:cubicBezTo>
                    <a:cubicBezTo>
                      <a:pt x="5" y="16"/>
                      <a:pt x="8" y="10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5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7"/>
                      <a:pt x="5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8"/>
                      <a:pt x="2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Freeform: Shape 104"/>
              <p:cNvSpPr>
                <a:spLocks/>
              </p:cNvSpPr>
              <p:nvPr/>
            </p:nvSpPr>
            <p:spPr bwMode="auto">
              <a:xfrm>
                <a:off x="3876873" y="1241865"/>
                <a:ext cx="25734" cy="30635"/>
              </a:xfrm>
              <a:custGeom>
                <a:avLst/>
                <a:gdLst>
                  <a:gd name="T0" fmla="*/ 0 w 6"/>
                  <a:gd name="T1" fmla="*/ 0 h 7"/>
                  <a:gd name="T2" fmla="*/ 2 w 6"/>
                  <a:gd name="T3" fmla="*/ 7 h 7"/>
                  <a:gd name="T4" fmla="*/ 6 w 6"/>
                  <a:gd name="T5" fmla="*/ 0 h 7"/>
                  <a:gd name="T6" fmla="*/ 0 w 6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cubicBezTo>
                      <a:pt x="0" y="3"/>
                      <a:pt x="1" y="5"/>
                      <a:pt x="2" y="7"/>
                    </a:cubicBezTo>
                    <a:cubicBezTo>
                      <a:pt x="5" y="5"/>
                      <a:pt x="6" y="3"/>
                      <a:pt x="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Freeform: Shape 105"/>
              <p:cNvSpPr>
                <a:spLocks/>
              </p:cNvSpPr>
              <p:nvPr/>
            </p:nvSpPr>
            <p:spPr bwMode="auto">
              <a:xfrm>
                <a:off x="3876873" y="1197751"/>
                <a:ext cx="25734" cy="34312"/>
              </a:xfrm>
              <a:custGeom>
                <a:avLst/>
                <a:gdLst>
                  <a:gd name="T0" fmla="*/ 2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2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" name="Freeform: Shape 106"/>
              <p:cNvSpPr>
                <a:spLocks/>
              </p:cNvSpPr>
              <p:nvPr/>
            </p:nvSpPr>
            <p:spPr bwMode="auto">
              <a:xfrm>
                <a:off x="3854816" y="1184271"/>
                <a:ext cx="25734" cy="47791"/>
              </a:xfrm>
              <a:custGeom>
                <a:avLst/>
                <a:gdLst>
                  <a:gd name="T0" fmla="*/ 0 w 6"/>
                  <a:gd name="T1" fmla="*/ 0 h 11"/>
                  <a:gd name="T2" fmla="*/ 0 w 6"/>
                  <a:gd name="T3" fmla="*/ 11 h 11"/>
                  <a:gd name="T4" fmla="*/ 3 w 6"/>
                  <a:gd name="T5" fmla="*/ 11 h 11"/>
                  <a:gd name="T6" fmla="*/ 6 w 6"/>
                  <a:gd name="T7" fmla="*/ 2 h 11"/>
                  <a:gd name="T8" fmla="*/ 0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4" y="1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Freeform: Shape 107"/>
              <p:cNvSpPr>
                <a:spLocks/>
              </p:cNvSpPr>
              <p:nvPr/>
            </p:nvSpPr>
            <p:spPr bwMode="auto">
              <a:xfrm>
                <a:off x="3822955" y="1241865"/>
                <a:ext cx="26959" cy="44115"/>
              </a:xfrm>
              <a:custGeom>
                <a:avLst/>
                <a:gdLst>
                  <a:gd name="T0" fmla="*/ 6 w 6"/>
                  <a:gd name="T1" fmla="*/ 10 h 10"/>
                  <a:gd name="T2" fmla="*/ 6 w 6"/>
                  <a:gd name="T3" fmla="*/ 0 h 10"/>
                  <a:gd name="T4" fmla="*/ 3 w 6"/>
                  <a:gd name="T5" fmla="*/ 0 h 10"/>
                  <a:gd name="T6" fmla="*/ 0 w 6"/>
                  <a:gd name="T7" fmla="*/ 8 h 10"/>
                  <a:gd name="T8" fmla="*/ 6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6" y="1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9"/>
                      <a:pt x="4" y="10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1" name="Freeform: Shape 108"/>
              <p:cNvSpPr>
                <a:spLocks/>
              </p:cNvSpPr>
              <p:nvPr/>
            </p:nvSpPr>
            <p:spPr bwMode="auto">
              <a:xfrm>
                <a:off x="3822955" y="1184271"/>
                <a:ext cx="26959" cy="47791"/>
              </a:xfrm>
              <a:custGeom>
                <a:avLst/>
                <a:gdLst>
                  <a:gd name="T0" fmla="*/ 3 w 6"/>
                  <a:gd name="T1" fmla="*/ 11 h 11"/>
                  <a:gd name="T2" fmla="*/ 6 w 6"/>
                  <a:gd name="T3" fmla="*/ 11 h 11"/>
                  <a:gd name="T4" fmla="*/ 6 w 6"/>
                  <a:gd name="T5" fmla="*/ 0 h 11"/>
                  <a:gd name="T6" fmla="*/ 0 w 6"/>
                  <a:gd name="T7" fmla="*/ 2 h 11"/>
                  <a:gd name="T8" fmla="*/ 3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11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2" y="4"/>
                      <a:pt x="3" y="7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Freeform: Shape 109"/>
              <p:cNvSpPr>
                <a:spLocks/>
              </p:cNvSpPr>
              <p:nvPr/>
            </p:nvSpPr>
            <p:spPr bwMode="auto">
              <a:xfrm>
                <a:off x="3800898" y="1241865"/>
                <a:ext cx="26959" cy="30635"/>
              </a:xfrm>
              <a:custGeom>
                <a:avLst/>
                <a:gdLst>
                  <a:gd name="T0" fmla="*/ 4 w 6"/>
                  <a:gd name="T1" fmla="*/ 7 h 7"/>
                  <a:gd name="T2" fmla="*/ 6 w 6"/>
                  <a:gd name="T3" fmla="*/ 0 h 7"/>
                  <a:gd name="T4" fmla="*/ 0 w 6"/>
                  <a:gd name="T5" fmla="*/ 0 h 7"/>
                  <a:gd name="T6" fmla="*/ 4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5" y="5"/>
                      <a:pt x="6" y="3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3" name="Freeform: Shape 110"/>
              <p:cNvSpPr>
                <a:spLocks/>
              </p:cNvSpPr>
              <p:nvPr/>
            </p:nvSpPr>
            <p:spPr bwMode="auto">
              <a:xfrm>
                <a:off x="3800898" y="1197751"/>
                <a:ext cx="26959" cy="34312"/>
              </a:xfrm>
              <a:custGeom>
                <a:avLst/>
                <a:gdLst>
                  <a:gd name="T0" fmla="*/ 4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4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4" name="Freeform: Shape 111"/>
              <p:cNvSpPr>
                <a:spLocks/>
              </p:cNvSpPr>
              <p:nvPr/>
            </p:nvSpPr>
            <p:spPr bwMode="auto">
              <a:xfrm>
                <a:off x="3854816" y="1241865"/>
                <a:ext cx="25734" cy="44115"/>
              </a:xfrm>
              <a:custGeom>
                <a:avLst/>
                <a:gdLst>
                  <a:gd name="T0" fmla="*/ 0 w 6"/>
                  <a:gd name="T1" fmla="*/ 10 h 10"/>
                  <a:gd name="T2" fmla="*/ 6 w 6"/>
                  <a:gd name="T3" fmla="*/ 8 h 10"/>
                  <a:gd name="T4" fmla="*/ 3 w 6"/>
                  <a:gd name="T5" fmla="*/ 0 h 10"/>
                  <a:gd name="T6" fmla="*/ 0 w 6"/>
                  <a:gd name="T7" fmla="*/ 0 h 10"/>
                  <a:gd name="T8" fmla="*/ 0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cubicBezTo>
                      <a:pt x="2" y="10"/>
                      <a:pt x="4" y="9"/>
                      <a:pt x="6" y="8"/>
                    </a:cubicBezTo>
                    <a:cubicBezTo>
                      <a:pt x="4" y="6"/>
                      <a:pt x="3" y="3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5" name="Freeform: Shape 112"/>
              <p:cNvSpPr>
                <a:spLocks/>
              </p:cNvSpPr>
              <p:nvPr/>
            </p:nvSpPr>
            <p:spPr bwMode="auto">
              <a:xfrm>
                <a:off x="4543498" y="972275"/>
                <a:ext cx="115189" cy="110287"/>
              </a:xfrm>
              <a:custGeom>
                <a:avLst/>
                <a:gdLst>
                  <a:gd name="T0" fmla="*/ 26 w 26"/>
                  <a:gd name="T1" fmla="*/ 10 h 25"/>
                  <a:gd name="T2" fmla="*/ 21 w 26"/>
                  <a:gd name="T3" fmla="*/ 12 h 25"/>
                  <a:gd name="T4" fmla="*/ 19 w 26"/>
                  <a:gd name="T5" fmla="*/ 12 h 25"/>
                  <a:gd name="T6" fmla="*/ 18 w 26"/>
                  <a:gd name="T7" fmla="*/ 9 h 25"/>
                  <a:gd name="T8" fmla="*/ 19 w 26"/>
                  <a:gd name="T9" fmla="*/ 8 h 25"/>
                  <a:gd name="T10" fmla="*/ 24 w 26"/>
                  <a:gd name="T11" fmla="*/ 6 h 25"/>
                  <a:gd name="T12" fmla="*/ 22 w 26"/>
                  <a:gd name="T13" fmla="*/ 3 h 25"/>
                  <a:gd name="T14" fmla="*/ 19 w 26"/>
                  <a:gd name="T15" fmla="*/ 2 h 25"/>
                  <a:gd name="T16" fmla="*/ 18 w 26"/>
                  <a:gd name="T17" fmla="*/ 6 h 25"/>
                  <a:gd name="T18" fmla="*/ 16 w 26"/>
                  <a:gd name="T19" fmla="*/ 9 h 25"/>
                  <a:gd name="T20" fmla="*/ 16 w 26"/>
                  <a:gd name="T21" fmla="*/ 5 h 25"/>
                  <a:gd name="T22" fmla="*/ 14 w 26"/>
                  <a:gd name="T23" fmla="*/ 4 h 25"/>
                  <a:gd name="T24" fmla="*/ 14 w 26"/>
                  <a:gd name="T25" fmla="*/ 2 h 25"/>
                  <a:gd name="T26" fmla="*/ 13 w 26"/>
                  <a:gd name="T27" fmla="*/ 2 h 25"/>
                  <a:gd name="T28" fmla="*/ 13 w 26"/>
                  <a:gd name="T29" fmla="*/ 4 h 25"/>
                  <a:gd name="T30" fmla="*/ 11 w 26"/>
                  <a:gd name="T31" fmla="*/ 5 h 25"/>
                  <a:gd name="T32" fmla="*/ 11 w 26"/>
                  <a:gd name="T33" fmla="*/ 9 h 25"/>
                  <a:gd name="T34" fmla="*/ 9 w 26"/>
                  <a:gd name="T35" fmla="*/ 6 h 25"/>
                  <a:gd name="T36" fmla="*/ 8 w 26"/>
                  <a:gd name="T37" fmla="*/ 2 h 25"/>
                  <a:gd name="T38" fmla="*/ 5 w 26"/>
                  <a:gd name="T39" fmla="*/ 3 h 25"/>
                  <a:gd name="T40" fmla="*/ 2 w 26"/>
                  <a:gd name="T41" fmla="*/ 6 h 25"/>
                  <a:gd name="T42" fmla="*/ 8 w 26"/>
                  <a:gd name="T43" fmla="*/ 8 h 25"/>
                  <a:gd name="T44" fmla="*/ 9 w 26"/>
                  <a:gd name="T45" fmla="*/ 9 h 25"/>
                  <a:gd name="T46" fmla="*/ 8 w 26"/>
                  <a:gd name="T47" fmla="*/ 12 h 25"/>
                  <a:gd name="T48" fmla="*/ 6 w 26"/>
                  <a:gd name="T49" fmla="*/ 12 h 25"/>
                  <a:gd name="T50" fmla="*/ 1 w 26"/>
                  <a:gd name="T51" fmla="*/ 10 h 25"/>
                  <a:gd name="T52" fmla="*/ 0 w 26"/>
                  <a:gd name="T53" fmla="*/ 13 h 25"/>
                  <a:gd name="T54" fmla="*/ 2 w 26"/>
                  <a:gd name="T55" fmla="*/ 17 h 25"/>
                  <a:gd name="T56" fmla="*/ 5 w 26"/>
                  <a:gd name="T57" fmla="*/ 14 h 25"/>
                  <a:gd name="T58" fmla="*/ 9 w 26"/>
                  <a:gd name="T59" fmla="*/ 13 h 25"/>
                  <a:gd name="T60" fmla="*/ 6 w 26"/>
                  <a:gd name="T61" fmla="*/ 16 h 25"/>
                  <a:gd name="T62" fmla="*/ 7 w 26"/>
                  <a:gd name="T63" fmla="*/ 18 h 25"/>
                  <a:gd name="T64" fmla="*/ 6 w 26"/>
                  <a:gd name="T65" fmla="*/ 19 h 25"/>
                  <a:gd name="T66" fmla="*/ 7 w 26"/>
                  <a:gd name="T67" fmla="*/ 20 h 25"/>
                  <a:gd name="T68" fmla="*/ 8 w 26"/>
                  <a:gd name="T69" fmla="*/ 19 h 25"/>
                  <a:gd name="T70" fmla="*/ 10 w 26"/>
                  <a:gd name="T71" fmla="*/ 19 h 25"/>
                  <a:gd name="T72" fmla="*/ 13 w 26"/>
                  <a:gd name="T73" fmla="*/ 16 h 25"/>
                  <a:gd name="T74" fmla="*/ 12 w 26"/>
                  <a:gd name="T75" fmla="*/ 21 h 25"/>
                  <a:gd name="T76" fmla="*/ 9 w 26"/>
                  <a:gd name="T77" fmla="*/ 24 h 25"/>
                  <a:gd name="T78" fmla="*/ 13 w 26"/>
                  <a:gd name="T79" fmla="*/ 25 h 25"/>
                  <a:gd name="T80" fmla="*/ 16 w 26"/>
                  <a:gd name="T81" fmla="*/ 25 h 25"/>
                  <a:gd name="T82" fmla="*/ 14 w 26"/>
                  <a:gd name="T83" fmla="*/ 20 h 25"/>
                  <a:gd name="T84" fmla="*/ 14 w 26"/>
                  <a:gd name="T85" fmla="*/ 18 h 25"/>
                  <a:gd name="T86" fmla="*/ 17 w 26"/>
                  <a:gd name="T87" fmla="*/ 17 h 25"/>
                  <a:gd name="T88" fmla="*/ 18 w 26"/>
                  <a:gd name="T89" fmla="*/ 18 h 25"/>
                  <a:gd name="T90" fmla="*/ 20 w 26"/>
                  <a:gd name="T91" fmla="*/ 24 h 25"/>
                  <a:gd name="T92" fmla="*/ 23 w 26"/>
                  <a:gd name="T93" fmla="*/ 21 h 25"/>
                  <a:gd name="T94" fmla="*/ 24 w 26"/>
                  <a:gd name="T95" fmla="*/ 18 h 25"/>
                  <a:gd name="T96" fmla="*/ 20 w 26"/>
                  <a:gd name="T97" fmla="*/ 17 h 25"/>
                  <a:gd name="T98" fmla="*/ 17 w 26"/>
                  <a:gd name="T99" fmla="*/ 15 h 25"/>
                  <a:gd name="T100" fmla="*/ 20 w 26"/>
                  <a:gd name="T101" fmla="*/ 15 h 25"/>
                  <a:gd name="T102" fmla="*/ 22 w 26"/>
                  <a:gd name="T103" fmla="*/ 13 h 25"/>
                  <a:gd name="T104" fmla="*/ 24 w 26"/>
                  <a:gd name="T105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5">
                    <a:moveTo>
                      <a:pt x="26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9" y="11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10" y="14"/>
                      <a:pt x="10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2" y="16"/>
                      <a:pt x="13" y="16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6" name="Freeform: Shape 113"/>
              <p:cNvSpPr>
                <a:spLocks/>
              </p:cNvSpPr>
              <p:nvPr/>
            </p:nvSpPr>
            <p:spPr bwMode="auto">
              <a:xfrm>
                <a:off x="3015408" y="2124163"/>
                <a:ext cx="220574" cy="164205"/>
              </a:xfrm>
              <a:custGeom>
                <a:avLst/>
                <a:gdLst>
                  <a:gd name="T0" fmla="*/ 25 w 50"/>
                  <a:gd name="T1" fmla="*/ 0 h 37"/>
                  <a:gd name="T2" fmla="*/ 0 w 50"/>
                  <a:gd name="T3" fmla="*/ 25 h 37"/>
                  <a:gd name="T4" fmla="*/ 3 w 50"/>
                  <a:gd name="T5" fmla="*/ 37 h 37"/>
                  <a:gd name="T6" fmla="*/ 3 w 50"/>
                  <a:gd name="T7" fmla="*/ 30 h 37"/>
                  <a:gd name="T8" fmla="*/ 4 w 50"/>
                  <a:gd name="T9" fmla="*/ 27 h 37"/>
                  <a:gd name="T10" fmla="*/ 4 w 50"/>
                  <a:gd name="T11" fmla="*/ 25 h 37"/>
                  <a:gd name="T12" fmla="*/ 25 w 50"/>
                  <a:gd name="T13" fmla="*/ 4 h 37"/>
                  <a:gd name="T14" fmla="*/ 46 w 50"/>
                  <a:gd name="T15" fmla="*/ 25 h 37"/>
                  <a:gd name="T16" fmla="*/ 46 w 50"/>
                  <a:gd name="T17" fmla="*/ 27 h 37"/>
                  <a:gd name="T18" fmla="*/ 47 w 50"/>
                  <a:gd name="T19" fmla="*/ 30 h 37"/>
                  <a:gd name="T20" fmla="*/ 47 w 50"/>
                  <a:gd name="T21" fmla="*/ 37 h 37"/>
                  <a:gd name="T22" fmla="*/ 50 w 50"/>
                  <a:gd name="T23" fmla="*/ 25 h 37"/>
                  <a:gd name="T24" fmla="*/ 25 w 50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7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29"/>
                      <a:pt x="1" y="33"/>
                      <a:pt x="3" y="37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29"/>
                      <a:pt x="3" y="28"/>
                      <a:pt x="4" y="27"/>
                    </a:cubicBezTo>
                    <a:cubicBezTo>
                      <a:pt x="4" y="26"/>
                      <a:pt x="4" y="26"/>
                      <a:pt x="4" y="25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5"/>
                    </a:cubicBezTo>
                    <a:cubicBezTo>
                      <a:pt x="46" y="26"/>
                      <a:pt x="46" y="27"/>
                      <a:pt x="46" y="27"/>
                    </a:cubicBezTo>
                    <a:cubicBezTo>
                      <a:pt x="46" y="28"/>
                      <a:pt x="47" y="29"/>
                      <a:pt x="47" y="30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9" y="34"/>
                      <a:pt x="50" y="29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7" name="Freeform: Shape 114"/>
              <p:cNvSpPr>
                <a:spLocks/>
              </p:cNvSpPr>
              <p:nvPr/>
            </p:nvSpPr>
            <p:spPr bwMode="auto">
              <a:xfrm>
                <a:off x="3032564" y="2234450"/>
                <a:ext cx="49017" cy="89455"/>
              </a:xfrm>
              <a:custGeom>
                <a:avLst/>
                <a:gdLst>
                  <a:gd name="T0" fmla="*/ 1 w 11"/>
                  <a:gd name="T1" fmla="*/ 4 h 20"/>
                  <a:gd name="T2" fmla="*/ 0 w 11"/>
                  <a:gd name="T3" fmla="*/ 5 h 20"/>
                  <a:gd name="T4" fmla="*/ 0 w 11"/>
                  <a:gd name="T5" fmla="*/ 12 h 20"/>
                  <a:gd name="T6" fmla="*/ 0 w 11"/>
                  <a:gd name="T7" fmla="*/ 15 h 20"/>
                  <a:gd name="T8" fmla="*/ 8 w 11"/>
                  <a:gd name="T9" fmla="*/ 20 h 20"/>
                  <a:gd name="T10" fmla="*/ 11 w 11"/>
                  <a:gd name="T11" fmla="*/ 20 h 20"/>
                  <a:gd name="T12" fmla="*/ 11 w 11"/>
                  <a:gd name="T13" fmla="*/ 0 h 20"/>
                  <a:gd name="T14" fmla="*/ 8 w 11"/>
                  <a:gd name="T15" fmla="*/ 0 h 20"/>
                  <a:gd name="T16" fmla="*/ 1 w 11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" y="4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4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1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8" name="Freeform: Shape 115"/>
              <p:cNvSpPr>
                <a:spLocks/>
              </p:cNvSpPr>
              <p:nvPr/>
            </p:nvSpPr>
            <p:spPr bwMode="auto">
              <a:xfrm>
                <a:off x="3166134" y="2234450"/>
                <a:ext cx="47791" cy="89455"/>
              </a:xfrm>
              <a:custGeom>
                <a:avLst/>
                <a:gdLst>
                  <a:gd name="T0" fmla="*/ 11 w 11"/>
                  <a:gd name="T1" fmla="*/ 15 h 20"/>
                  <a:gd name="T2" fmla="*/ 11 w 11"/>
                  <a:gd name="T3" fmla="*/ 12 h 20"/>
                  <a:gd name="T4" fmla="*/ 11 w 11"/>
                  <a:gd name="T5" fmla="*/ 5 h 20"/>
                  <a:gd name="T6" fmla="*/ 11 w 11"/>
                  <a:gd name="T7" fmla="*/ 5 h 20"/>
                  <a:gd name="T8" fmla="*/ 4 w 11"/>
                  <a:gd name="T9" fmla="*/ 0 h 20"/>
                  <a:gd name="T10" fmla="*/ 0 w 11"/>
                  <a:gd name="T11" fmla="*/ 0 h 20"/>
                  <a:gd name="T12" fmla="*/ 0 w 11"/>
                  <a:gd name="T13" fmla="*/ 20 h 20"/>
                  <a:gd name="T14" fmla="*/ 4 w 11"/>
                  <a:gd name="T15" fmla="*/ 20 h 20"/>
                  <a:gd name="T16" fmla="*/ 11 w 11"/>
                  <a:gd name="T17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1" y="15"/>
                    </a:move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"/>
                      <a:pt x="7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8" y="20"/>
                      <a:pt x="11" y="18"/>
                      <a:pt x="11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9" name="Freeform: Shape 116"/>
              <p:cNvSpPr>
                <a:spLocks/>
              </p:cNvSpPr>
              <p:nvPr/>
            </p:nvSpPr>
            <p:spPr bwMode="auto">
              <a:xfrm>
                <a:off x="3712668" y="3687789"/>
                <a:ext cx="177685" cy="164205"/>
              </a:xfrm>
              <a:custGeom>
                <a:avLst/>
                <a:gdLst>
                  <a:gd name="T0" fmla="*/ 32 w 40"/>
                  <a:gd name="T1" fmla="*/ 16 h 37"/>
                  <a:gd name="T2" fmla="*/ 31 w 40"/>
                  <a:gd name="T3" fmla="*/ 13 h 37"/>
                  <a:gd name="T4" fmla="*/ 25 w 40"/>
                  <a:gd name="T5" fmla="*/ 14 h 37"/>
                  <a:gd name="T6" fmla="*/ 25 w 40"/>
                  <a:gd name="T7" fmla="*/ 9 h 37"/>
                  <a:gd name="T8" fmla="*/ 21 w 40"/>
                  <a:gd name="T9" fmla="*/ 11 h 37"/>
                  <a:gd name="T10" fmla="*/ 19 w 40"/>
                  <a:gd name="T11" fmla="*/ 5 h 37"/>
                  <a:gd name="T12" fmla="*/ 16 w 40"/>
                  <a:gd name="T13" fmla="*/ 6 h 37"/>
                  <a:gd name="T14" fmla="*/ 17 w 40"/>
                  <a:gd name="T15" fmla="*/ 12 h 37"/>
                  <a:gd name="T16" fmla="*/ 13 w 40"/>
                  <a:gd name="T17" fmla="*/ 6 h 37"/>
                  <a:gd name="T18" fmla="*/ 12 w 40"/>
                  <a:gd name="T19" fmla="*/ 0 h 37"/>
                  <a:gd name="T20" fmla="*/ 7 w 40"/>
                  <a:gd name="T21" fmla="*/ 2 h 37"/>
                  <a:gd name="T22" fmla="*/ 3 w 40"/>
                  <a:gd name="T23" fmla="*/ 7 h 37"/>
                  <a:gd name="T24" fmla="*/ 11 w 40"/>
                  <a:gd name="T25" fmla="*/ 10 h 37"/>
                  <a:gd name="T26" fmla="*/ 14 w 40"/>
                  <a:gd name="T27" fmla="*/ 12 h 37"/>
                  <a:gd name="T28" fmla="*/ 12 w 40"/>
                  <a:gd name="T29" fmla="*/ 16 h 37"/>
                  <a:gd name="T30" fmla="*/ 9 w 40"/>
                  <a:gd name="T31" fmla="*/ 16 h 37"/>
                  <a:gd name="T32" fmla="*/ 1 w 40"/>
                  <a:gd name="T33" fmla="*/ 12 h 37"/>
                  <a:gd name="T34" fmla="*/ 0 w 40"/>
                  <a:gd name="T35" fmla="*/ 18 h 37"/>
                  <a:gd name="T36" fmla="*/ 2 w 40"/>
                  <a:gd name="T37" fmla="*/ 23 h 37"/>
                  <a:gd name="T38" fmla="*/ 7 w 40"/>
                  <a:gd name="T39" fmla="*/ 19 h 37"/>
                  <a:gd name="T40" fmla="*/ 14 w 40"/>
                  <a:gd name="T41" fmla="*/ 18 h 37"/>
                  <a:gd name="T42" fmla="*/ 9 w 40"/>
                  <a:gd name="T43" fmla="*/ 22 h 37"/>
                  <a:gd name="T44" fmla="*/ 10 w 40"/>
                  <a:gd name="T45" fmla="*/ 25 h 37"/>
                  <a:gd name="T46" fmla="*/ 8 w 40"/>
                  <a:gd name="T47" fmla="*/ 27 h 37"/>
                  <a:gd name="T48" fmla="*/ 10 w 40"/>
                  <a:gd name="T49" fmla="*/ 29 h 37"/>
                  <a:gd name="T50" fmla="*/ 12 w 40"/>
                  <a:gd name="T51" fmla="*/ 27 h 37"/>
                  <a:gd name="T52" fmla="*/ 15 w 40"/>
                  <a:gd name="T53" fmla="*/ 28 h 37"/>
                  <a:gd name="T54" fmla="*/ 19 w 40"/>
                  <a:gd name="T55" fmla="*/ 23 h 37"/>
                  <a:gd name="T56" fmla="*/ 18 w 40"/>
                  <a:gd name="T57" fmla="*/ 30 h 37"/>
                  <a:gd name="T58" fmla="*/ 14 w 40"/>
                  <a:gd name="T59" fmla="*/ 35 h 37"/>
                  <a:gd name="T60" fmla="*/ 19 w 40"/>
                  <a:gd name="T61" fmla="*/ 37 h 37"/>
                  <a:gd name="T62" fmla="*/ 25 w 40"/>
                  <a:gd name="T63" fmla="*/ 36 h 37"/>
                  <a:gd name="T64" fmla="*/ 21 w 40"/>
                  <a:gd name="T65" fmla="*/ 28 h 37"/>
                  <a:gd name="T66" fmla="*/ 21 w 40"/>
                  <a:gd name="T67" fmla="*/ 25 h 37"/>
                  <a:gd name="T68" fmla="*/ 25 w 40"/>
                  <a:gd name="T69" fmla="*/ 24 h 37"/>
                  <a:gd name="T70" fmla="*/ 27 w 40"/>
                  <a:gd name="T71" fmla="*/ 26 h 37"/>
                  <a:gd name="T72" fmla="*/ 31 w 40"/>
                  <a:gd name="T73" fmla="*/ 34 h 37"/>
                  <a:gd name="T74" fmla="*/ 35 w 40"/>
                  <a:gd name="T75" fmla="*/ 30 h 37"/>
                  <a:gd name="T76" fmla="*/ 37 w 40"/>
                  <a:gd name="T77" fmla="*/ 25 h 37"/>
                  <a:gd name="T78" fmla="*/ 31 w 40"/>
                  <a:gd name="T79" fmla="*/ 24 h 37"/>
                  <a:gd name="T80" fmla="*/ 25 w 40"/>
                  <a:gd name="T81" fmla="*/ 21 h 37"/>
                  <a:gd name="T82" fmla="*/ 31 w 40"/>
                  <a:gd name="T83" fmla="*/ 21 h 37"/>
                  <a:gd name="T84" fmla="*/ 33 w 40"/>
                  <a:gd name="T85" fmla="*/ 18 h 37"/>
                  <a:gd name="T86" fmla="*/ 36 w 40"/>
                  <a:gd name="T87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" h="37">
                    <a:moveTo>
                      <a:pt x="34" y="1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6" y="14"/>
                      <a:pt x="25" y="1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8" y="11"/>
                      <a:pt x="27" y="10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1"/>
                      <a:pt x="22" y="11"/>
                      <a:pt x="21" y="11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7"/>
                      <a:pt x="20" y="6"/>
                      <a:pt x="19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1"/>
                      <a:pt x="17" y="11"/>
                      <a:pt x="17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4" y="15"/>
                      <a:pt x="1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9"/>
                      <a:pt x="15" y="20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3"/>
                      <a:pt x="18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3" y="23"/>
                      <a:pt x="24" y="2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0"/>
                      <a:pt x="26" y="19"/>
                      <a:pt x="26" y="1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17"/>
                      <a:pt x="36" y="16"/>
                      <a:pt x="3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0" name="Freeform: Shape 117"/>
              <p:cNvSpPr>
                <a:spLocks/>
              </p:cNvSpPr>
              <p:nvPr/>
            </p:nvSpPr>
            <p:spPr bwMode="auto">
              <a:xfrm>
                <a:off x="3329114" y="1475919"/>
                <a:ext cx="115189" cy="113963"/>
              </a:xfrm>
              <a:custGeom>
                <a:avLst/>
                <a:gdLst>
                  <a:gd name="T0" fmla="*/ 25 w 26"/>
                  <a:gd name="T1" fmla="*/ 10 h 26"/>
                  <a:gd name="T2" fmla="*/ 20 w 26"/>
                  <a:gd name="T3" fmla="*/ 12 h 26"/>
                  <a:gd name="T4" fmla="*/ 18 w 26"/>
                  <a:gd name="T5" fmla="*/ 12 h 26"/>
                  <a:gd name="T6" fmla="*/ 17 w 26"/>
                  <a:gd name="T7" fmla="*/ 10 h 26"/>
                  <a:gd name="T8" fmla="*/ 18 w 26"/>
                  <a:gd name="T9" fmla="*/ 8 h 26"/>
                  <a:gd name="T10" fmla="*/ 24 w 26"/>
                  <a:gd name="T11" fmla="*/ 6 h 26"/>
                  <a:gd name="T12" fmla="*/ 21 w 26"/>
                  <a:gd name="T13" fmla="*/ 3 h 26"/>
                  <a:gd name="T14" fmla="*/ 18 w 26"/>
                  <a:gd name="T15" fmla="*/ 2 h 26"/>
                  <a:gd name="T16" fmla="*/ 17 w 26"/>
                  <a:gd name="T17" fmla="*/ 6 h 26"/>
                  <a:gd name="T18" fmla="*/ 15 w 26"/>
                  <a:gd name="T19" fmla="*/ 10 h 26"/>
                  <a:gd name="T20" fmla="*/ 15 w 26"/>
                  <a:gd name="T21" fmla="*/ 6 h 26"/>
                  <a:gd name="T22" fmla="*/ 13 w 26"/>
                  <a:gd name="T23" fmla="*/ 5 h 26"/>
                  <a:gd name="T24" fmla="*/ 13 w 26"/>
                  <a:gd name="T25" fmla="*/ 3 h 26"/>
                  <a:gd name="T26" fmla="*/ 12 w 26"/>
                  <a:gd name="T27" fmla="*/ 3 h 26"/>
                  <a:gd name="T28" fmla="*/ 12 w 26"/>
                  <a:gd name="T29" fmla="*/ 5 h 26"/>
                  <a:gd name="T30" fmla="*/ 10 w 26"/>
                  <a:gd name="T31" fmla="*/ 6 h 26"/>
                  <a:gd name="T32" fmla="*/ 10 w 26"/>
                  <a:gd name="T33" fmla="*/ 10 h 26"/>
                  <a:gd name="T34" fmla="*/ 8 w 26"/>
                  <a:gd name="T35" fmla="*/ 6 h 26"/>
                  <a:gd name="T36" fmla="*/ 7 w 26"/>
                  <a:gd name="T37" fmla="*/ 2 h 26"/>
                  <a:gd name="T38" fmla="*/ 4 w 26"/>
                  <a:gd name="T39" fmla="*/ 3 h 26"/>
                  <a:gd name="T40" fmla="*/ 2 w 26"/>
                  <a:gd name="T41" fmla="*/ 6 h 26"/>
                  <a:gd name="T42" fmla="*/ 7 w 26"/>
                  <a:gd name="T43" fmla="*/ 8 h 26"/>
                  <a:gd name="T44" fmla="*/ 8 w 26"/>
                  <a:gd name="T45" fmla="*/ 10 h 26"/>
                  <a:gd name="T46" fmla="*/ 7 w 26"/>
                  <a:gd name="T47" fmla="*/ 12 h 26"/>
                  <a:gd name="T48" fmla="*/ 5 w 26"/>
                  <a:gd name="T49" fmla="*/ 12 h 26"/>
                  <a:gd name="T50" fmla="*/ 0 w 26"/>
                  <a:gd name="T51" fmla="*/ 10 h 26"/>
                  <a:gd name="T52" fmla="*/ 0 w 26"/>
                  <a:gd name="T53" fmla="*/ 14 h 26"/>
                  <a:gd name="T54" fmla="*/ 1 w 26"/>
                  <a:gd name="T55" fmla="*/ 17 h 26"/>
                  <a:gd name="T56" fmla="*/ 4 w 26"/>
                  <a:gd name="T57" fmla="*/ 15 h 26"/>
                  <a:gd name="T58" fmla="*/ 9 w 26"/>
                  <a:gd name="T59" fmla="*/ 14 h 26"/>
                  <a:gd name="T60" fmla="*/ 6 w 26"/>
                  <a:gd name="T61" fmla="*/ 16 h 26"/>
                  <a:gd name="T62" fmla="*/ 6 w 26"/>
                  <a:gd name="T63" fmla="*/ 18 h 26"/>
                  <a:gd name="T64" fmla="*/ 5 w 26"/>
                  <a:gd name="T65" fmla="*/ 20 h 26"/>
                  <a:gd name="T66" fmla="*/ 6 w 26"/>
                  <a:gd name="T67" fmla="*/ 21 h 26"/>
                  <a:gd name="T68" fmla="*/ 7 w 26"/>
                  <a:gd name="T69" fmla="*/ 19 h 26"/>
                  <a:gd name="T70" fmla="*/ 9 w 26"/>
                  <a:gd name="T71" fmla="*/ 20 h 26"/>
                  <a:gd name="T72" fmla="*/ 12 w 26"/>
                  <a:gd name="T73" fmla="*/ 17 h 26"/>
                  <a:gd name="T74" fmla="*/ 11 w 26"/>
                  <a:gd name="T75" fmla="*/ 21 h 26"/>
                  <a:gd name="T76" fmla="*/ 9 w 26"/>
                  <a:gd name="T77" fmla="*/ 25 h 26"/>
                  <a:gd name="T78" fmla="*/ 12 w 26"/>
                  <a:gd name="T79" fmla="*/ 26 h 26"/>
                  <a:gd name="T80" fmla="*/ 16 w 26"/>
                  <a:gd name="T81" fmla="*/ 26 h 26"/>
                  <a:gd name="T82" fmla="*/ 13 w 26"/>
                  <a:gd name="T83" fmla="*/ 20 h 26"/>
                  <a:gd name="T84" fmla="*/ 13 w 26"/>
                  <a:gd name="T85" fmla="*/ 18 h 26"/>
                  <a:gd name="T86" fmla="*/ 16 w 26"/>
                  <a:gd name="T87" fmla="*/ 17 h 26"/>
                  <a:gd name="T88" fmla="*/ 17 w 26"/>
                  <a:gd name="T89" fmla="*/ 19 h 26"/>
                  <a:gd name="T90" fmla="*/ 19 w 26"/>
                  <a:gd name="T91" fmla="*/ 24 h 26"/>
                  <a:gd name="T92" fmla="*/ 22 w 26"/>
                  <a:gd name="T93" fmla="*/ 22 h 26"/>
                  <a:gd name="T94" fmla="*/ 24 w 26"/>
                  <a:gd name="T95" fmla="*/ 18 h 26"/>
                  <a:gd name="T96" fmla="*/ 19 w 26"/>
                  <a:gd name="T97" fmla="*/ 18 h 26"/>
                  <a:gd name="T98" fmla="*/ 16 w 26"/>
                  <a:gd name="T99" fmla="*/ 15 h 26"/>
                  <a:gd name="T100" fmla="*/ 20 w 26"/>
                  <a:gd name="T101" fmla="*/ 16 h 26"/>
                  <a:gd name="T102" fmla="*/ 21 w 26"/>
                  <a:gd name="T103" fmla="*/ 14 h 26"/>
                  <a:gd name="T104" fmla="*/ 23 w 26"/>
                  <a:gd name="T10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6">
                    <a:moveTo>
                      <a:pt x="26" y="12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0"/>
                      <a:pt x="14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9"/>
                      <a:pt x="11" y="10"/>
                      <a:pt x="10" y="1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2"/>
                      <a:pt x="9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2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5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Freeform: Shape 118"/>
              <p:cNvSpPr>
                <a:spLocks/>
              </p:cNvSpPr>
              <p:nvPr/>
            </p:nvSpPr>
            <p:spPr bwMode="auto">
              <a:xfrm>
                <a:off x="4764072" y="3984339"/>
                <a:ext cx="278169" cy="136021"/>
              </a:xfrm>
              <a:custGeom>
                <a:avLst/>
                <a:gdLst>
                  <a:gd name="T0" fmla="*/ 54 w 63"/>
                  <a:gd name="T1" fmla="*/ 22 h 31"/>
                  <a:gd name="T2" fmla="*/ 63 w 63"/>
                  <a:gd name="T3" fmla="*/ 11 h 31"/>
                  <a:gd name="T4" fmla="*/ 54 w 63"/>
                  <a:gd name="T5" fmla="*/ 0 h 31"/>
                  <a:gd name="T6" fmla="*/ 54 w 63"/>
                  <a:gd name="T7" fmla="*/ 5 h 31"/>
                  <a:gd name="T8" fmla="*/ 58 w 63"/>
                  <a:gd name="T9" fmla="*/ 11 h 31"/>
                  <a:gd name="T10" fmla="*/ 54 w 63"/>
                  <a:gd name="T11" fmla="*/ 17 h 31"/>
                  <a:gd name="T12" fmla="*/ 54 w 63"/>
                  <a:gd name="T13" fmla="*/ 22 h 31"/>
                  <a:gd name="T14" fmla="*/ 26 w 63"/>
                  <a:gd name="T15" fmla="*/ 31 h 31"/>
                  <a:gd name="T16" fmla="*/ 47 w 63"/>
                  <a:gd name="T17" fmla="*/ 21 h 31"/>
                  <a:gd name="T18" fmla="*/ 52 w 63"/>
                  <a:gd name="T19" fmla="*/ 22 h 31"/>
                  <a:gd name="T20" fmla="*/ 54 w 63"/>
                  <a:gd name="T21" fmla="*/ 22 h 31"/>
                  <a:gd name="T22" fmla="*/ 54 w 63"/>
                  <a:gd name="T23" fmla="*/ 17 h 31"/>
                  <a:gd name="T24" fmla="*/ 52 w 63"/>
                  <a:gd name="T25" fmla="*/ 17 h 31"/>
                  <a:gd name="T26" fmla="*/ 50 w 63"/>
                  <a:gd name="T27" fmla="*/ 17 h 31"/>
                  <a:gd name="T28" fmla="*/ 53 w 63"/>
                  <a:gd name="T29" fmla="*/ 5 h 31"/>
                  <a:gd name="T30" fmla="*/ 53 w 63"/>
                  <a:gd name="T31" fmla="*/ 5 h 31"/>
                  <a:gd name="T32" fmla="*/ 53 w 63"/>
                  <a:gd name="T33" fmla="*/ 5 h 31"/>
                  <a:gd name="T34" fmla="*/ 54 w 63"/>
                  <a:gd name="T35" fmla="*/ 5 h 31"/>
                  <a:gd name="T36" fmla="*/ 54 w 63"/>
                  <a:gd name="T37" fmla="*/ 0 h 31"/>
                  <a:gd name="T38" fmla="*/ 52 w 63"/>
                  <a:gd name="T39" fmla="*/ 0 h 31"/>
                  <a:gd name="T40" fmla="*/ 52 w 63"/>
                  <a:gd name="T41" fmla="*/ 0 h 31"/>
                  <a:gd name="T42" fmla="*/ 0 w 63"/>
                  <a:gd name="T43" fmla="*/ 0 h 31"/>
                  <a:gd name="T44" fmla="*/ 0 w 63"/>
                  <a:gd name="T45" fmla="*/ 5 h 31"/>
                  <a:gd name="T46" fmla="*/ 26 w 63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" h="31">
                    <a:moveTo>
                      <a:pt x="54" y="22"/>
                    </a:moveTo>
                    <a:cubicBezTo>
                      <a:pt x="59" y="21"/>
                      <a:pt x="63" y="16"/>
                      <a:pt x="63" y="11"/>
                    </a:cubicBezTo>
                    <a:cubicBezTo>
                      <a:pt x="63" y="5"/>
                      <a:pt x="59" y="1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6" y="6"/>
                      <a:pt x="58" y="8"/>
                      <a:pt x="58" y="11"/>
                    </a:cubicBezTo>
                    <a:cubicBezTo>
                      <a:pt x="58" y="14"/>
                      <a:pt x="56" y="16"/>
                      <a:pt x="54" y="17"/>
                    </a:cubicBezTo>
                    <a:lnTo>
                      <a:pt x="54" y="22"/>
                    </a:lnTo>
                    <a:close/>
                    <a:moveTo>
                      <a:pt x="26" y="31"/>
                    </a:moveTo>
                    <a:cubicBezTo>
                      <a:pt x="35" y="31"/>
                      <a:pt x="42" y="27"/>
                      <a:pt x="47" y="21"/>
                    </a:cubicBezTo>
                    <a:cubicBezTo>
                      <a:pt x="49" y="22"/>
                      <a:pt x="50" y="22"/>
                      <a:pt x="52" y="22"/>
                    </a:cubicBezTo>
                    <a:cubicBezTo>
                      <a:pt x="53" y="22"/>
                      <a:pt x="53" y="22"/>
                      <a:pt x="54" y="22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3" y="17"/>
                      <a:pt x="53" y="17"/>
                      <a:pt x="52" y="17"/>
                    </a:cubicBezTo>
                    <a:cubicBezTo>
                      <a:pt x="51" y="17"/>
                      <a:pt x="50" y="17"/>
                      <a:pt x="50" y="17"/>
                    </a:cubicBezTo>
                    <a:cubicBezTo>
                      <a:pt x="52" y="13"/>
                      <a:pt x="53" y="9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3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" name="Rectangle 119"/>
              <p:cNvSpPr>
                <a:spLocks/>
              </p:cNvSpPr>
              <p:nvPr/>
            </p:nvSpPr>
            <p:spPr bwMode="auto">
              <a:xfrm>
                <a:off x="4764072" y="4133840"/>
                <a:ext cx="251210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3" name="Freeform: Shape 120"/>
              <p:cNvSpPr>
                <a:spLocks/>
              </p:cNvSpPr>
              <p:nvPr/>
            </p:nvSpPr>
            <p:spPr bwMode="auto">
              <a:xfrm>
                <a:off x="4821666" y="3921843"/>
                <a:ext cx="44115" cy="52693"/>
              </a:xfrm>
              <a:custGeom>
                <a:avLst/>
                <a:gdLst>
                  <a:gd name="T0" fmla="*/ 3 w 10"/>
                  <a:gd name="T1" fmla="*/ 6 h 12"/>
                  <a:gd name="T2" fmla="*/ 5 w 10"/>
                  <a:gd name="T3" fmla="*/ 11 h 12"/>
                  <a:gd name="T4" fmla="*/ 9 w 10"/>
                  <a:gd name="T5" fmla="*/ 2 h 12"/>
                  <a:gd name="T6" fmla="*/ 9 w 10"/>
                  <a:gd name="T7" fmla="*/ 0 h 12"/>
                  <a:gd name="T8" fmla="*/ 3 w 10"/>
                  <a:gd name="T9" fmla="*/ 1 h 12"/>
                  <a:gd name="T10" fmla="*/ 3 w 10"/>
                  <a:gd name="T11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3" y="6"/>
                    </a:moveTo>
                    <a:cubicBezTo>
                      <a:pt x="0" y="7"/>
                      <a:pt x="2" y="12"/>
                      <a:pt x="5" y="11"/>
                    </a:cubicBezTo>
                    <a:cubicBezTo>
                      <a:pt x="9" y="9"/>
                      <a:pt x="10" y="5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4" y="3"/>
                      <a:pt x="5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4" name="Freeform: Shape 121"/>
              <p:cNvSpPr>
                <a:spLocks/>
              </p:cNvSpPr>
              <p:nvPr/>
            </p:nvSpPr>
            <p:spPr bwMode="auto">
              <a:xfrm>
                <a:off x="4887839" y="3908364"/>
                <a:ext cx="44115" cy="66172"/>
              </a:xfrm>
              <a:custGeom>
                <a:avLst/>
                <a:gdLst>
                  <a:gd name="T0" fmla="*/ 3 w 10"/>
                  <a:gd name="T1" fmla="*/ 9 h 15"/>
                  <a:gd name="T2" fmla="*/ 5 w 10"/>
                  <a:gd name="T3" fmla="*/ 14 h 15"/>
                  <a:gd name="T4" fmla="*/ 9 w 10"/>
                  <a:gd name="T5" fmla="*/ 5 h 15"/>
                  <a:gd name="T6" fmla="*/ 7 w 10"/>
                  <a:gd name="T7" fmla="*/ 0 h 15"/>
                  <a:gd name="T8" fmla="*/ 2 w 10"/>
                  <a:gd name="T9" fmla="*/ 1 h 15"/>
                  <a:gd name="T10" fmla="*/ 3 w 10"/>
                  <a:gd name="T11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3" y="9"/>
                    </a:moveTo>
                    <a:cubicBezTo>
                      <a:pt x="0" y="10"/>
                      <a:pt x="2" y="15"/>
                      <a:pt x="5" y="14"/>
                    </a:cubicBezTo>
                    <a:cubicBezTo>
                      <a:pt x="9" y="12"/>
                      <a:pt x="10" y="8"/>
                      <a:pt x="9" y="5"/>
                    </a:cubicBezTo>
                    <a:cubicBezTo>
                      <a:pt x="9" y="3"/>
                      <a:pt x="8" y="2"/>
                      <a:pt x="7" y="0"/>
                    </a:cubicBezTo>
                    <a:cubicBezTo>
                      <a:pt x="5" y="1"/>
                      <a:pt x="3" y="1"/>
                      <a:pt x="2" y="1"/>
                    </a:cubicBezTo>
                    <a:cubicBezTo>
                      <a:pt x="3" y="4"/>
                      <a:pt x="5" y="8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" name="Freeform: Shape 122"/>
              <p:cNvSpPr>
                <a:spLocks/>
              </p:cNvSpPr>
              <p:nvPr/>
            </p:nvSpPr>
            <p:spPr bwMode="auto">
              <a:xfrm>
                <a:off x="5775037" y="3467215"/>
                <a:ext cx="75976" cy="35537"/>
              </a:xfrm>
              <a:custGeom>
                <a:avLst/>
                <a:gdLst>
                  <a:gd name="T0" fmla="*/ 0 w 62"/>
                  <a:gd name="T1" fmla="*/ 18 h 29"/>
                  <a:gd name="T2" fmla="*/ 22 w 62"/>
                  <a:gd name="T3" fmla="*/ 29 h 29"/>
                  <a:gd name="T4" fmla="*/ 62 w 62"/>
                  <a:gd name="T5" fmla="*/ 29 h 29"/>
                  <a:gd name="T6" fmla="*/ 7 w 62"/>
                  <a:gd name="T7" fmla="*/ 0 h 29"/>
                  <a:gd name="T8" fmla="*/ 0 w 62"/>
                  <a:gd name="T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0" y="18"/>
                    </a:moveTo>
                    <a:lnTo>
                      <a:pt x="22" y="29"/>
                    </a:lnTo>
                    <a:lnTo>
                      <a:pt x="62" y="29"/>
                    </a:lnTo>
                    <a:lnTo>
                      <a:pt x="7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6" name="Freeform: Shape 123"/>
              <p:cNvSpPr>
                <a:spLocks/>
              </p:cNvSpPr>
              <p:nvPr/>
            </p:nvSpPr>
            <p:spPr bwMode="auto">
              <a:xfrm>
                <a:off x="5775037" y="3506428"/>
                <a:ext cx="186263" cy="93131"/>
              </a:xfrm>
              <a:custGeom>
                <a:avLst/>
                <a:gdLst>
                  <a:gd name="T0" fmla="*/ 62 w 152"/>
                  <a:gd name="T1" fmla="*/ 76 h 76"/>
                  <a:gd name="T2" fmla="*/ 123 w 152"/>
                  <a:gd name="T3" fmla="*/ 76 h 76"/>
                  <a:gd name="T4" fmla="*/ 123 w 152"/>
                  <a:gd name="T5" fmla="*/ 62 h 76"/>
                  <a:gd name="T6" fmla="*/ 152 w 152"/>
                  <a:gd name="T7" fmla="*/ 62 h 76"/>
                  <a:gd name="T8" fmla="*/ 152 w 152"/>
                  <a:gd name="T9" fmla="*/ 15 h 76"/>
                  <a:gd name="T10" fmla="*/ 123 w 152"/>
                  <a:gd name="T11" fmla="*/ 15 h 76"/>
                  <a:gd name="T12" fmla="*/ 123 w 152"/>
                  <a:gd name="T13" fmla="*/ 0 h 76"/>
                  <a:gd name="T14" fmla="*/ 69 w 152"/>
                  <a:gd name="T15" fmla="*/ 0 h 76"/>
                  <a:gd name="T16" fmla="*/ 62 w 152"/>
                  <a:gd name="T17" fmla="*/ 0 h 76"/>
                  <a:gd name="T18" fmla="*/ 62 w 152"/>
                  <a:gd name="T19" fmla="*/ 29 h 76"/>
                  <a:gd name="T20" fmla="*/ 90 w 152"/>
                  <a:gd name="T21" fmla="*/ 29 h 76"/>
                  <a:gd name="T22" fmla="*/ 90 w 152"/>
                  <a:gd name="T23" fmla="*/ 47 h 76"/>
                  <a:gd name="T24" fmla="*/ 62 w 152"/>
                  <a:gd name="T25" fmla="*/ 47 h 76"/>
                  <a:gd name="T26" fmla="*/ 62 w 152"/>
                  <a:gd name="T27" fmla="*/ 76 h 76"/>
                  <a:gd name="T28" fmla="*/ 0 w 152"/>
                  <a:gd name="T29" fmla="*/ 76 h 76"/>
                  <a:gd name="T30" fmla="*/ 62 w 152"/>
                  <a:gd name="T31" fmla="*/ 76 h 76"/>
                  <a:gd name="T32" fmla="*/ 62 w 152"/>
                  <a:gd name="T33" fmla="*/ 47 h 76"/>
                  <a:gd name="T34" fmla="*/ 29 w 152"/>
                  <a:gd name="T35" fmla="*/ 47 h 76"/>
                  <a:gd name="T36" fmla="*/ 29 w 152"/>
                  <a:gd name="T37" fmla="*/ 29 h 76"/>
                  <a:gd name="T38" fmla="*/ 29 w 152"/>
                  <a:gd name="T39" fmla="*/ 29 h 76"/>
                  <a:gd name="T40" fmla="*/ 62 w 152"/>
                  <a:gd name="T41" fmla="*/ 29 h 76"/>
                  <a:gd name="T42" fmla="*/ 62 w 152"/>
                  <a:gd name="T43" fmla="*/ 0 h 76"/>
                  <a:gd name="T44" fmla="*/ 33 w 152"/>
                  <a:gd name="T45" fmla="*/ 0 h 76"/>
                  <a:gd name="T46" fmla="*/ 0 w 152"/>
                  <a:gd name="T47" fmla="*/ 0 h 76"/>
                  <a:gd name="T48" fmla="*/ 0 w 152"/>
                  <a:gd name="T4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2" h="76">
                    <a:moveTo>
                      <a:pt x="62" y="76"/>
                    </a:moveTo>
                    <a:lnTo>
                      <a:pt x="123" y="76"/>
                    </a:lnTo>
                    <a:lnTo>
                      <a:pt x="123" y="62"/>
                    </a:lnTo>
                    <a:lnTo>
                      <a:pt x="152" y="62"/>
                    </a:lnTo>
                    <a:lnTo>
                      <a:pt x="152" y="15"/>
                    </a:lnTo>
                    <a:lnTo>
                      <a:pt x="123" y="15"/>
                    </a:lnTo>
                    <a:lnTo>
                      <a:pt x="123" y="0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29"/>
                    </a:lnTo>
                    <a:lnTo>
                      <a:pt x="90" y="29"/>
                    </a:lnTo>
                    <a:lnTo>
                      <a:pt x="90" y="47"/>
                    </a:lnTo>
                    <a:lnTo>
                      <a:pt x="62" y="47"/>
                    </a:lnTo>
                    <a:lnTo>
                      <a:pt x="62" y="76"/>
                    </a:lnTo>
                    <a:close/>
                    <a:moveTo>
                      <a:pt x="0" y="76"/>
                    </a:moveTo>
                    <a:lnTo>
                      <a:pt x="62" y="76"/>
                    </a:lnTo>
                    <a:lnTo>
                      <a:pt x="62" y="47"/>
                    </a:lnTo>
                    <a:lnTo>
                      <a:pt x="29" y="4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62" y="29"/>
                    </a:lnTo>
                    <a:lnTo>
                      <a:pt x="62" y="0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7" name="Freeform: Shape 124"/>
              <p:cNvSpPr>
                <a:spLocks/>
              </p:cNvSpPr>
              <p:nvPr/>
            </p:nvSpPr>
            <p:spPr bwMode="auto">
              <a:xfrm>
                <a:off x="5064298" y="1038447"/>
                <a:ext cx="115189" cy="118865"/>
              </a:xfrm>
              <a:custGeom>
                <a:avLst/>
                <a:gdLst>
                  <a:gd name="T0" fmla="*/ 23 w 26"/>
                  <a:gd name="T1" fmla="*/ 19 h 27"/>
                  <a:gd name="T2" fmla="*/ 25 w 26"/>
                  <a:gd name="T3" fmla="*/ 20 h 27"/>
                  <a:gd name="T4" fmla="*/ 22 w 26"/>
                  <a:gd name="T5" fmla="*/ 24 h 27"/>
                  <a:gd name="T6" fmla="*/ 20 w 26"/>
                  <a:gd name="T7" fmla="*/ 22 h 27"/>
                  <a:gd name="T8" fmla="*/ 17 w 26"/>
                  <a:gd name="T9" fmla="*/ 24 h 27"/>
                  <a:gd name="T10" fmla="*/ 17 w 26"/>
                  <a:gd name="T11" fmla="*/ 26 h 27"/>
                  <a:gd name="T12" fmla="*/ 13 w 26"/>
                  <a:gd name="T13" fmla="*/ 27 h 27"/>
                  <a:gd name="T14" fmla="*/ 13 w 26"/>
                  <a:gd name="T15" fmla="*/ 21 h 27"/>
                  <a:gd name="T16" fmla="*/ 19 w 26"/>
                  <a:gd name="T17" fmla="*/ 18 h 27"/>
                  <a:gd name="T18" fmla="*/ 18 w 26"/>
                  <a:gd name="T19" fmla="*/ 8 h 27"/>
                  <a:gd name="T20" fmla="*/ 18 w 26"/>
                  <a:gd name="T21" fmla="*/ 8 h 27"/>
                  <a:gd name="T22" fmla="*/ 15 w 26"/>
                  <a:gd name="T23" fmla="*/ 6 h 27"/>
                  <a:gd name="T24" fmla="*/ 13 w 26"/>
                  <a:gd name="T25" fmla="*/ 6 h 27"/>
                  <a:gd name="T26" fmla="*/ 13 w 26"/>
                  <a:gd name="T27" fmla="*/ 0 h 27"/>
                  <a:gd name="T28" fmla="*/ 14 w 26"/>
                  <a:gd name="T29" fmla="*/ 0 h 27"/>
                  <a:gd name="T30" fmla="*/ 15 w 26"/>
                  <a:gd name="T31" fmla="*/ 2 h 27"/>
                  <a:gd name="T32" fmla="*/ 18 w 26"/>
                  <a:gd name="T33" fmla="*/ 3 h 27"/>
                  <a:gd name="T34" fmla="*/ 20 w 26"/>
                  <a:gd name="T35" fmla="*/ 2 h 27"/>
                  <a:gd name="T36" fmla="*/ 23 w 26"/>
                  <a:gd name="T37" fmla="*/ 5 h 27"/>
                  <a:gd name="T38" fmla="*/ 22 w 26"/>
                  <a:gd name="T39" fmla="*/ 7 h 27"/>
                  <a:gd name="T40" fmla="*/ 24 w 26"/>
                  <a:gd name="T41" fmla="*/ 10 h 27"/>
                  <a:gd name="T42" fmla="*/ 26 w 26"/>
                  <a:gd name="T43" fmla="*/ 10 h 27"/>
                  <a:gd name="T44" fmla="*/ 26 w 26"/>
                  <a:gd name="T45" fmla="*/ 15 h 27"/>
                  <a:gd name="T46" fmla="*/ 24 w 26"/>
                  <a:gd name="T47" fmla="*/ 15 h 27"/>
                  <a:gd name="T48" fmla="*/ 23 w 26"/>
                  <a:gd name="T49" fmla="*/ 19 h 27"/>
                  <a:gd name="T50" fmla="*/ 13 w 26"/>
                  <a:gd name="T51" fmla="*/ 27 h 27"/>
                  <a:gd name="T52" fmla="*/ 12 w 26"/>
                  <a:gd name="T53" fmla="*/ 27 h 27"/>
                  <a:gd name="T54" fmla="*/ 12 w 26"/>
                  <a:gd name="T55" fmla="*/ 25 h 27"/>
                  <a:gd name="T56" fmla="*/ 8 w 26"/>
                  <a:gd name="T57" fmla="*/ 24 h 27"/>
                  <a:gd name="T58" fmla="*/ 7 w 26"/>
                  <a:gd name="T59" fmla="*/ 25 h 27"/>
                  <a:gd name="T60" fmla="*/ 3 w 26"/>
                  <a:gd name="T61" fmla="*/ 22 h 27"/>
                  <a:gd name="T62" fmla="*/ 4 w 26"/>
                  <a:gd name="T63" fmla="*/ 20 h 27"/>
                  <a:gd name="T64" fmla="*/ 2 w 26"/>
                  <a:gd name="T65" fmla="*/ 17 h 27"/>
                  <a:gd name="T66" fmla="*/ 0 w 26"/>
                  <a:gd name="T67" fmla="*/ 17 h 27"/>
                  <a:gd name="T68" fmla="*/ 0 w 26"/>
                  <a:gd name="T69" fmla="*/ 12 h 27"/>
                  <a:gd name="T70" fmla="*/ 2 w 26"/>
                  <a:gd name="T71" fmla="*/ 12 h 27"/>
                  <a:gd name="T72" fmla="*/ 3 w 26"/>
                  <a:gd name="T73" fmla="*/ 8 h 27"/>
                  <a:gd name="T74" fmla="*/ 2 w 26"/>
                  <a:gd name="T75" fmla="*/ 7 h 27"/>
                  <a:gd name="T76" fmla="*/ 5 w 26"/>
                  <a:gd name="T77" fmla="*/ 3 h 27"/>
                  <a:gd name="T78" fmla="*/ 6 w 26"/>
                  <a:gd name="T79" fmla="*/ 4 h 27"/>
                  <a:gd name="T80" fmla="*/ 10 w 26"/>
                  <a:gd name="T81" fmla="*/ 3 h 27"/>
                  <a:gd name="T82" fmla="*/ 10 w 26"/>
                  <a:gd name="T83" fmla="*/ 1 h 27"/>
                  <a:gd name="T84" fmla="*/ 13 w 26"/>
                  <a:gd name="T85" fmla="*/ 0 h 27"/>
                  <a:gd name="T86" fmla="*/ 13 w 26"/>
                  <a:gd name="T87" fmla="*/ 6 h 27"/>
                  <a:gd name="T88" fmla="*/ 7 w 26"/>
                  <a:gd name="T89" fmla="*/ 9 h 27"/>
                  <a:gd name="T90" fmla="*/ 8 w 26"/>
                  <a:gd name="T91" fmla="*/ 19 h 27"/>
                  <a:gd name="T92" fmla="*/ 11 w 26"/>
                  <a:gd name="T93" fmla="*/ 21 h 27"/>
                  <a:gd name="T94" fmla="*/ 13 w 26"/>
                  <a:gd name="T95" fmla="*/ 21 h 27"/>
                  <a:gd name="T96" fmla="*/ 13 w 26"/>
                  <a:gd name="T9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" h="27">
                    <a:moveTo>
                      <a:pt x="23" y="19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3"/>
                      <a:pt x="18" y="24"/>
                      <a:pt x="17" y="24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9" y="18"/>
                    </a:cubicBezTo>
                    <a:cubicBezTo>
                      <a:pt x="22" y="15"/>
                      <a:pt x="21" y="10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7"/>
                      <a:pt x="16" y="7"/>
                      <a:pt x="15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7" y="3"/>
                      <a:pt x="18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8"/>
                      <a:pt x="24" y="9"/>
                      <a:pt x="24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8"/>
                      <a:pt x="23" y="19"/>
                    </a:cubicBezTo>
                    <a:close/>
                    <a:moveTo>
                      <a:pt x="13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5"/>
                      <a:pt x="9" y="24"/>
                      <a:pt x="8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9"/>
                      <a:pt x="3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10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6"/>
                      <a:pt x="9" y="7"/>
                      <a:pt x="7" y="9"/>
                    </a:cubicBezTo>
                    <a:cubicBezTo>
                      <a:pt x="5" y="12"/>
                      <a:pt x="5" y="17"/>
                      <a:pt x="8" y="19"/>
                    </a:cubicBezTo>
                    <a:cubicBezTo>
                      <a:pt x="9" y="20"/>
                      <a:pt x="10" y="20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8" name="Freeform: Shape 125"/>
              <p:cNvSpPr>
                <a:spLocks/>
              </p:cNvSpPr>
              <p:nvPr/>
            </p:nvSpPr>
            <p:spPr bwMode="auto">
              <a:xfrm>
                <a:off x="5430696" y="1236964"/>
                <a:ext cx="137246" cy="101709"/>
              </a:xfrm>
              <a:custGeom>
                <a:avLst/>
                <a:gdLst>
                  <a:gd name="T0" fmla="*/ 16 w 31"/>
                  <a:gd name="T1" fmla="*/ 0 h 23"/>
                  <a:gd name="T2" fmla="*/ 0 w 31"/>
                  <a:gd name="T3" fmla="*/ 15 h 23"/>
                  <a:gd name="T4" fmla="*/ 2 w 31"/>
                  <a:gd name="T5" fmla="*/ 23 h 23"/>
                  <a:gd name="T6" fmla="*/ 2 w 31"/>
                  <a:gd name="T7" fmla="*/ 19 h 23"/>
                  <a:gd name="T8" fmla="*/ 3 w 31"/>
                  <a:gd name="T9" fmla="*/ 17 h 23"/>
                  <a:gd name="T10" fmla="*/ 3 w 31"/>
                  <a:gd name="T11" fmla="*/ 15 h 23"/>
                  <a:gd name="T12" fmla="*/ 16 w 31"/>
                  <a:gd name="T13" fmla="*/ 3 h 23"/>
                  <a:gd name="T14" fmla="*/ 28 w 31"/>
                  <a:gd name="T15" fmla="*/ 15 h 23"/>
                  <a:gd name="T16" fmla="*/ 28 w 31"/>
                  <a:gd name="T17" fmla="*/ 17 h 23"/>
                  <a:gd name="T18" fmla="*/ 29 w 31"/>
                  <a:gd name="T19" fmla="*/ 19 h 23"/>
                  <a:gd name="T20" fmla="*/ 29 w 31"/>
                  <a:gd name="T21" fmla="*/ 23 h 23"/>
                  <a:gd name="T22" fmla="*/ 31 w 31"/>
                  <a:gd name="T23" fmla="*/ 15 h 23"/>
                  <a:gd name="T24" fmla="*/ 16 w 31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23">
                    <a:moveTo>
                      <a:pt x="16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18"/>
                      <a:pt x="1" y="21"/>
                      <a:pt x="2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3" y="17"/>
                      <a:pt x="3" y="17"/>
                    </a:cubicBezTo>
                    <a:cubicBezTo>
                      <a:pt x="3" y="16"/>
                      <a:pt x="3" y="16"/>
                      <a:pt x="3" y="15"/>
                    </a:cubicBezTo>
                    <a:cubicBezTo>
                      <a:pt x="3" y="8"/>
                      <a:pt x="9" y="3"/>
                      <a:pt x="16" y="3"/>
                    </a:cubicBezTo>
                    <a:cubicBezTo>
                      <a:pt x="23" y="3"/>
                      <a:pt x="28" y="8"/>
                      <a:pt x="28" y="15"/>
                    </a:cubicBezTo>
                    <a:cubicBezTo>
                      <a:pt x="28" y="16"/>
                      <a:pt x="28" y="16"/>
                      <a:pt x="28" y="17"/>
                    </a:cubicBezTo>
                    <a:cubicBezTo>
                      <a:pt x="29" y="17"/>
                      <a:pt x="29" y="18"/>
                      <a:pt x="29" y="19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1"/>
                      <a:pt x="31" y="18"/>
                      <a:pt x="31" y="15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9" name="Freeform: Shape 126"/>
              <p:cNvSpPr>
                <a:spLocks/>
              </p:cNvSpPr>
              <p:nvPr/>
            </p:nvSpPr>
            <p:spPr bwMode="auto">
              <a:xfrm>
                <a:off x="5444176" y="1308038"/>
                <a:ext cx="30635" cy="52693"/>
              </a:xfrm>
              <a:custGeom>
                <a:avLst/>
                <a:gdLst>
                  <a:gd name="T0" fmla="*/ 0 w 7"/>
                  <a:gd name="T1" fmla="*/ 2 h 12"/>
                  <a:gd name="T2" fmla="*/ 0 w 7"/>
                  <a:gd name="T3" fmla="*/ 3 h 12"/>
                  <a:gd name="T4" fmla="*/ 0 w 7"/>
                  <a:gd name="T5" fmla="*/ 7 h 12"/>
                  <a:gd name="T6" fmla="*/ 0 w 7"/>
                  <a:gd name="T7" fmla="*/ 8 h 12"/>
                  <a:gd name="T8" fmla="*/ 5 w 7"/>
                  <a:gd name="T9" fmla="*/ 12 h 12"/>
                  <a:gd name="T10" fmla="*/ 7 w 7"/>
                  <a:gd name="T11" fmla="*/ 12 h 12"/>
                  <a:gd name="T12" fmla="*/ 7 w 7"/>
                  <a:gd name="T13" fmla="*/ 0 h 12"/>
                  <a:gd name="T14" fmla="*/ 5 w 7"/>
                  <a:gd name="T15" fmla="*/ 0 h 12"/>
                  <a:gd name="T16" fmla="*/ 0 w 7"/>
                  <a:gd name="T1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2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2" y="12"/>
                      <a:pt x="5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0" name="Freeform: Shape 127"/>
              <p:cNvSpPr>
                <a:spLocks/>
              </p:cNvSpPr>
              <p:nvPr/>
            </p:nvSpPr>
            <p:spPr bwMode="auto">
              <a:xfrm>
                <a:off x="5523828" y="1308038"/>
                <a:ext cx="30635" cy="52693"/>
              </a:xfrm>
              <a:custGeom>
                <a:avLst/>
                <a:gdLst>
                  <a:gd name="T0" fmla="*/ 7 w 7"/>
                  <a:gd name="T1" fmla="*/ 8 h 12"/>
                  <a:gd name="T2" fmla="*/ 7 w 7"/>
                  <a:gd name="T3" fmla="*/ 7 h 12"/>
                  <a:gd name="T4" fmla="*/ 7 w 7"/>
                  <a:gd name="T5" fmla="*/ 3 h 12"/>
                  <a:gd name="T6" fmla="*/ 7 w 7"/>
                  <a:gd name="T7" fmla="*/ 2 h 12"/>
                  <a:gd name="T8" fmla="*/ 2 w 7"/>
                  <a:gd name="T9" fmla="*/ 0 h 12"/>
                  <a:gd name="T10" fmla="*/ 0 w 7"/>
                  <a:gd name="T11" fmla="*/ 0 h 12"/>
                  <a:gd name="T12" fmla="*/ 0 w 7"/>
                  <a:gd name="T13" fmla="*/ 12 h 12"/>
                  <a:gd name="T14" fmla="*/ 2 w 7"/>
                  <a:gd name="T15" fmla="*/ 12 h 12"/>
                  <a:gd name="T16" fmla="*/ 7 w 7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8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7" y="10"/>
                      <a:pt x="7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1" name="Freeform: Shape 128"/>
              <p:cNvSpPr>
                <a:spLocks/>
              </p:cNvSpPr>
              <p:nvPr/>
            </p:nvSpPr>
            <p:spPr bwMode="auto">
              <a:xfrm>
                <a:off x="5987034" y="2883918"/>
                <a:ext cx="186263" cy="137246"/>
              </a:xfrm>
              <a:custGeom>
                <a:avLst/>
                <a:gdLst>
                  <a:gd name="T0" fmla="*/ 28 w 42"/>
                  <a:gd name="T1" fmla="*/ 31 h 31"/>
                  <a:gd name="T2" fmla="*/ 42 w 42"/>
                  <a:gd name="T3" fmla="*/ 31 h 31"/>
                  <a:gd name="T4" fmla="*/ 42 w 42"/>
                  <a:gd name="T5" fmla="*/ 0 h 31"/>
                  <a:gd name="T6" fmla="*/ 28 w 42"/>
                  <a:gd name="T7" fmla="*/ 0 h 31"/>
                  <a:gd name="T8" fmla="*/ 28 w 42"/>
                  <a:gd name="T9" fmla="*/ 13 h 31"/>
                  <a:gd name="T10" fmla="*/ 38 w 42"/>
                  <a:gd name="T11" fmla="*/ 27 h 31"/>
                  <a:gd name="T12" fmla="*/ 28 w 42"/>
                  <a:gd name="T13" fmla="*/ 27 h 31"/>
                  <a:gd name="T14" fmla="*/ 28 w 42"/>
                  <a:gd name="T15" fmla="*/ 31 h 31"/>
                  <a:gd name="T16" fmla="*/ 19 w 42"/>
                  <a:gd name="T17" fmla="*/ 31 h 31"/>
                  <a:gd name="T18" fmla="*/ 28 w 42"/>
                  <a:gd name="T19" fmla="*/ 31 h 31"/>
                  <a:gd name="T20" fmla="*/ 28 w 42"/>
                  <a:gd name="T21" fmla="*/ 27 h 31"/>
                  <a:gd name="T22" fmla="*/ 22 w 42"/>
                  <a:gd name="T23" fmla="*/ 27 h 31"/>
                  <a:gd name="T24" fmla="*/ 21 w 42"/>
                  <a:gd name="T25" fmla="*/ 26 h 31"/>
                  <a:gd name="T26" fmla="*/ 19 w 42"/>
                  <a:gd name="T27" fmla="*/ 23 h 31"/>
                  <a:gd name="T28" fmla="*/ 19 w 42"/>
                  <a:gd name="T29" fmla="*/ 25 h 31"/>
                  <a:gd name="T30" fmla="*/ 20 w 42"/>
                  <a:gd name="T31" fmla="*/ 27 h 31"/>
                  <a:gd name="T32" fmla="*/ 19 w 42"/>
                  <a:gd name="T33" fmla="*/ 27 h 31"/>
                  <a:gd name="T34" fmla="*/ 19 w 42"/>
                  <a:gd name="T35" fmla="*/ 31 h 31"/>
                  <a:gd name="T36" fmla="*/ 28 w 42"/>
                  <a:gd name="T37" fmla="*/ 0 h 31"/>
                  <a:gd name="T38" fmla="*/ 19 w 42"/>
                  <a:gd name="T39" fmla="*/ 0 h 31"/>
                  <a:gd name="T40" fmla="*/ 19 w 42"/>
                  <a:gd name="T41" fmla="*/ 20 h 31"/>
                  <a:gd name="T42" fmla="*/ 26 w 42"/>
                  <a:gd name="T43" fmla="*/ 10 h 31"/>
                  <a:gd name="T44" fmla="*/ 26 w 42"/>
                  <a:gd name="T45" fmla="*/ 10 h 31"/>
                  <a:gd name="T46" fmla="*/ 28 w 42"/>
                  <a:gd name="T47" fmla="*/ 13 h 31"/>
                  <a:gd name="T48" fmla="*/ 28 w 42"/>
                  <a:gd name="T49" fmla="*/ 0 h 31"/>
                  <a:gd name="T50" fmla="*/ 12 w 42"/>
                  <a:gd name="T51" fmla="*/ 31 h 31"/>
                  <a:gd name="T52" fmla="*/ 19 w 42"/>
                  <a:gd name="T53" fmla="*/ 31 h 31"/>
                  <a:gd name="T54" fmla="*/ 19 w 42"/>
                  <a:gd name="T55" fmla="*/ 27 h 31"/>
                  <a:gd name="T56" fmla="*/ 14 w 42"/>
                  <a:gd name="T57" fmla="*/ 27 h 31"/>
                  <a:gd name="T58" fmla="*/ 12 w 42"/>
                  <a:gd name="T59" fmla="*/ 27 h 31"/>
                  <a:gd name="T60" fmla="*/ 12 w 42"/>
                  <a:gd name="T61" fmla="*/ 31 h 31"/>
                  <a:gd name="T62" fmla="*/ 19 w 42"/>
                  <a:gd name="T63" fmla="*/ 0 h 31"/>
                  <a:gd name="T64" fmla="*/ 12 w 42"/>
                  <a:gd name="T65" fmla="*/ 0 h 31"/>
                  <a:gd name="T66" fmla="*/ 12 w 42"/>
                  <a:gd name="T67" fmla="*/ 6 h 31"/>
                  <a:gd name="T68" fmla="*/ 13 w 42"/>
                  <a:gd name="T69" fmla="*/ 8 h 31"/>
                  <a:gd name="T70" fmla="*/ 12 w 42"/>
                  <a:gd name="T71" fmla="*/ 10 h 31"/>
                  <a:gd name="T72" fmla="*/ 12 w 42"/>
                  <a:gd name="T73" fmla="*/ 16 h 31"/>
                  <a:gd name="T74" fmla="*/ 12 w 42"/>
                  <a:gd name="T75" fmla="*/ 16 h 31"/>
                  <a:gd name="T76" fmla="*/ 17 w 42"/>
                  <a:gd name="T77" fmla="*/ 23 h 31"/>
                  <a:gd name="T78" fmla="*/ 19 w 42"/>
                  <a:gd name="T79" fmla="*/ 25 h 31"/>
                  <a:gd name="T80" fmla="*/ 19 w 42"/>
                  <a:gd name="T81" fmla="*/ 23 h 31"/>
                  <a:gd name="T82" fmla="*/ 18 w 42"/>
                  <a:gd name="T83" fmla="*/ 22 h 31"/>
                  <a:gd name="T84" fmla="*/ 19 w 42"/>
                  <a:gd name="T85" fmla="*/ 20 h 31"/>
                  <a:gd name="T86" fmla="*/ 19 w 42"/>
                  <a:gd name="T87" fmla="*/ 0 h 31"/>
                  <a:gd name="T88" fmla="*/ 0 w 42"/>
                  <a:gd name="T89" fmla="*/ 31 h 31"/>
                  <a:gd name="T90" fmla="*/ 12 w 42"/>
                  <a:gd name="T91" fmla="*/ 31 h 31"/>
                  <a:gd name="T92" fmla="*/ 12 w 42"/>
                  <a:gd name="T93" fmla="*/ 27 h 31"/>
                  <a:gd name="T94" fmla="*/ 4 w 42"/>
                  <a:gd name="T95" fmla="*/ 27 h 31"/>
                  <a:gd name="T96" fmla="*/ 4 w 42"/>
                  <a:gd name="T97" fmla="*/ 27 h 31"/>
                  <a:gd name="T98" fmla="*/ 12 w 42"/>
                  <a:gd name="T99" fmla="*/ 16 h 31"/>
                  <a:gd name="T100" fmla="*/ 12 w 42"/>
                  <a:gd name="T101" fmla="*/ 10 h 31"/>
                  <a:gd name="T102" fmla="*/ 10 w 42"/>
                  <a:gd name="T103" fmla="*/ 11 h 31"/>
                  <a:gd name="T104" fmla="*/ 6 w 42"/>
                  <a:gd name="T105" fmla="*/ 8 h 31"/>
                  <a:gd name="T106" fmla="*/ 10 w 42"/>
                  <a:gd name="T107" fmla="*/ 4 h 31"/>
                  <a:gd name="T108" fmla="*/ 10 w 42"/>
                  <a:gd name="T109" fmla="*/ 4 h 31"/>
                  <a:gd name="T110" fmla="*/ 12 w 42"/>
                  <a:gd name="T111" fmla="*/ 6 h 31"/>
                  <a:gd name="T112" fmla="*/ 12 w 42"/>
                  <a:gd name="T113" fmla="*/ 0 h 31"/>
                  <a:gd name="T114" fmla="*/ 0 w 42"/>
                  <a:gd name="T115" fmla="*/ 0 h 31"/>
                  <a:gd name="T116" fmla="*/ 0 w 42"/>
                  <a:gd name="T1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" h="31">
                    <a:moveTo>
                      <a:pt x="28" y="31"/>
                    </a:move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28" y="27"/>
                      <a:pt x="28" y="27"/>
                      <a:pt x="28" y="27"/>
                    </a:cubicBezTo>
                    <a:lnTo>
                      <a:pt x="28" y="31"/>
                    </a:lnTo>
                    <a:close/>
                    <a:moveTo>
                      <a:pt x="19" y="31"/>
                    </a:move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1"/>
                      <a:pt x="19" y="31"/>
                      <a:pt x="19" y="31"/>
                    </a:cubicBezTo>
                    <a:close/>
                    <a:moveTo>
                      <a:pt x="28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3"/>
                      <a:pt x="28" y="13"/>
                      <a:pt x="28" y="13"/>
                    </a:cubicBezTo>
                    <a:lnTo>
                      <a:pt x="28" y="0"/>
                    </a:lnTo>
                    <a:close/>
                    <a:moveTo>
                      <a:pt x="12" y="31"/>
                    </a:move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31"/>
                      <a:pt x="12" y="31"/>
                      <a:pt x="12" y="31"/>
                    </a:cubicBezTo>
                    <a:close/>
                    <a:moveTo>
                      <a:pt x="19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8"/>
                    </a:cubicBezTo>
                    <a:cubicBezTo>
                      <a:pt x="13" y="8"/>
                      <a:pt x="13" y="9"/>
                      <a:pt x="12" y="1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19" y="20"/>
                      <a:pt x="19" y="20"/>
                    </a:cubicBezTo>
                    <a:lnTo>
                      <a:pt x="19" y="0"/>
                    </a:lnTo>
                    <a:close/>
                    <a:moveTo>
                      <a:pt x="0" y="31"/>
                    </a:move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1"/>
                      <a:pt x="10" y="11"/>
                    </a:cubicBezTo>
                    <a:cubicBezTo>
                      <a:pt x="8" y="11"/>
                      <a:pt x="6" y="9"/>
                      <a:pt x="6" y="8"/>
                    </a:cubicBezTo>
                    <a:cubicBezTo>
                      <a:pt x="6" y="6"/>
                      <a:pt x="8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2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2" name="Freeform: Shape 129"/>
              <p:cNvSpPr>
                <a:spLocks/>
              </p:cNvSpPr>
              <p:nvPr/>
            </p:nvSpPr>
            <p:spPr bwMode="auto">
              <a:xfrm>
                <a:off x="5766459" y="1895010"/>
                <a:ext cx="93131" cy="115189"/>
              </a:xfrm>
              <a:custGeom>
                <a:avLst/>
                <a:gdLst>
                  <a:gd name="T0" fmla="*/ 3 w 21"/>
                  <a:gd name="T1" fmla="*/ 23 h 26"/>
                  <a:gd name="T2" fmla="*/ 3 w 21"/>
                  <a:gd name="T3" fmla="*/ 22 h 26"/>
                  <a:gd name="T4" fmla="*/ 3 w 21"/>
                  <a:gd name="T5" fmla="*/ 22 h 26"/>
                  <a:gd name="T6" fmla="*/ 3 w 21"/>
                  <a:gd name="T7" fmla="*/ 6 h 26"/>
                  <a:gd name="T8" fmla="*/ 18 w 21"/>
                  <a:gd name="T9" fmla="*/ 6 h 26"/>
                  <a:gd name="T10" fmla="*/ 18 w 21"/>
                  <a:gd name="T11" fmla="*/ 17 h 26"/>
                  <a:gd name="T12" fmla="*/ 17 w 21"/>
                  <a:gd name="T13" fmla="*/ 17 h 26"/>
                  <a:gd name="T14" fmla="*/ 12 w 21"/>
                  <a:gd name="T15" fmla="*/ 22 h 26"/>
                  <a:gd name="T16" fmla="*/ 17 w 21"/>
                  <a:gd name="T17" fmla="*/ 26 h 26"/>
                  <a:gd name="T18" fmla="*/ 21 w 21"/>
                  <a:gd name="T19" fmla="*/ 22 h 26"/>
                  <a:gd name="T20" fmla="*/ 21 w 21"/>
                  <a:gd name="T21" fmla="*/ 22 h 26"/>
                  <a:gd name="T22" fmla="*/ 21 w 21"/>
                  <a:gd name="T23" fmla="*/ 22 h 26"/>
                  <a:gd name="T24" fmla="*/ 21 w 21"/>
                  <a:gd name="T25" fmla="*/ 6 h 26"/>
                  <a:gd name="T26" fmla="*/ 21 w 21"/>
                  <a:gd name="T27" fmla="*/ 0 h 26"/>
                  <a:gd name="T28" fmla="*/ 18 w 21"/>
                  <a:gd name="T29" fmla="*/ 0 h 26"/>
                  <a:gd name="T30" fmla="*/ 3 w 21"/>
                  <a:gd name="T31" fmla="*/ 0 h 26"/>
                  <a:gd name="T32" fmla="*/ 0 w 21"/>
                  <a:gd name="T33" fmla="*/ 0 h 26"/>
                  <a:gd name="T34" fmla="*/ 0 w 21"/>
                  <a:gd name="T35" fmla="*/ 6 h 26"/>
                  <a:gd name="T36" fmla="*/ 0 w 21"/>
                  <a:gd name="T37" fmla="*/ 17 h 26"/>
                  <a:gd name="T38" fmla="*/ 0 w 21"/>
                  <a:gd name="T39" fmla="*/ 17 h 26"/>
                  <a:gd name="T40" fmla="*/ 3 w 21"/>
                  <a:gd name="T41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" h="26">
                    <a:moveTo>
                      <a:pt x="3" y="23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7" y="17"/>
                      <a:pt x="17" y="17"/>
                    </a:cubicBezTo>
                    <a:cubicBezTo>
                      <a:pt x="14" y="17"/>
                      <a:pt x="12" y="19"/>
                      <a:pt x="12" y="22"/>
                    </a:cubicBezTo>
                    <a:cubicBezTo>
                      <a:pt x="12" y="24"/>
                      <a:pt x="14" y="26"/>
                      <a:pt x="17" y="26"/>
                    </a:cubicBezTo>
                    <a:cubicBezTo>
                      <a:pt x="19" y="26"/>
                      <a:pt x="21" y="24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2" y="21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Group 59"/>
            <p:cNvGrpSpPr/>
            <p:nvPr/>
          </p:nvGrpSpPr>
          <p:grpSpPr>
            <a:xfrm>
              <a:off x="6698196" y="1819393"/>
              <a:ext cx="5062269" cy="5038607"/>
              <a:chOff x="4476326" y="1364544"/>
              <a:chExt cx="3796702" cy="3778956"/>
            </a:xfrm>
          </p:grpSpPr>
          <p:sp>
            <p:nvSpPr>
              <p:cNvPr id="34" name="Freeform: Shape 61"/>
              <p:cNvSpPr>
                <a:spLocks/>
              </p:cNvSpPr>
              <p:nvPr/>
            </p:nvSpPr>
            <p:spPr bwMode="auto">
              <a:xfrm>
                <a:off x="4749783" y="1386364"/>
                <a:ext cx="2829064" cy="2829064"/>
              </a:xfrm>
              <a:custGeom>
                <a:avLst/>
                <a:gdLst>
                  <a:gd name="T0" fmla="*/ 315 w 630"/>
                  <a:gd name="T1" fmla="*/ 19 h 630"/>
                  <a:gd name="T2" fmla="*/ 611 w 630"/>
                  <a:gd name="T3" fmla="*/ 315 h 630"/>
                  <a:gd name="T4" fmla="*/ 315 w 630"/>
                  <a:gd name="T5" fmla="*/ 611 h 630"/>
                  <a:gd name="T6" fmla="*/ 315 w 630"/>
                  <a:gd name="T7" fmla="*/ 630 h 630"/>
                  <a:gd name="T8" fmla="*/ 630 w 630"/>
                  <a:gd name="T9" fmla="*/ 315 h 630"/>
                  <a:gd name="T10" fmla="*/ 315 w 630"/>
                  <a:gd name="T11" fmla="*/ 0 h 630"/>
                  <a:gd name="T12" fmla="*/ 315 w 630"/>
                  <a:gd name="T13" fmla="*/ 19 h 630"/>
                  <a:gd name="T14" fmla="*/ 315 w 630"/>
                  <a:gd name="T15" fmla="*/ 611 h 630"/>
                  <a:gd name="T16" fmla="*/ 19 w 630"/>
                  <a:gd name="T17" fmla="*/ 315 h 630"/>
                  <a:gd name="T18" fmla="*/ 315 w 630"/>
                  <a:gd name="T19" fmla="*/ 19 h 630"/>
                  <a:gd name="T20" fmla="*/ 315 w 630"/>
                  <a:gd name="T21" fmla="*/ 0 h 630"/>
                  <a:gd name="T22" fmla="*/ 0 w 630"/>
                  <a:gd name="T23" fmla="*/ 315 h 630"/>
                  <a:gd name="T24" fmla="*/ 315 w 630"/>
                  <a:gd name="T25" fmla="*/ 630 h 630"/>
                  <a:gd name="T26" fmla="*/ 315 w 630"/>
                  <a:gd name="T27" fmla="*/ 611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0" h="630">
                    <a:moveTo>
                      <a:pt x="315" y="19"/>
                    </a:moveTo>
                    <a:cubicBezTo>
                      <a:pt x="479" y="19"/>
                      <a:pt x="611" y="152"/>
                      <a:pt x="611" y="315"/>
                    </a:cubicBezTo>
                    <a:cubicBezTo>
                      <a:pt x="611" y="479"/>
                      <a:pt x="479" y="611"/>
                      <a:pt x="315" y="611"/>
                    </a:cubicBezTo>
                    <a:cubicBezTo>
                      <a:pt x="315" y="630"/>
                      <a:pt x="315" y="630"/>
                      <a:pt x="315" y="630"/>
                    </a:cubicBezTo>
                    <a:cubicBezTo>
                      <a:pt x="489" y="630"/>
                      <a:pt x="630" y="489"/>
                      <a:pt x="630" y="315"/>
                    </a:cubicBezTo>
                    <a:cubicBezTo>
                      <a:pt x="630" y="141"/>
                      <a:pt x="489" y="0"/>
                      <a:pt x="315" y="0"/>
                    </a:cubicBezTo>
                    <a:lnTo>
                      <a:pt x="315" y="19"/>
                    </a:lnTo>
                    <a:close/>
                    <a:moveTo>
                      <a:pt x="315" y="611"/>
                    </a:moveTo>
                    <a:cubicBezTo>
                      <a:pt x="152" y="611"/>
                      <a:pt x="19" y="479"/>
                      <a:pt x="19" y="315"/>
                    </a:cubicBezTo>
                    <a:cubicBezTo>
                      <a:pt x="19" y="152"/>
                      <a:pt x="152" y="19"/>
                      <a:pt x="315" y="19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141" y="0"/>
                      <a:pt x="0" y="141"/>
                      <a:pt x="0" y="315"/>
                    </a:cubicBezTo>
                    <a:cubicBezTo>
                      <a:pt x="0" y="489"/>
                      <a:pt x="141" y="630"/>
                      <a:pt x="315" y="630"/>
                    </a:cubicBezTo>
                    <a:lnTo>
                      <a:pt x="315" y="611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1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62"/>
              <p:cNvSpPr>
                <a:spLocks/>
              </p:cNvSpPr>
              <p:nvPr/>
            </p:nvSpPr>
            <p:spPr bwMode="auto">
              <a:xfrm>
                <a:off x="6896145" y="3801414"/>
                <a:ext cx="1376883" cy="1342086"/>
              </a:xfrm>
              <a:custGeom>
                <a:avLst/>
                <a:gdLst>
                  <a:gd name="connsiteX0" fmla="*/ 246478 w 1376883"/>
                  <a:gd name="connsiteY0" fmla="*/ 0 h 1342086"/>
                  <a:gd name="connsiteX1" fmla="*/ 1376883 w 1376883"/>
                  <a:gd name="connsiteY1" fmla="*/ 1342086 h 1342086"/>
                  <a:gd name="connsiteX2" fmla="*/ 964218 w 1376883"/>
                  <a:gd name="connsiteY2" fmla="*/ 1342086 h 1342086"/>
                  <a:gd name="connsiteX3" fmla="*/ 0 w 1376883"/>
                  <a:gd name="connsiteY3" fmla="*/ 201522 h 134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6883" h="1342086">
                    <a:moveTo>
                      <a:pt x="246478" y="0"/>
                    </a:moveTo>
                    <a:lnTo>
                      <a:pt x="1376883" y="1342086"/>
                    </a:lnTo>
                    <a:lnTo>
                      <a:pt x="964218" y="1342086"/>
                    </a:lnTo>
                    <a:lnTo>
                      <a:pt x="0" y="20152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63"/>
              <p:cNvSpPr>
                <a:spLocks/>
              </p:cNvSpPr>
              <p:nvPr/>
            </p:nvSpPr>
            <p:spPr bwMode="auto">
              <a:xfrm>
                <a:off x="6810884" y="3702203"/>
                <a:ext cx="466602" cy="430948"/>
              </a:xfrm>
              <a:custGeom>
                <a:avLst/>
                <a:gdLst>
                  <a:gd name="T0" fmla="*/ 79 w 104"/>
                  <a:gd name="T1" fmla="*/ 0 h 96"/>
                  <a:gd name="T2" fmla="*/ 0 w 104"/>
                  <a:gd name="T3" fmla="*/ 65 h 96"/>
                  <a:gd name="T4" fmla="*/ 25 w 104"/>
                  <a:gd name="T5" fmla="*/ 96 h 96"/>
                  <a:gd name="T6" fmla="*/ 104 w 104"/>
                  <a:gd name="T7" fmla="*/ 31 h 96"/>
                  <a:gd name="T8" fmla="*/ 79 w 104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96">
                    <a:moveTo>
                      <a:pt x="79" y="0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63" y="85"/>
                      <a:pt x="89" y="63"/>
                      <a:pt x="104" y="31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64"/>
              <p:cNvSpPr>
                <a:spLocks/>
              </p:cNvSpPr>
              <p:nvPr/>
            </p:nvSpPr>
            <p:spPr bwMode="auto">
              <a:xfrm>
                <a:off x="4476326" y="1364544"/>
                <a:ext cx="3260012" cy="2853867"/>
              </a:xfrm>
              <a:custGeom>
                <a:avLst/>
                <a:gdLst>
                  <a:gd name="T0" fmla="*/ 363 w 726"/>
                  <a:gd name="T1" fmla="*/ 636 h 636"/>
                  <a:gd name="T2" fmla="*/ 516 w 726"/>
                  <a:gd name="T3" fmla="*/ 597 h 636"/>
                  <a:gd name="T4" fmla="*/ 642 w 726"/>
                  <a:gd name="T5" fmla="*/ 166 h 636"/>
                  <a:gd name="T6" fmla="*/ 363 w 726"/>
                  <a:gd name="T7" fmla="*/ 0 h 636"/>
                  <a:gd name="T8" fmla="*/ 363 w 726"/>
                  <a:gd name="T9" fmla="*/ 18 h 636"/>
                  <a:gd name="T10" fmla="*/ 627 w 726"/>
                  <a:gd name="T11" fmla="*/ 174 h 636"/>
                  <a:gd name="T12" fmla="*/ 507 w 726"/>
                  <a:gd name="T13" fmla="*/ 582 h 636"/>
                  <a:gd name="T14" fmla="*/ 363 w 726"/>
                  <a:gd name="T15" fmla="*/ 618 h 636"/>
                  <a:gd name="T16" fmla="*/ 363 w 726"/>
                  <a:gd name="T17" fmla="*/ 636 h 636"/>
                  <a:gd name="T18" fmla="*/ 211 w 726"/>
                  <a:gd name="T19" fmla="*/ 39 h 636"/>
                  <a:gd name="T20" fmla="*/ 84 w 726"/>
                  <a:gd name="T21" fmla="*/ 471 h 636"/>
                  <a:gd name="T22" fmla="*/ 363 w 726"/>
                  <a:gd name="T23" fmla="*/ 636 h 636"/>
                  <a:gd name="T24" fmla="*/ 363 w 726"/>
                  <a:gd name="T25" fmla="*/ 618 h 636"/>
                  <a:gd name="T26" fmla="*/ 100 w 726"/>
                  <a:gd name="T27" fmla="*/ 462 h 636"/>
                  <a:gd name="T28" fmla="*/ 219 w 726"/>
                  <a:gd name="T29" fmla="*/ 55 h 636"/>
                  <a:gd name="T30" fmla="*/ 363 w 726"/>
                  <a:gd name="T31" fmla="*/ 18 h 636"/>
                  <a:gd name="T32" fmla="*/ 363 w 726"/>
                  <a:gd name="T33" fmla="*/ 0 h 636"/>
                  <a:gd name="T34" fmla="*/ 211 w 726"/>
                  <a:gd name="T35" fmla="*/ 39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6" h="636">
                    <a:moveTo>
                      <a:pt x="363" y="636"/>
                    </a:moveTo>
                    <a:cubicBezTo>
                      <a:pt x="415" y="636"/>
                      <a:pt x="467" y="623"/>
                      <a:pt x="516" y="597"/>
                    </a:cubicBezTo>
                    <a:cubicBezTo>
                      <a:pt x="670" y="513"/>
                      <a:pt x="726" y="320"/>
                      <a:pt x="642" y="166"/>
                    </a:cubicBezTo>
                    <a:cubicBezTo>
                      <a:pt x="584" y="60"/>
                      <a:pt x="476" y="0"/>
                      <a:pt x="363" y="0"/>
                    </a:cubicBezTo>
                    <a:cubicBezTo>
                      <a:pt x="363" y="18"/>
                      <a:pt x="363" y="18"/>
                      <a:pt x="363" y="18"/>
                    </a:cubicBezTo>
                    <a:cubicBezTo>
                      <a:pt x="469" y="18"/>
                      <a:pt x="572" y="74"/>
                      <a:pt x="627" y="174"/>
                    </a:cubicBezTo>
                    <a:cubicBezTo>
                      <a:pt x="706" y="320"/>
                      <a:pt x="653" y="502"/>
                      <a:pt x="507" y="582"/>
                    </a:cubicBezTo>
                    <a:cubicBezTo>
                      <a:pt x="462" y="607"/>
                      <a:pt x="412" y="619"/>
                      <a:pt x="363" y="618"/>
                    </a:cubicBezTo>
                    <a:lnTo>
                      <a:pt x="363" y="636"/>
                    </a:lnTo>
                    <a:close/>
                    <a:moveTo>
                      <a:pt x="211" y="39"/>
                    </a:moveTo>
                    <a:cubicBezTo>
                      <a:pt x="57" y="124"/>
                      <a:pt x="0" y="317"/>
                      <a:pt x="84" y="471"/>
                    </a:cubicBezTo>
                    <a:cubicBezTo>
                      <a:pt x="142" y="576"/>
                      <a:pt x="251" y="636"/>
                      <a:pt x="363" y="636"/>
                    </a:cubicBezTo>
                    <a:cubicBezTo>
                      <a:pt x="363" y="618"/>
                      <a:pt x="363" y="618"/>
                      <a:pt x="363" y="618"/>
                    </a:cubicBezTo>
                    <a:cubicBezTo>
                      <a:pt x="257" y="618"/>
                      <a:pt x="154" y="562"/>
                      <a:pt x="100" y="462"/>
                    </a:cubicBezTo>
                    <a:cubicBezTo>
                      <a:pt x="20" y="317"/>
                      <a:pt x="74" y="134"/>
                      <a:pt x="219" y="55"/>
                    </a:cubicBezTo>
                    <a:cubicBezTo>
                      <a:pt x="265" y="30"/>
                      <a:pt x="315" y="18"/>
                      <a:pt x="363" y="18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312" y="0"/>
                      <a:pt x="259" y="13"/>
                      <a:pt x="211" y="3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sp>
        <p:nvSpPr>
          <p:cNvPr id="256" name="PA_文本框 4">
            <a:extLst>
              <a:ext uri="{FF2B5EF4-FFF2-40B4-BE49-F238E27FC236}">
                <a16:creationId xmlns:a16="http://schemas.microsoft.com/office/drawing/2014/main" id="{0DF4BF7B-D4C8-3345-99FC-AF6FA99A1F2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97771" y="3224338"/>
            <a:ext cx="2988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>
                <a:solidFill>
                  <a:srgbClr val="C00000"/>
                </a:solidFill>
              </a:rPr>
              <a:t>分支缺少</a:t>
            </a:r>
            <a:endParaRPr lang="zh-CN" altLang="en-US" sz="4800" b="1" spc="600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257" name="PA_文本框 5">
            <a:extLst>
              <a:ext uri="{FF2B5EF4-FFF2-40B4-BE49-F238E27FC236}">
                <a16:creationId xmlns:a16="http://schemas.microsoft.com/office/drawing/2014/main" id="{5B6E336D-6567-864B-9C2F-4D290CC6D02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97771" y="2244534"/>
            <a:ext cx="5032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dirty="0"/>
              <a:t>专项代码审查</a:t>
            </a:r>
            <a:endParaRPr lang="zh-CN" altLang="en-US" sz="6000" spc="600" dirty="0">
              <a:cs typeface="+mn-ea"/>
              <a:sym typeface="+mn-lt"/>
            </a:endParaRPr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CE38539C-4AEC-7142-8E16-5CBB8F5A4A75}"/>
              </a:ext>
            </a:extLst>
          </p:cNvPr>
          <p:cNvSpPr txBox="1"/>
          <p:nvPr/>
        </p:nvSpPr>
        <p:spPr>
          <a:xfrm>
            <a:off x="4202280" y="5151652"/>
            <a:ext cx="1195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赵俊锋</a:t>
            </a:r>
            <a:endParaRPr kumimoji="1" lang="en-US" altLang="zh-CN" sz="1600" dirty="0"/>
          </a:p>
          <a:p>
            <a:r>
              <a:rPr kumimoji="1" lang="zh-CN" altLang="en-US" sz="1600" dirty="0"/>
              <a:t>开发三部</a:t>
            </a:r>
            <a:endParaRPr kumimoji="1" lang="en-US" altLang="zh-CN" sz="1600" dirty="0"/>
          </a:p>
          <a:p>
            <a:r>
              <a:rPr kumimoji="1" lang="en-US" altLang="zh-CN" sz="1600" dirty="0"/>
              <a:t>2020/4/17</a:t>
            </a:r>
          </a:p>
        </p:txBody>
      </p:sp>
    </p:spTree>
    <p:extLst>
      <p:ext uri="{BB962C8B-B14F-4D97-AF65-F5344CB8AC3E}">
        <p14:creationId xmlns:p14="http://schemas.microsoft.com/office/powerpoint/2010/main" val="320835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4A50AB0-376D-7A48-89A0-05BB84BB231E}"/>
              </a:ext>
            </a:extLst>
          </p:cNvPr>
          <p:cNvSpPr txBox="1"/>
          <p:nvPr/>
        </p:nvSpPr>
        <p:spPr>
          <a:xfrm>
            <a:off x="210478" y="185840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好的代码风格：</a:t>
            </a:r>
            <a:r>
              <a:rPr lang="en-US" altLang="zh-CN" dirty="0"/>
              <a:t>case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C3D879-4AB9-F443-A3DB-0905A9B5F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730250"/>
            <a:ext cx="98552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44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4A50AB0-376D-7A48-89A0-05BB84BB231E}"/>
              </a:ext>
            </a:extLst>
          </p:cNvPr>
          <p:cNvSpPr txBox="1"/>
          <p:nvPr/>
        </p:nvSpPr>
        <p:spPr>
          <a:xfrm>
            <a:off x="210478" y="185840"/>
            <a:ext cx="556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坏的代码风格：</a:t>
            </a:r>
            <a:r>
              <a:rPr lang="en-US" altLang="zh-CN" dirty="0"/>
              <a:t> Case</a:t>
            </a:r>
            <a:r>
              <a:rPr lang="zh-CN" altLang="en-US" dirty="0"/>
              <a:t>语句没有以</a:t>
            </a:r>
            <a:r>
              <a:rPr lang="en-US" altLang="zh-CN" dirty="0"/>
              <a:t>break</a:t>
            </a:r>
            <a:r>
              <a:rPr lang="zh-CN" altLang="en-US" dirty="0"/>
              <a:t>和</a:t>
            </a:r>
            <a:r>
              <a:rPr lang="en-US" altLang="zh-CN" dirty="0"/>
              <a:t>return</a:t>
            </a:r>
            <a:r>
              <a:rPr lang="zh-CN" altLang="en-US" dirty="0"/>
              <a:t>结束。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8E7A7D-13CC-B246-B804-D82405642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692150"/>
            <a:ext cx="98044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61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4A50AB0-376D-7A48-89A0-05BB84BB231E}"/>
              </a:ext>
            </a:extLst>
          </p:cNvPr>
          <p:cNvSpPr txBox="1"/>
          <p:nvPr/>
        </p:nvSpPr>
        <p:spPr>
          <a:xfrm>
            <a:off x="210478" y="185840"/>
            <a:ext cx="574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坏的代码风格：</a:t>
            </a:r>
            <a:r>
              <a:rPr lang="zh-CN" altLang="en-US" dirty="0"/>
              <a:t>用</a:t>
            </a:r>
            <a:r>
              <a:rPr lang="en-US" altLang="zh-CN" dirty="0"/>
              <a:t>a</a:t>
            </a:r>
            <a:r>
              <a:rPr lang="zh-CN" altLang="en-US" dirty="0"/>
              <a:t>变量的遍历来操作</a:t>
            </a:r>
            <a:r>
              <a:rPr lang="en-US" altLang="zh-CN" dirty="0"/>
              <a:t>b</a:t>
            </a:r>
            <a:r>
              <a:rPr lang="zh-CN" altLang="en-US" dirty="0"/>
              <a:t>变数组的内容。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16D547-FCB7-CF45-B1A9-2B7BC2FDF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50" y="358628"/>
            <a:ext cx="4108450" cy="614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41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4A50AB0-376D-7A48-89A0-05BB84BB231E}"/>
              </a:ext>
            </a:extLst>
          </p:cNvPr>
          <p:cNvSpPr txBox="1"/>
          <p:nvPr/>
        </p:nvSpPr>
        <p:spPr>
          <a:xfrm>
            <a:off x="210478" y="185840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坏的代码风格：</a:t>
            </a:r>
            <a:r>
              <a:rPr lang="en-US" altLang="zh-CN" dirty="0"/>
              <a:t>catch</a:t>
            </a:r>
            <a:r>
              <a:rPr lang="zh-CN" altLang="en-US" dirty="0"/>
              <a:t>语句过大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77C373-F6B5-8D44-A0D0-91A76D461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972"/>
            <a:ext cx="12358353" cy="599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9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4A50AB0-376D-7A48-89A0-05BB84BB231E}"/>
              </a:ext>
            </a:extLst>
          </p:cNvPr>
          <p:cNvSpPr txBox="1"/>
          <p:nvPr/>
        </p:nvSpPr>
        <p:spPr>
          <a:xfrm>
            <a:off x="210478" y="185840"/>
            <a:ext cx="385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坏的代码风格：</a:t>
            </a:r>
            <a:r>
              <a:rPr lang="en-US" altLang="zh-CN" dirty="0"/>
              <a:t>catch</a:t>
            </a:r>
            <a:r>
              <a:rPr lang="zh-CN" altLang="en-US" dirty="0"/>
              <a:t>语句没有</a:t>
            </a:r>
            <a:r>
              <a:rPr lang="en-US" altLang="zh-CN" dirty="0"/>
              <a:t>return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8452EA9-062F-2E49-91A1-9D6036692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" y="831850"/>
            <a:ext cx="11555629" cy="43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47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PA_组合 54"/>
          <p:cNvGrpSpPr/>
          <p:nvPr>
            <p:custDataLst>
              <p:tags r:id="rId1"/>
            </p:custDataLst>
          </p:nvPr>
        </p:nvGrpSpPr>
        <p:grpSpPr>
          <a:xfrm>
            <a:off x="6317743" y="856602"/>
            <a:ext cx="5529625" cy="5813138"/>
            <a:chOff x="6230840" y="1044862"/>
            <a:chExt cx="5529625" cy="5813138"/>
          </a:xfrm>
        </p:grpSpPr>
        <p:sp>
          <p:nvSpPr>
            <p:cNvPr id="29" name="Freeform: Shape 55"/>
            <p:cNvSpPr>
              <a:spLocks/>
            </p:cNvSpPr>
            <p:nvPr/>
          </p:nvSpPr>
          <p:spPr bwMode="auto">
            <a:xfrm>
              <a:off x="10947862" y="5008664"/>
              <a:ext cx="140513" cy="140513"/>
            </a:xfrm>
            <a:custGeom>
              <a:avLst/>
              <a:gdLst>
                <a:gd name="T0" fmla="*/ 72 w 86"/>
                <a:gd name="T1" fmla="*/ 86 h 86"/>
                <a:gd name="T2" fmla="*/ 0 w 86"/>
                <a:gd name="T3" fmla="*/ 18 h 86"/>
                <a:gd name="T4" fmla="*/ 18 w 86"/>
                <a:gd name="T5" fmla="*/ 0 h 86"/>
                <a:gd name="T6" fmla="*/ 86 w 86"/>
                <a:gd name="T7" fmla="*/ 72 h 86"/>
                <a:gd name="T8" fmla="*/ 72 w 8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2" y="86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86" y="72"/>
                  </a:lnTo>
                  <a:lnTo>
                    <a:pt x="72" y="8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0" name="Group 56"/>
            <p:cNvGrpSpPr/>
            <p:nvPr/>
          </p:nvGrpSpPr>
          <p:grpSpPr>
            <a:xfrm>
              <a:off x="7072302" y="1851988"/>
              <a:ext cx="3803693" cy="3661505"/>
              <a:chOff x="3200445" y="1228386"/>
              <a:chExt cx="2852761" cy="2746150"/>
            </a:xfrm>
          </p:grpSpPr>
          <p:sp>
            <p:nvSpPr>
              <p:cNvPr id="191" name="Freeform: Shape 218"/>
              <p:cNvSpPr>
                <a:spLocks/>
              </p:cNvSpPr>
              <p:nvPr/>
            </p:nvSpPr>
            <p:spPr bwMode="auto">
              <a:xfrm>
                <a:off x="3871972" y="1364407"/>
                <a:ext cx="162980" cy="164205"/>
              </a:xfrm>
              <a:custGeom>
                <a:avLst/>
                <a:gdLst>
                  <a:gd name="T0" fmla="*/ 18 w 37"/>
                  <a:gd name="T1" fmla="*/ 37 h 37"/>
                  <a:gd name="T2" fmla="*/ 19 w 37"/>
                  <a:gd name="T3" fmla="*/ 37 h 37"/>
                  <a:gd name="T4" fmla="*/ 37 w 37"/>
                  <a:gd name="T5" fmla="*/ 18 h 37"/>
                  <a:gd name="T6" fmla="*/ 23 w 37"/>
                  <a:gd name="T7" fmla="*/ 0 h 37"/>
                  <a:gd name="T8" fmla="*/ 1 w 37"/>
                  <a:gd name="T9" fmla="*/ 12 h 37"/>
                  <a:gd name="T10" fmla="*/ 0 w 37"/>
                  <a:gd name="T11" fmla="*/ 18 h 37"/>
                  <a:gd name="T12" fmla="*/ 10 w 37"/>
                  <a:gd name="T13" fmla="*/ 24 h 37"/>
                  <a:gd name="T14" fmla="*/ 18 w 37"/>
                  <a:gd name="T1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cubicBezTo>
                      <a:pt x="18" y="37"/>
                      <a:pt x="18" y="37"/>
                      <a:pt x="19" y="37"/>
                    </a:cubicBezTo>
                    <a:cubicBezTo>
                      <a:pt x="29" y="37"/>
                      <a:pt x="37" y="29"/>
                      <a:pt x="37" y="18"/>
                    </a:cubicBezTo>
                    <a:cubicBezTo>
                      <a:pt x="37" y="10"/>
                      <a:pt x="31" y="2"/>
                      <a:pt x="23" y="0"/>
                    </a:cubicBezTo>
                    <a:cubicBezTo>
                      <a:pt x="16" y="4"/>
                      <a:pt x="8" y="8"/>
                      <a:pt x="1" y="12"/>
                    </a:cubicBezTo>
                    <a:cubicBezTo>
                      <a:pt x="1" y="14"/>
                      <a:pt x="0" y="16"/>
                      <a:pt x="0" y="18"/>
                    </a:cubicBezTo>
                    <a:cubicBezTo>
                      <a:pt x="4" y="19"/>
                      <a:pt x="7" y="21"/>
                      <a:pt x="10" y="24"/>
                    </a:cubicBezTo>
                    <a:cubicBezTo>
                      <a:pt x="14" y="28"/>
                      <a:pt x="16" y="32"/>
                      <a:pt x="18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2" name="Freeform: Shape 219"/>
              <p:cNvSpPr>
                <a:spLocks/>
              </p:cNvSpPr>
              <p:nvPr/>
            </p:nvSpPr>
            <p:spPr bwMode="auto">
              <a:xfrm>
                <a:off x="4048431" y="1422001"/>
                <a:ext cx="35537" cy="49017"/>
              </a:xfrm>
              <a:custGeom>
                <a:avLst/>
                <a:gdLst>
                  <a:gd name="T0" fmla="*/ 0 w 29"/>
                  <a:gd name="T1" fmla="*/ 40 h 40"/>
                  <a:gd name="T2" fmla="*/ 29 w 29"/>
                  <a:gd name="T3" fmla="*/ 18 h 40"/>
                  <a:gd name="T4" fmla="*/ 0 w 29"/>
                  <a:gd name="T5" fmla="*/ 0 h 40"/>
                  <a:gd name="T6" fmla="*/ 0 w 29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40">
                    <a:moveTo>
                      <a:pt x="0" y="40"/>
                    </a:moveTo>
                    <a:lnTo>
                      <a:pt x="29" y="18"/>
                    </a:lnTo>
                    <a:lnTo>
                      <a:pt x="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3" name="Freeform: Shape 220"/>
              <p:cNvSpPr>
                <a:spLocks/>
              </p:cNvSpPr>
              <p:nvPr/>
            </p:nvSpPr>
            <p:spPr bwMode="auto">
              <a:xfrm>
                <a:off x="3845012" y="1426903"/>
                <a:ext cx="18381" cy="13480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3 h 3"/>
                  <a:gd name="T4" fmla="*/ 4 w 4"/>
                  <a:gd name="T5" fmla="*/ 0 h 3"/>
                  <a:gd name="T6" fmla="*/ 0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cubicBezTo>
                      <a:pt x="1" y="3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4" name="Freeform: Shape 221"/>
              <p:cNvSpPr>
                <a:spLocks/>
              </p:cNvSpPr>
              <p:nvPr/>
            </p:nvSpPr>
            <p:spPr bwMode="auto">
              <a:xfrm>
                <a:off x="4004316" y="1355829"/>
                <a:ext cx="40439" cy="40439"/>
              </a:xfrm>
              <a:custGeom>
                <a:avLst/>
                <a:gdLst>
                  <a:gd name="T0" fmla="*/ 0 w 33"/>
                  <a:gd name="T1" fmla="*/ 7 h 33"/>
                  <a:gd name="T2" fmla="*/ 25 w 33"/>
                  <a:gd name="T3" fmla="*/ 33 h 33"/>
                  <a:gd name="T4" fmla="*/ 33 w 33"/>
                  <a:gd name="T5" fmla="*/ 0 h 33"/>
                  <a:gd name="T6" fmla="*/ 0 w 33"/>
                  <a:gd name="T7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3">
                    <a:moveTo>
                      <a:pt x="0" y="7"/>
                    </a:moveTo>
                    <a:lnTo>
                      <a:pt x="25" y="33"/>
                    </a:lnTo>
                    <a:lnTo>
                      <a:pt x="33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5" name="Freeform: Shape 222"/>
              <p:cNvSpPr>
                <a:spLocks/>
              </p:cNvSpPr>
              <p:nvPr/>
            </p:nvSpPr>
            <p:spPr bwMode="auto">
              <a:xfrm>
                <a:off x="4004316" y="1493075"/>
                <a:ext cx="40439" cy="44115"/>
              </a:xfrm>
              <a:custGeom>
                <a:avLst/>
                <a:gdLst>
                  <a:gd name="T0" fmla="*/ 25 w 33"/>
                  <a:gd name="T1" fmla="*/ 0 h 36"/>
                  <a:gd name="T2" fmla="*/ 0 w 33"/>
                  <a:gd name="T3" fmla="*/ 29 h 36"/>
                  <a:gd name="T4" fmla="*/ 33 w 33"/>
                  <a:gd name="T5" fmla="*/ 36 h 36"/>
                  <a:gd name="T6" fmla="*/ 25 w 33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6">
                    <a:moveTo>
                      <a:pt x="25" y="0"/>
                    </a:moveTo>
                    <a:lnTo>
                      <a:pt x="0" y="29"/>
                    </a:lnTo>
                    <a:lnTo>
                      <a:pt x="33" y="3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6" name="Freeform: Shape 223"/>
              <p:cNvSpPr>
                <a:spLocks/>
              </p:cNvSpPr>
              <p:nvPr/>
            </p:nvSpPr>
            <p:spPr bwMode="auto">
              <a:xfrm>
                <a:off x="3690610" y="1448960"/>
                <a:ext cx="357820" cy="220574"/>
              </a:xfrm>
              <a:custGeom>
                <a:avLst/>
                <a:gdLst>
                  <a:gd name="T0" fmla="*/ 66 w 81"/>
                  <a:gd name="T1" fmla="*/ 21 h 50"/>
                  <a:gd name="T2" fmla="*/ 64 w 81"/>
                  <a:gd name="T3" fmla="*/ 21 h 50"/>
                  <a:gd name="T4" fmla="*/ 57 w 81"/>
                  <a:gd name="T5" fmla="*/ 24 h 50"/>
                  <a:gd name="T6" fmla="*/ 57 w 81"/>
                  <a:gd name="T7" fmla="*/ 20 h 50"/>
                  <a:gd name="T8" fmla="*/ 56 w 81"/>
                  <a:gd name="T9" fmla="*/ 18 h 50"/>
                  <a:gd name="T10" fmla="*/ 41 w 81"/>
                  <a:gd name="T11" fmla="*/ 1 h 50"/>
                  <a:gd name="T12" fmla="*/ 39 w 81"/>
                  <a:gd name="T13" fmla="*/ 1 h 50"/>
                  <a:gd name="T14" fmla="*/ 32 w 81"/>
                  <a:gd name="T15" fmla="*/ 0 h 50"/>
                  <a:gd name="T16" fmla="*/ 31 w 81"/>
                  <a:gd name="T17" fmla="*/ 0 h 50"/>
                  <a:gd name="T18" fmla="*/ 31 w 81"/>
                  <a:gd name="T19" fmla="*/ 0 h 50"/>
                  <a:gd name="T20" fmla="*/ 9 w 81"/>
                  <a:gd name="T21" fmla="*/ 15 h 50"/>
                  <a:gd name="T22" fmla="*/ 7 w 81"/>
                  <a:gd name="T23" fmla="*/ 25 h 50"/>
                  <a:gd name="T24" fmla="*/ 8 w 81"/>
                  <a:gd name="T25" fmla="*/ 32 h 50"/>
                  <a:gd name="T26" fmla="*/ 0 w 81"/>
                  <a:gd name="T27" fmla="*/ 41 h 50"/>
                  <a:gd name="T28" fmla="*/ 9 w 81"/>
                  <a:gd name="T29" fmla="*/ 50 h 50"/>
                  <a:gd name="T30" fmla="*/ 32 w 81"/>
                  <a:gd name="T31" fmla="*/ 50 h 50"/>
                  <a:gd name="T32" fmla="*/ 33 w 81"/>
                  <a:gd name="T33" fmla="*/ 50 h 50"/>
                  <a:gd name="T34" fmla="*/ 66 w 81"/>
                  <a:gd name="T35" fmla="*/ 50 h 50"/>
                  <a:gd name="T36" fmla="*/ 81 w 81"/>
                  <a:gd name="T37" fmla="*/ 35 h 50"/>
                  <a:gd name="T38" fmla="*/ 66 w 81"/>
                  <a:gd name="T39" fmla="*/ 2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" h="50">
                    <a:moveTo>
                      <a:pt x="66" y="21"/>
                    </a:moveTo>
                    <a:cubicBezTo>
                      <a:pt x="66" y="21"/>
                      <a:pt x="65" y="21"/>
                      <a:pt x="64" y="21"/>
                    </a:cubicBezTo>
                    <a:cubicBezTo>
                      <a:pt x="62" y="21"/>
                      <a:pt x="59" y="23"/>
                      <a:pt x="57" y="24"/>
                    </a:cubicBezTo>
                    <a:cubicBezTo>
                      <a:pt x="57" y="23"/>
                      <a:pt x="57" y="22"/>
                      <a:pt x="57" y="20"/>
                    </a:cubicBezTo>
                    <a:cubicBezTo>
                      <a:pt x="57" y="19"/>
                      <a:pt x="56" y="18"/>
                      <a:pt x="56" y="18"/>
                    </a:cubicBezTo>
                    <a:cubicBezTo>
                      <a:pt x="54" y="10"/>
                      <a:pt x="48" y="4"/>
                      <a:pt x="41" y="1"/>
                    </a:cubicBezTo>
                    <a:cubicBezTo>
                      <a:pt x="40" y="1"/>
                      <a:pt x="40" y="1"/>
                      <a:pt x="39" y="1"/>
                    </a:cubicBezTo>
                    <a:cubicBezTo>
                      <a:pt x="37" y="0"/>
                      <a:pt x="35" y="0"/>
                      <a:pt x="32" y="0"/>
                    </a:cubicBezTo>
                    <a:cubicBezTo>
                      <a:pt x="32" y="0"/>
                      <a:pt x="32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4" y="5"/>
                      <a:pt x="16" y="10"/>
                      <a:pt x="9" y="15"/>
                    </a:cubicBezTo>
                    <a:cubicBezTo>
                      <a:pt x="8" y="18"/>
                      <a:pt x="7" y="21"/>
                      <a:pt x="7" y="25"/>
                    </a:cubicBezTo>
                    <a:cubicBezTo>
                      <a:pt x="7" y="27"/>
                      <a:pt x="8" y="30"/>
                      <a:pt x="8" y="32"/>
                    </a:cubicBezTo>
                    <a:cubicBezTo>
                      <a:pt x="4" y="32"/>
                      <a:pt x="0" y="36"/>
                      <a:pt x="0" y="41"/>
                    </a:cubicBezTo>
                    <a:cubicBezTo>
                      <a:pt x="0" y="46"/>
                      <a:pt x="4" y="50"/>
                      <a:pt x="9" y="50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74" y="50"/>
                      <a:pt x="81" y="43"/>
                      <a:pt x="81" y="35"/>
                    </a:cubicBezTo>
                    <a:cubicBezTo>
                      <a:pt x="81" y="27"/>
                      <a:pt x="74" y="21"/>
                      <a:pt x="66" y="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7" name="Freeform: Shape 224"/>
              <p:cNvSpPr>
                <a:spLocks/>
              </p:cNvSpPr>
              <p:nvPr/>
            </p:nvSpPr>
            <p:spPr bwMode="auto">
              <a:xfrm>
                <a:off x="5028761" y="3524809"/>
                <a:ext cx="318607" cy="344341"/>
              </a:xfrm>
              <a:custGeom>
                <a:avLst/>
                <a:gdLst>
                  <a:gd name="T0" fmla="*/ 60 w 72"/>
                  <a:gd name="T1" fmla="*/ 2 h 78"/>
                  <a:gd name="T2" fmla="*/ 60 w 72"/>
                  <a:gd name="T3" fmla="*/ 26 h 78"/>
                  <a:gd name="T4" fmla="*/ 64 w 72"/>
                  <a:gd name="T5" fmla="*/ 37 h 78"/>
                  <a:gd name="T6" fmla="*/ 66 w 72"/>
                  <a:gd name="T7" fmla="*/ 43 h 78"/>
                  <a:gd name="T8" fmla="*/ 60 w 72"/>
                  <a:gd name="T9" fmla="*/ 50 h 78"/>
                  <a:gd name="T10" fmla="*/ 56 w 72"/>
                  <a:gd name="T11" fmla="*/ 53 h 78"/>
                  <a:gd name="T12" fmla="*/ 60 w 72"/>
                  <a:gd name="T13" fmla="*/ 50 h 78"/>
                  <a:gd name="T14" fmla="*/ 60 w 72"/>
                  <a:gd name="T15" fmla="*/ 44 h 78"/>
                  <a:gd name="T16" fmla="*/ 56 w 72"/>
                  <a:gd name="T17" fmla="*/ 33 h 78"/>
                  <a:gd name="T18" fmla="*/ 60 w 72"/>
                  <a:gd name="T19" fmla="*/ 26 h 78"/>
                  <a:gd name="T20" fmla="*/ 55 w 72"/>
                  <a:gd name="T21" fmla="*/ 46 h 78"/>
                  <a:gd name="T22" fmla="*/ 55 w 72"/>
                  <a:gd name="T23" fmla="*/ 53 h 78"/>
                  <a:gd name="T24" fmla="*/ 55 w 72"/>
                  <a:gd name="T25" fmla="*/ 1 h 78"/>
                  <a:gd name="T26" fmla="*/ 55 w 72"/>
                  <a:gd name="T27" fmla="*/ 9 h 78"/>
                  <a:gd name="T28" fmla="*/ 55 w 72"/>
                  <a:gd name="T29" fmla="*/ 16 h 78"/>
                  <a:gd name="T30" fmla="*/ 60 w 72"/>
                  <a:gd name="T31" fmla="*/ 21 h 78"/>
                  <a:gd name="T32" fmla="*/ 31 w 72"/>
                  <a:gd name="T33" fmla="*/ 71 h 78"/>
                  <a:gd name="T34" fmla="*/ 55 w 72"/>
                  <a:gd name="T35" fmla="*/ 46 h 78"/>
                  <a:gd name="T36" fmla="*/ 50 w 72"/>
                  <a:gd name="T37" fmla="*/ 28 h 78"/>
                  <a:gd name="T38" fmla="*/ 55 w 72"/>
                  <a:gd name="T39" fmla="*/ 27 h 78"/>
                  <a:gd name="T40" fmla="*/ 55 w 72"/>
                  <a:gd name="T41" fmla="*/ 21 h 78"/>
                  <a:gd name="T42" fmla="*/ 50 w 72"/>
                  <a:gd name="T43" fmla="*/ 10 h 78"/>
                  <a:gd name="T44" fmla="*/ 55 w 72"/>
                  <a:gd name="T45" fmla="*/ 4 h 78"/>
                  <a:gd name="T46" fmla="*/ 44 w 72"/>
                  <a:gd name="T47" fmla="*/ 4 h 78"/>
                  <a:gd name="T48" fmla="*/ 22 w 72"/>
                  <a:gd name="T49" fmla="*/ 55 h 78"/>
                  <a:gd name="T50" fmla="*/ 22 w 72"/>
                  <a:gd name="T51" fmla="*/ 60 h 78"/>
                  <a:gd name="T52" fmla="*/ 26 w 72"/>
                  <a:gd name="T53" fmla="*/ 71 h 78"/>
                  <a:gd name="T54" fmla="*/ 22 w 72"/>
                  <a:gd name="T55" fmla="*/ 76 h 78"/>
                  <a:gd name="T56" fmla="*/ 22 w 72"/>
                  <a:gd name="T57" fmla="*/ 72 h 78"/>
                  <a:gd name="T58" fmla="*/ 22 w 72"/>
                  <a:gd name="T59" fmla="*/ 66 h 78"/>
                  <a:gd name="T60" fmla="*/ 16 w 72"/>
                  <a:gd name="T61" fmla="*/ 61 h 78"/>
                  <a:gd name="T62" fmla="*/ 20 w 72"/>
                  <a:gd name="T63" fmla="*/ 29 h 78"/>
                  <a:gd name="T64" fmla="*/ 17 w 72"/>
                  <a:gd name="T65" fmla="*/ 37 h 78"/>
                  <a:gd name="T66" fmla="*/ 16 w 72"/>
                  <a:gd name="T67" fmla="*/ 43 h 78"/>
                  <a:gd name="T68" fmla="*/ 20 w 72"/>
                  <a:gd name="T69" fmla="*/ 49 h 78"/>
                  <a:gd name="T70" fmla="*/ 22 w 72"/>
                  <a:gd name="T71" fmla="*/ 54 h 78"/>
                  <a:gd name="T72" fmla="*/ 11 w 72"/>
                  <a:gd name="T73" fmla="*/ 12 h 78"/>
                  <a:gd name="T74" fmla="*/ 10 w 72"/>
                  <a:gd name="T75" fmla="*/ 20 h 78"/>
                  <a:gd name="T76" fmla="*/ 14 w 72"/>
                  <a:gd name="T77" fmla="*/ 26 h 78"/>
                  <a:gd name="T78" fmla="*/ 16 w 72"/>
                  <a:gd name="T79" fmla="*/ 31 h 78"/>
                  <a:gd name="T80" fmla="*/ 16 w 72"/>
                  <a:gd name="T81" fmla="*/ 11 h 78"/>
                  <a:gd name="T82" fmla="*/ 16 w 72"/>
                  <a:gd name="T83" fmla="*/ 78 h 78"/>
                  <a:gd name="T84" fmla="*/ 15 w 72"/>
                  <a:gd name="T85" fmla="*/ 55 h 78"/>
                  <a:gd name="T86" fmla="*/ 13 w 72"/>
                  <a:gd name="T87" fmla="*/ 50 h 78"/>
                  <a:gd name="T88" fmla="*/ 16 w 72"/>
                  <a:gd name="T89" fmla="*/ 37 h 78"/>
                  <a:gd name="T90" fmla="*/ 10 w 72"/>
                  <a:gd name="T91" fmla="*/ 56 h 78"/>
                  <a:gd name="T92" fmla="*/ 4 w 72"/>
                  <a:gd name="T93" fmla="*/ 14 h 78"/>
                  <a:gd name="T94" fmla="*/ 10 w 72"/>
                  <a:gd name="T95" fmla="*/ 38 h 78"/>
                  <a:gd name="T96" fmla="*/ 10 w 72"/>
                  <a:gd name="T97" fmla="*/ 27 h 78"/>
                  <a:gd name="T98" fmla="*/ 10 w 72"/>
                  <a:gd name="T99" fmla="*/ 2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2" h="78">
                    <a:moveTo>
                      <a:pt x="60" y="55"/>
                    </a:moveTo>
                    <a:cubicBezTo>
                      <a:pt x="64" y="53"/>
                      <a:pt x="68" y="50"/>
                      <a:pt x="72" y="48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0" y="51"/>
                      <a:pt x="60" y="51"/>
                      <a:pt x="60" y="51"/>
                    </a:cubicBezTo>
                    <a:cubicBezTo>
                      <a:pt x="60" y="50"/>
                      <a:pt x="60" y="50"/>
                      <a:pt x="60" y="50"/>
                    </a:cubicBezTo>
                    <a:lnTo>
                      <a:pt x="60" y="55"/>
                    </a:lnTo>
                    <a:close/>
                    <a:moveTo>
                      <a:pt x="55" y="53"/>
                    </a:moveTo>
                    <a:cubicBezTo>
                      <a:pt x="56" y="53"/>
                      <a:pt x="56" y="53"/>
                      <a:pt x="56" y="53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8" y="56"/>
                      <a:pt x="59" y="56"/>
                      <a:pt x="60" y="55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53"/>
                      <a:pt x="55" y="53"/>
                      <a:pt x="55" y="53"/>
                    </a:cubicBezTo>
                    <a:close/>
                    <a:moveTo>
                      <a:pt x="60" y="2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7" y="8"/>
                      <a:pt x="57" y="8"/>
                      <a:pt x="57" y="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2"/>
                    </a:lnTo>
                    <a:close/>
                    <a:moveTo>
                      <a:pt x="22" y="76"/>
                    </a:moveTo>
                    <a:cubicBezTo>
                      <a:pt x="25" y="74"/>
                      <a:pt x="28" y="73"/>
                      <a:pt x="31" y="7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2" y="72"/>
                      <a:pt x="22" y="72"/>
                      <a:pt x="22" y="72"/>
                    </a:cubicBezTo>
                    <a:lnTo>
                      <a:pt x="22" y="76"/>
                    </a:lnTo>
                    <a:close/>
                    <a:moveTo>
                      <a:pt x="16" y="78"/>
                    </a:moveTo>
                    <a:cubicBezTo>
                      <a:pt x="18" y="77"/>
                      <a:pt x="20" y="76"/>
                      <a:pt x="22" y="76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78"/>
                      <a:pt x="16" y="78"/>
                      <a:pt x="16" y="78"/>
                    </a:cubicBezTo>
                    <a:close/>
                    <a:moveTo>
                      <a:pt x="22" y="28"/>
                    </a:moveTo>
                    <a:cubicBezTo>
                      <a:pt x="20" y="29"/>
                      <a:pt x="20" y="29"/>
                      <a:pt x="20" y="29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5"/>
                      <a:pt x="22" y="55"/>
                      <a:pt x="22" y="55"/>
                    </a:cubicBezTo>
                    <a:lnTo>
                      <a:pt x="22" y="28"/>
                    </a:lnTo>
                    <a:close/>
                    <a:moveTo>
                      <a:pt x="11" y="12"/>
                    </a:move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1" y="12"/>
                      <a:pt x="11" y="12"/>
                      <a:pt x="11" y="12"/>
                    </a:cubicBezTo>
                    <a:close/>
                    <a:moveTo>
                      <a:pt x="10" y="56"/>
                    </a:move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8"/>
                      <a:pt x="10" y="38"/>
                      <a:pt x="10" y="38"/>
                    </a:cubicBezTo>
                    <a:lnTo>
                      <a:pt x="10" y="56"/>
                    </a:lnTo>
                    <a:close/>
                    <a:moveTo>
                      <a:pt x="10" y="15"/>
                    </a:moveTo>
                    <a:cubicBezTo>
                      <a:pt x="5" y="16"/>
                      <a:pt x="5" y="16"/>
                      <a:pt x="5" y="16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10" y="20"/>
                      <a:pt x="10" y="20"/>
                      <a:pt x="10" y="20"/>
                    </a:cubicBezTo>
                    <a:lnTo>
                      <a:pt x="10" y="1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8" name="Freeform: Shape 225"/>
              <p:cNvSpPr>
                <a:spLocks/>
              </p:cNvSpPr>
              <p:nvPr/>
            </p:nvSpPr>
            <p:spPr bwMode="auto">
              <a:xfrm>
                <a:off x="4397674" y="3767441"/>
                <a:ext cx="283070" cy="207095"/>
              </a:xfrm>
              <a:custGeom>
                <a:avLst/>
                <a:gdLst>
                  <a:gd name="T0" fmla="*/ 16 w 64"/>
                  <a:gd name="T1" fmla="*/ 46 h 47"/>
                  <a:gd name="T2" fmla="*/ 16 w 64"/>
                  <a:gd name="T3" fmla="*/ 16 h 47"/>
                  <a:gd name="T4" fmla="*/ 56 w 64"/>
                  <a:gd name="T5" fmla="*/ 16 h 47"/>
                  <a:gd name="T6" fmla="*/ 56 w 64"/>
                  <a:gd name="T7" fmla="*/ 45 h 47"/>
                  <a:gd name="T8" fmla="*/ 51 w 64"/>
                  <a:gd name="T9" fmla="*/ 44 h 47"/>
                  <a:gd name="T10" fmla="*/ 43 w 64"/>
                  <a:gd name="T11" fmla="*/ 47 h 47"/>
                  <a:gd name="T12" fmla="*/ 64 w 64"/>
                  <a:gd name="T13" fmla="*/ 46 h 47"/>
                  <a:gd name="T14" fmla="*/ 64 w 64"/>
                  <a:gd name="T15" fmla="*/ 16 h 47"/>
                  <a:gd name="T16" fmla="*/ 64 w 64"/>
                  <a:gd name="T17" fmla="*/ 0 h 47"/>
                  <a:gd name="T18" fmla="*/ 56 w 64"/>
                  <a:gd name="T19" fmla="*/ 0 h 47"/>
                  <a:gd name="T20" fmla="*/ 16 w 64"/>
                  <a:gd name="T21" fmla="*/ 0 h 47"/>
                  <a:gd name="T22" fmla="*/ 8 w 64"/>
                  <a:gd name="T23" fmla="*/ 0 h 47"/>
                  <a:gd name="T24" fmla="*/ 8 w 64"/>
                  <a:gd name="T25" fmla="*/ 16 h 47"/>
                  <a:gd name="T26" fmla="*/ 8 w 64"/>
                  <a:gd name="T27" fmla="*/ 45 h 47"/>
                  <a:gd name="T28" fmla="*/ 3 w 64"/>
                  <a:gd name="T29" fmla="*/ 44 h 47"/>
                  <a:gd name="T30" fmla="*/ 0 w 64"/>
                  <a:gd name="T31" fmla="*/ 44 h 47"/>
                  <a:gd name="T32" fmla="*/ 16 w 64"/>
                  <a:gd name="T33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47">
                    <a:moveTo>
                      <a:pt x="16" y="46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4" y="44"/>
                      <a:pt x="53" y="44"/>
                      <a:pt x="51" y="44"/>
                    </a:cubicBezTo>
                    <a:cubicBezTo>
                      <a:pt x="48" y="44"/>
                      <a:pt x="45" y="45"/>
                      <a:pt x="43" y="47"/>
                    </a:cubicBezTo>
                    <a:cubicBezTo>
                      <a:pt x="50" y="47"/>
                      <a:pt x="57" y="47"/>
                      <a:pt x="64" y="4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6" y="44"/>
                      <a:pt x="5" y="44"/>
                      <a:pt x="3" y="44"/>
                    </a:cubicBezTo>
                    <a:cubicBezTo>
                      <a:pt x="2" y="44"/>
                      <a:pt x="1" y="44"/>
                      <a:pt x="0" y="44"/>
                    </a:cubicBezTo>
                    <a:cubicBezTo>
                      <a:pt x="5" y="45"/>
                      <a:pt x="10" y="46"/>
                      <a:pt x="16" y="4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9" name="Freeform: Shape 226"/>
              <p:cNvSpPr>
                <a:spLocks/>
              </p:cNvSpPr>
              <p:nvPr/>
            </p:nvSpPr>
            <p:spPr bwMode="auto">
              <a:xfrm>
                <a:off x="5333889" y="1660957"/>
                <a:ext cx="273267" cy="159304"/>
              </a:xfrm>
              <a:custGeom>
                <a:avLst/>
                <a:gdLst>
                  <a:gd name="T0" fmla="*/ 35 w 62"/>
                  <a:gd name="T1" fmla="*/ 0 h 36"/>
                  <a:gd name="T2" fmla="*/ 35 w 62"/>
                  <a:gd name="T3" fmla="*/ 6 h 36"/>
                  <a:gd name="T4" fmla="*/ 0 w 62"/>
                  <a:gd name="T5" fmla="*/ 36 h 36"/>
                  <a:gd name="T6" fmla="*/ 35 w 62"/>
                  <a:gd name="T7" fmla="*/ 29 h 36"/>
                  <a:gd name="T8" fmla="*/ 35 w 62"/>
                  <a:gd name="T9" fmla="*/ 36 h 36"/>
                  <a:gd name="T10" fmla="*/ 62 w 62"/>
                  <a:gd name="T11" fmla="*/ 18 h 36"/>
                  <a:gd name="T12" fmla="*/ 35 w 62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36">
                    <a:moveTo>
                      <a:pt x="35" y="0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4" y="6"/>
                      <a:pt x="0" y="36"/>
                      <a:pt x="0" y="36"/>
                    </a:cubicBezTo>
                    <a:cubicBezTo>
                      <a:pt x="0" y="36"/>
                      <a:pt x="10" y="29"/>
                      <a:pt x="35" y="29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62" y="18"/>
                      <a:pt x="62" y="18"/>
                      <a:pt x="62" y="18"/>
                    </a:cubicBez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0" name="Freeform: Shape 227"/>
              <p:cNvSpPr>
                <a:spLocks/>
              </p:cNvSpPr>
              <p:nvPr/>
            </p:nvSpPr>
            <p:spPr bwMode="auto">
              <a:xfrm>
                <a:off x="5306930" y="1801879"/>
                <a:ext cx="269591" cy="159304"/>
              </a:xfrm>
              <a:custGeom>
                <a:avLst/>
                <a:gdLst>
                  <a:gd name="T0" fmla="*/ 27 w 61"/>
                  <a:gd name="T1" fmla="*/ 36 h 36"/>
                  <a:gd name="T2" fmla="*/ 27 w 61"/>
                  <a:gd name="T3" fmla="*/ 30 h 36"/>
                  <a:gd name="T4" fmla="*/ 61 w 61"/>
                  <a:gd name="T5" fmla="*/ 0 h 36"/>
                  <a:gd name="T6" fmla="*/ 27 w 61"/>
                  <a:gd name="T7" fmla="*/ 7 h 36"/>
                  <a:gd name="T8" fmla="*/ 27 w 61"/>
                  <a:gd name="T9" fmla="*/ 1 h 36"/>
                  <a:gd name="T10" fmla="*/ 0 w 61"/>
                  <a:gd name="T11" fmla="*/ 19 h 36"/>
                  <a:gd name="T12" fmla="*/ 27 w 61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36">
                    <a:moveTo>
                      <a:pt x="27" y="36"/>
                    </a:moveTo>
                    <a:cubicBezTo>
                      <a:pt x="27" y="30"/>
                      <a:pt x="27" y="30"/>
                      <a:pt x="27" y="30"/>
                    </a:cubicBezTo>
                    <a:cubicBezTo>
                      <a:pt x="58" y="30"/>
                      <a:pt x="61" y="0"/>
                      <a:pt x="61" y="0"/>
                    </a:cubicBezTo>
                    <a:cubicBezTo>
                      <a:pt x="61" y="0"/>
                      <a:pt x="52" y="7"/>
                      <a:pt x="27" y="7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27" y="36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1" name="Freeform: Shape 228"/>
              <p:cNvSpPr>
                <a:spLocks/>
              </p:cNvSpPr>
              <p:nvPr/>
            </p:nvSpPr>
            <p:spPr bwMode="auto">
              <a:xfrm>
                <a:off x="5885324" y="2977050"/>
                <a:ext cx="4902" cy="8578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2" name="Freeform: Shape 229"/>
              <p:cNvSpPr>
                <a:spLocks/>
              </p:cNvSpPr>
              <p:nvPr/>
            </p:nvSpPr>
            <p:spPr bwMode="auto">
              <a:xfrm>
                <a:off x="5885324" y="2880242"/>
                <a:ext cx="26959" cy="79652"/>
              </a:xfrm>
              <a:custGeom>
                <a:avLst/>
                <a:gdLst>
                  <a:gd name="T0" fmla="*/ 6 w 6"/>
                  <a:gd name="T1" fmla="*/ 0 h 18"/>
                  <a:gd name="T2" fmla="*/ 0 w 6"/>
                  <a:gd name="T3" fmla="*/ 18 h 18"/>
                  <a:gd name="T4" fmla="*/ 2 w 6"/>
                  <a:gd name="T5" fmla="*/ 18 h 18"/>
                  <a:gd name="T6" fmla="*/ 6 w 6"/>
                  <a:gd name="T7" fmla="*/ 1 h 18"/>
                  <a:gd name="T8" fmla="*/ 6 w 6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8">
                    <a:moveTo>
                      <a:pt x="6" y="0"/>
                    </a:moveTo>
                    <a:cubicBezTo>
                      <a:pt x="3" y="5"/>
                      <a:pt x="1" y="11"/>
                      <a:pt x="0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2"/>
                      <a:pt x="5" y="7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3" name="Freeform: Shape 230"/>
              <p:cNvSpPr>
                <a:spLocks/>
              </p:cNvSpPr>
              <p:nvPr/>
            </p:nvSpPr>
            <p:spPr bwMode="auto">
              <a:xfrm>
                <a:off x="5841210" y="2848382"/>
                <a:ext cx="53918" cy="111513"/>
              </a:xfrm>
              <a:custGeom>
                <a:avLst/>
                <a:gdLst>
                  <a:gd name="T0" fmla="*/ 0 w 12"/>
                  <a:gd name="T1" fmla="*/ 0 h 25"/>
                  <a:gd name="T2" fmla="*/ 0 w 12"/>
                  <a:gd name="T3" fmla="*/ 25 h 25"/>
                  <a:gd name="T4" fmla="*/ 6 w 12"/>
                  <a:gd name="T5" fmla="*/ 25 h 25"/>
                  <a:gd name="T6" fmla="*/ 12 w 12"/>
                  <a:gd name="T7" fmla="*/ 4 h 25"/>
                  <a:gd name="T8" fmla="*/ 0 w 12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17"/>
                      <a:pt x="9" y="10"/>
                      <a:pt x="12" y="4"/>
                    </a:cubicBezTo>
                    <a:cubicBezTo>
                      <a:pt x="9" y="2"/>
                      <a:pt x="4" y="1"/>
                      <a:pt x="0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4" name="Freeform: Shape 231"/>
              <p:cNvSpPr>
                <a:spLocks/>
              </p:cNvSpPr>
              <p:nvPr/>
            </p:nvSpPr>
            <p:spPr bwMode="auto">
              <a:xfrm>
                <a:off x="5766459" y="2977050"/>
                <a:ext cx="52693" cy="110287"/>
              </a:xfrm>
              <a:custGeom>
                <a:avLst/>
                <a:gdLst>
                  <a:gd name="T0" fmla="*/ 12 w 12"/>
                  <a:gd name="T1" fmla="*/ 25 h 25"/>
                  <a:gd name="T2" fmla="*/ 12 w 12"/>
                  <a:gd name="T3" fmla="*/ 0 h 25"/>
                  <a:gd name="T4" fmla="*/ 6 w 12"/>
                  <a:gd name="T5" fmla="*/ 0 h 25"/>
                  <a:gd name="T6" fmla="*/ 0 w 12"/>
                  <a:gd name="T7" fmla="*/ 21 h 25"/>
                  <a:gd name="T8" fmla="*/ 12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12" y="25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9"/>
                      <a:pt x="3" y="16"/>
                      <a:pt x="0" y="21"/>
                    </a:cubicBezTo>
                    <a:cubicBezTo>
                      <a:pt x="3" y="23"/>
                      <a:pt x="8" y="25"/>
                      <a:pt x="12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5" name="Freeform: Shape 232"/>
              <p:cNvSpPr>
                <a:spLocks/>
              </p:cNvSpPr>
              <p:nvPr/>
            </p:nvSpPr>
            <p:spPr bwMode="auto">
              <a:xfrm>
                <a:off x="5766459" y="2848382"/>
                <a:ext cx="52693" cy="111513"/>
              </a:xfrm>
              <a:custGeom>
                <a:avLst/>
                <a:gdLst>
                  <a:gd name="T0" fmla="*/ 6 w 12"/>
                  <a:gd name="T1" fmla="*/ 25 h 25"/>
                  <a:gd name="T2" fmla="*/ 12 w 12"/>
                  <a:gd name="T3" fmla="*/ 25 h 25"/>
                  <a:gd name="T4" fmla="*/ 12 w 12"/>
                  <a:gd name="T5" fmla="*/ 0 h 25"/>
                  <a:gd name="T6" fmla="*/ 0 w 12"/>
                  <a:gd name="T7" fmla="*/ 5 h 25"/>
                  <a:gd name="T8" fmla="*/ 6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6" y="25"/>
                    </a:move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1"/>
                      <a:pt x="3" y="2"/>
                      <a:pt x="0" y="5"/>
                    </a:cubicBezTo>
                    <a:cubicBezTo>
                      <a:pt x="3" y="10"/>
                      <a:pt x="6" y="17"/>
                      <a:pt x="6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6" name="Freeform: Shape 233"/>
              <p:cNvSpPr>
                <a:spLocks/>
              </p:cNvSpPr>
              <p:nvPr/>
            </p:nvSpPr>
            <p:spPr bwMode="auto">
              <a:xfrm>
                <a:off x="5713767" y="2977050"/>
                <a:ext cx="61271" cy="79652"/>
              </a:xfrm>
              <a:custGeom>
                <a:avLst/>
                <a:gdLst>
                  <a:gd name="T0" fmla="*/ 8 w 14"/>
                  <a:gd name="T1" fmla="*/ 18 h 18"/>
                  <a:gd name="T2" fmla="*/ 14 w 14"/>
                  <a:gd name="T3" fmla="*/ 0 h 18"/>
                  <a:gd name="T4" fmla="*/ 0 w 14"/>
                  <a:gd name="T5" fmla="*/ 0 h 18"/>
                  <a:gd name="T6" fmla="*/ 8 w 14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18"/>
                    </a:moveTo>
                    <a:cubicBezTo>
                      <a:pt x="11" y="14"/>
                      <a:pt x="13" y="7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3" y="13"/>
                      <a:pt x="8" y="18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7" name="Freeform: Shape 234"/>
              <p:cNvSpPr>
                <a:spLocks/>
              </p:cNvSpPr>
              <p:nvPr/>
            </p:nvSpPr>
            <p:spPr bwMode="auto">
              <a:xfrm>
                <a:off x="5713767" y="2880242"/>
                <a:ext cx="61271" cy="79652"/>
              </a:xfrm>
              <a:custGeom>
                <a:avLst/>
                <a:gdLst>
                  <a:gd name="T0" fmla="*/ 8 w 14"/>
                  <a:gd name="T1" fmla="*/ 0 h 18"/>
                  <a:gd name="T2" fmla="*/ 0 w 14"/>
                  <a:gd name="T3" fmla="*/ 18 h 18"/>
                  <a:gd name="T4" fmla="*/ 14 w 14"/>
                  <a:gd name="T5" fmla="*/ 18 h 18"/>
                  <a:gd name="T6" fmla="*/ 8 w 14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0"/>
                    </a:moveTo>
                    <a:cubicBezTo>
                      <a:pt x="3" y="5"/>
                      <a:pt x="0" y="11"/>
                      <a:pt x="0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1"/>
                      <a:pt x="11" y="5"/>
                      <a:pt x="8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8" name="Freeform: Shape 235"/>
              <p:cNvSpPr>
                <a:spLocks/>
              </p:cNvSpPr>
              <p:nvPr/>
            </p:nvSpPr>
            <p:spPr bwMode="auto">
              <a:xfrm>
                <a:off x="5841210" y="2977050"/>
                <a:ext cx="35537" cy="110287"/>
              </a:xfrm>
              <a:custGeom>
                <a:avLst/>
                <a:gdLst>
                  <a:gd name="T0" fmla="*/ 0 w 8"/>
                  <a:gd name="T1" fmla="*/ 25 h 25"/>
                  <a:gd name="T2" fmla="*/ 3 w 8"/>
                  <a:gd name="T3" fmla="*/ 25 h 25"/>
                  <a:gd name="T4" fmla="*/ 8 w 8"/>
                  <a:gd name="T5" fmla="*/ 11 h 25"/>
                  <a:gd name="T6" fmla="*/ 6 w 8"/>
                  <a:gd name="T7" fmla="*/ 0 h 25"/>
                  <a:gd name="T8" fmla="*/ 0 w 8"/>
                  <a:gd name="T9" fmla="*/ 0 h 25"/>
                  <a:gd name="T10" fmla="*/ 0 w 8"/>
                  <a:gd name="T1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5">
                    <a:moveTo>
                      <a:pt x="0" y="25"/>
                    </a:moveTo>
                    <a:cubicBezTo>
                      <a:pt x="1" y="25"/>
                      <a:pt x="2" y="25"/>
                      <a:pt x="3" y="25"/>
                    </a:cubicBezTo>
                    <a:cubicBezTo>
                      <a:pt x="5" y="20"/>
                      <a:pt x="6" y="16"/>
                      <a:pt x="8" y="11"/>
                    </a:cubicBezTo>
                    <a:cubicBezTo>
                      <a:pt x="7" y="8"/>
                      <a:pt x="6" y="4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9" name="Oval 236"/>
              <p:cNvSpPr>
                <a:spLocks/>
              </p:cNvSpPr>
              <p:nvPr/>
            </p:nvSpPr>
            <p:spPr bwMode="auto">
              <a:xfrm>
                <a:off x="4746916" y="3312813"/>
                <a:ext cx="61271" cy="6127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0" name="Freeform: Shape 237"/>
              <p:cNvSpPr>
                <a:spLocks/>
              </p:cNvSpPr>
              <p:nvPr/>
            </p:nvSpPr>
            <p:spPr bwMode="auto">
              <a:xfrm>
                <a:off x="4507961" y="3494174"/>
                <a:ext cx="132345" cy="132345"/>
              </a:xfrm>
              <a:custGeom>
                <a:avLst/>
                <a:gdLst>
                  <a:gd name="T0" fmla="*/ 15 w 30"/>
                  <a:gd name="T1" fmla="*/ 30 h 30"/>
                  <a:gd name="T2" fmla="*/ 30 w 30"/>
                  <a:gd name="T3" fmla="*/ 15 h 30"/>
                  <a:gd name="T4" fmla="*/ 15 w 30"/>
                  <a:gd name="T5" fmla="*/ 0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30 h 30"/>
                  <a:gd name="T14" fmla="*/ 15 w 30"/>
                  <a:gd name="T15" fmla="*/ 0 h 30"/>
                  <a:gd name="T16" fmla="*/ 0 w 30"/>
                  <a:gd name="T17" fmla="*/ 15 h 30"/>
                  <a:gd name="T18" fmla="*/ 15 w 30"/>
                  <a:gd name="T19" fmla="*/ 30 h 30"/>
                  <a:gd name="T20" fmla="*/ 15 w 30"/>
                  <a:gd name="T21" fmla="*/ 30 h 30"/>
                  <a:gd name="T22" fmla="*/ 15 w 30"/>
                  <a:gd name="T23" fmla="*/ 23 h 30"/>
                  <a:gd name="T24" fmla="*/ 15 w 30"/>
                  <a:gd name="T25" fmla="*/ 23 h 30"/>
                  <a:gd name="T26" fmla="*/ 15 w 30"/>
                  <a:gd name="T27" fmla="*/ 23 h 30"/>
                  <a:gd name="T28" fmla="*/ 7 w 30"/>
                  <a:gd name="T29" fmla="*/ 15 h 30"/>
                  <a:gd name="T30" fmla="*/ 15 w 30"/>
                  <a:gd name="T31" fmla="*/ 7 h 30"/>
                  <a:gd name="T32" fmla="*/ 15 w 30"/>
                  <a:gd name="T33" fmla="*/ 7 h 30"/>
                  <a:gd name="T34" fmla="*/ 15 w 30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30">
                    <a:moveTo>
                      <a:pt x="15" y="30"/>
                    </a:move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lnTo>
                      <a:pt x="15" y="30"/>
                    </a:lnTo>
                    <a:close/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1" name="Freeform: Shape 238"/>
              <p:cNvSpPr>
                <a:spLocks/>
              </p:cNvSpPr>
              <p:nvPr/>
            </p:nvSpPr>
            <p:spPr bwMode="auto">
              <a:xfrm>
                <a:off x="4494481" y="3462313"/>
                <a:ext cx="159304" cy="57594"/>
              </a:xfrm>
              <a:custGeom>
                <a:avLst/>
                <a:gdLst>
                  <a:gd name="T0" fmla="*/ 3 w 36"/>
                  <a:gd name="T1" fmla="*/ 13 h 13"/>
                  <a:gd name="T2" fmla="*/ 5 w 36"/>
                  <a:gd name="T3" fmla="*/ 12 h 13"/>
                  <a:gd name="T4" fmla="*/ 18 w 36"/>
                  <a:gd name="T5" fmla="*/ 4 h 13"/>
                  <a:gd name="T6" fmla="*/ 31 w 36"/>
                  <a:gd name="T7" fmla="*/ 12 h 13"/>
                  <a:gd name="T8" fmla="*/ 35 w 36"/>
                  <a:gd name="T9" fmla="*/ 12 h 13"/>
                  <a:gd name="T10" fmla="*/ 35 w 36"/>
                  <a:gd name="T11" fmla="*/ 9 h 13"/>
                  <a:gd name="T12" fmla="*/ 18 w 36"/>
                  <a:gd name="T13" fmla="*/ 0 h 13"/>
                  <a:gd name="T14" fmla="*/ 1 w 36"/>
                  <a:gd name="T15" fmla="*/ 9 h 13"/>
                  <a:gd name="T16" fmla="*/ 1 w 36"/>
                  <a:gd name="T17" fmla="*/ 12 h 13"/>
                  <a:gd name="T18" fmla="*/ 3 w 36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3" y="13"/>
                    </a:moveTo>
                    <a:cubicBezTo>
                      <a:pt x="3" y="13"/>
                      <a:pt x="4" y="12"/>
                      <a:pt x="5" y="12"/>
                    </a:cubicBezTo>
                    <a:cubicBezTo>
                      <a:pt x="8" y="7"/>
                      <a:pt x="13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4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ubicBezTo>
                      <a:pt x="11" y="0"/>
                      <a:pt x="5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2" name="Freeform: Shape 239"/>
              <p:cNvSpPr>
                <a:spLocks/>
              </p:cNvSpPr>
              <p:nvPr/>
            </p:nvSpPr>
            <p:spPr bwMode="auto">
              <a:xfrm>
                <a:off x="4750592" y="3494174"/>
                <a:ext cx="132345" cy="132345"/>
              </a:xfrm>
              <a:custGeom>
                <a:avLst/>
                <a:gdLst>
                  <a:gd name="T0" fmla="*/ 15 w 30"/>
                  <a:gd name="T1" fmla="*/ 0 h 30"/>
                  <a:gd name="T2" fmla="*/ 15 w 30"/>
                  <a:gd name="T3" fmla="*/ 0 h 30"/>
                  <a:gd name="T4" fmla="*/ 15 w 30"/>
                  <a:gd name="T5" fmla="*/ 7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23 h 30"/>
                  <a:gd name="T14" fmla="*/ 15 w 30"/>
                  <a:gd name="T15" fmla="*/ 23 h 30"/>
                  <a:gd name="T16" fmla="*/ 15 w 30"/>
                  <a:gd name="T17" fmla="*/ 30 h 30"/>
                  <a:gd name="T18" fmla="*/ 15 w 30"/>
                  <a:gd name="T19" fmla="*/ 30 h 30"/>
                  <a:gd name="T20" fmla="*/ 30 w 30"/>
                  <a:gd name="T21" fmla="*/ 15 h 30"/>
                  <a:gd name="T22" fmla="*/ 15 w 30"/>
                  <a:gd name="T23" fmla="*/ 0 h 30"/>
                  <a:gd name="T24" fmla="*/ 15 w 30"/>
                  <a:gd name="T25" fmla="*/ 0 h 30"/>
                  <a:gd name="T26" fmla="*/ 0 w 30"/>
                  <a:gd name="T27" fmla="*/ 15 h 30"/>
                  <a:gd name="T28" fmla="*/ 15 w 30"/>
                  <a:gd name="T29" fmla="*/ 30 h 30"/>
                  <a:gd name="T30" fmla="*/ 15 w 30"/>
                  <a:gd name="T31" fmla="*/ 23 h 30"/>
                  <a:gd name="T32" fmla="*/ 7 w 30"/>
                  <a:gd name="T33" fmla="*/ 15 h 30"/>
                  <a:gd name="T34" fmla="*/ 15 w 30"/>
                  <a:gd name="T35" fmla="*/ 7 h 30"/>
                  <a:gd name="T36" fmla="*/ 15 w 30"/>
                  <a:gd name="T3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0"/>
                    </a:move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3" name="Freeform: Shape 240"/>
              <p:cNvSpPr>
                <a:spLocks/>
              </p:cNvSpPr>
              <p:nvPr/>
            </p:nvSpPr>
            <p:spPr bwMode="auto">
              <a:xfrm>
                <a:off x="4737113" y="3462313"/>
                <a:ext cx="159304" cy="57594"/>
              </a:xfrm>
              <a:custGeom>
                <a:avLst/>
                <a:gdLst>
                  <a:gd name="T0" fmla="*/ 18 w 36"/>
                  <a:gd name="T1" fmla="*/ 0 h 13"/>
                  <a:gd name="T2" fmla="*/ 1 w 36"/>
                  <a:gd name="T3" fmla="*/ 9 h 13"/>
                  <a:gd name="T4" fmla="*/ 1 w 36"/>
                  <a:gd name="T5" fmla="*/ 12 h 13"/>
                  <a:gd name="T6" fmla="*/ 3 w 36"/>
                  <a:gd name="T7" fmla="*/ 13 h 13"/>
                  <a:gd name="T8" fmla="*/ 4 w 36"/>
                  <a:gd name="T9" fmla="*/ 12 h 13"/>
                  <a:gd name="T10" fmla="*/ 18 w 36"/>
                  <a:gd name="T11" fmla="*/ 4 h 13"/>
                  <a:gd name="T12" fmla="*/ 31 w 36"/>
                  <a:gd name="T13" fmla="*/ 12 h 13"/>
                  <a:gd name="T14" fmla="*/ 35 w 36"/>
                  <a:gd name="T15" fmla="*/ 12 h 13"/>
                  <a:gd name="T16" fmla="*/ 35 w 36"/>
                  <a:gd name="T17" fmla="*/ 9 h 13"/>
                  <a:gd name="T18" fmla="*/ 18 w 36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18" y="0"/>
                    </a:moveTo>
                    <a:cubicBezTo>
                      <a:pt x="11" y="0"/>
                      <a:pt x="4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3" y="13"/>
                      <a:pt x="4" y="12"/>
                      <a:pt x="4" y="12"/>
                    </a:cubicBezTo>
                    <a:cubicBezTo>
                      <a:pt x="7" y="7"/>
                      <a:pt x="12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3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4" name="Freeform: Shape 241"/>
              <p:cNvSpPr>
                <a:spLocks/>
              </p:cNvSpPr>
              <p:nvPr/>
            </p:nvSpPr>
            <p:spPr bwMode="auto">
              <a:xfrm>
                <a:off x="4618248" y="3348350"/>
                <a:ext cx="234054" cy="273267"/>
              </a:xfrm>
              <a:custGeom>
                <a:avLst/>
                <a:gdLst>
                  <a:gd name="T0" fmla="*/ 36 w 53"/>
                  <a:gd name="T1" fmla="*/ 22 h 62"/>
                  <a:gd name="T2" fmla="*/ 37 w 53"/>
                  <a:gd name="T3" fmla="*/ 23 h 62"/>
                  <a:gd name="T4" fmla="*/ 51 w 53"/>
                  <a:gd name="T5" fmla="*/ 17 h 62"/>
                  <a:gd name="T6" fmla="*/ 53 w 53"/>
                  <a:gd name="T7" fmla="*/ 12 h 62"/>
                  <a:gd name="T8" fmla="*/ 48 w 53"/>
                  <a:gd name="T9" fmla="*/ 11 h 62"/>
                  <a:gd name="T10" fmla="*/ 39 w 53"/>
                  <a:gd name="T11" fmla="*/ 15 h 62"/>
                  <a:gd name="T12" fmla="*/ 38 w 53"/>
                  <a:gd name="T13" fmla="*/ 15 h 62"/>
                  <a:gd name="T14" fmla="*/ 23 w 53"/>
                  <a:gd name="T15" fmla="*/ 0 h 62"/>
                  <a:gd name="T16" fmla="*/ 21 w 53"/>
                  <a:gd name="T17" fmla="*/ 0 h 62"/>
                  <a:gd name="T18" fmla="*/ 0 w 53"/>
                  <a:gd name="T19" fmla="*/ 21 h 62"/>
                  <a:gd name="T20" fmla="*/ 0 w 53"/>
                  <a:gd name="T21" fmla="*/ 22 h 62"/>
                  <a:gd name="T22" fmla="*/ 15 w 53"/>
                  <a:gd name="T23" fmla="*/ 35 h 62"/>
                  <a:gd name="T24" fmla="*/ 15 w 53"/>
                  <a:gd name="T25" fmla="*/ 36 h 62"/>
                  <a:gd name="T26" fmla="*/ 8 w 53"/>
                  <a:gd name="T27" fmla="*/ 52 h 62"/>
                  <a:gd name="T28" fmla="*/ 8 w 53"/>
                  <a:gd name="T29" fmla="*/ 54 h 62"/>
                  <a:gd name="T30" fmla="*/ 13 w 53"/>
                  <a:gd name="T31" fmla="*/ 60 h 62"/>
                  <a:gd name="T32" fmla="*/ 16 w 53"/>
                  <a:gd name="T33" fmla="*/ 62 h 62"/>
                  <a:gd name="T34" fmla="*/ 19 w 53"/>
                  <a:gd name="T35" fmla="*/ 61 h 62"/>
                  <a:gd name="T36" fmla="*/ 20 w 53"/>
                  <a:gd name="T37" fmla="*/ 55 h 62"/>
                  <a:gd name="T38" fmla="*/ 18 w 53"/>
                  <a:gd name="T39" fmla="*/ 53 h 62"/>
                  <a:gd name="T40" fmla="*/ 18 w 53"/>
                  <a:gd name="T41" fmla="*/ 51 h 62"/>
                  <a:gd name="T42" fmla="*/ 25 w 53"/>
                  <a:gd name="T43" fmla="*/ 34 h 62"/>
                  <a:gd name="T44" fmla="*/ 25 w 53"/>
                  <a:gd name="T45" fmla="*/ 32 h 62"/>
                  <a:gd name="T46" fmla="*/ 17 w 53"/>
                  <a:gd name="T47" fmla="*/ 25 h 62"/>
                  <a:gd name="T48" fmla="*/ 17 w 53"/>
                  <a:gd name="T49" fmla="*/ 23 h 62"/>
                  <a:gd name="T50" fmla="*/ 26 w 53"/>
                  <a:gd name="T51" fmla="*/ 14 h 62"/>
                  <a:gd name="T52" fmla="*/ 27 w 53"/>
                  <a:gd name="T53" fmla="*/ 15 h 62"/>
                  <a:gd name="T54" fmla="*/ 36 w 53"/>
                  <a:gd name="T55" fmla="*/ 2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" h="62">
                    <a:moveTo>
                      <a:pt x="36" y="22"/>
                    </a:moveTo>
                    <a:cubicBezTo>
                      <a:pt x="36" y="23"/>
                      <a:pt x="37" y="23"/>
                      <a:pt x="37" y="23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3" y="16"/>
                      <a:pt x="53" y="14"/>
                      <a:pt x="53" y="12"/>
                    </a:cubicBezTo>
                    <a:cubicBezTo>
                      <a:pt x="52" y="11"/>
                      <a:pt x="50" y="10"/>
                      <a:pt x="48" y="11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8" y="15"/>
                      <a:pt x="38" y="1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3" y="25"/>
                      <a:pt x="12" y="32"/>
                      <a:pt x="15" y="35"/>
                    </a:cubicBezTo>
                    <a:cubicBezTo>
                      <a:pt x="15" y="35"/>
                      <a:pt x="15" y="36"/>
                      <a:pt x="15" y="36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52"/>
                      <a:pt x="8" y="53"/>
                      <a:pt x="8" y="54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4" y="61"/>
                      <a:pt x="15" y="62"/>
                      <a:pt x="16" y="62"/>
                    </a:cubicBezTo>
                    <a:cubicBezTo>
                      <a:pt x="17" y="62"/>
                      <a:pt x="18" y="62"/>
                      <a:pt x="19" y="61"/>
                    </a:cubicBezTo>
                    <a:cubicBezTo>
                      <a:pt x="21" y="60"/>
                      <a:pt x="21" y="57"/>
                      <a:pt x="20" y="55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2"/>
                      <a:pt x="18" y="51"/>
                      <a:pt x="18" y="51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3"/>
                      <a:pt x="25" y="33"/>
                      <a:pt x="25" y="32"/>
                    </a:cubicBezTo>
                    <a:cubicBezTo>
                      <a:pt x="23" y="31"/>
                      <a:pt x="19" y="27"/>
                      <a:pt x="17" y="25"/>
                    </a:cubicBezTo>
                    <a:cubicBezTo>
                      <a:pt x="17" y="24"/>
                      <a:pt x="17" y="24"/>
                      <a:pt x="17" y="2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7" y="14"/>
                      <a:pt x="27" y="15"/>
                    </a:cubicBezTo>
                    <a:lnTo>
                      <a:pt x="36" y="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5" name="Freeform: Shape 242"/>
              <p:cNvSpPr>
                <a:spLocks/>
              </p:cNvSpPr>
              <p:nvPr/>
            </p:nvSpPr>
            <p:spPr bwMode="auto">
              <a:xfrm>
                <a:off x="3514151" y="1696494"/>
                <a:ext cx="26959" cy="30635"/>
              </a:xfrm>
              <a:custGeom>
                <a:avLst/>
                <a:gdLst>
                  <a:gd name="T0" fmla="*/ 0 w 6"/>
                  <a:gd name="T1" fmla="*/ 7 h 7"/>
                  <a:gd name="T2" fmla="*/ 6 w 6"/>
                  <a:gd name="T3" fmla="*/ 7 h 7"/>
                  <a:gd name="T4" fmla="*/ 6 w 6"/>
                  <a:gd name="T5" fmla="*/ 0 h 7"/>
                  <a:gd name="T6" fmla="*/ 0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7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3"/>
                      <a:pt x="2" y="5"/>
                      <a:pt x="0" y="7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6" name="Freeform: Shape 243"/>
              <p:cNvSpPr>
                <a:spLocks/>
              </p:cNvSpPr>
              <p:nvPr/>
            </p:nvSpPr>
            <p:spPr bwMode="auto">
              <a:xfrm>
                <a:off x="4097447" y="3582404"/>
                <a:ext cx="145824" cy="145824"/>
              </a:xfrm>
              <a:custGeom>
                <a:avLst/>
                <a:gdLst>
                  <a:gd name="T0" fmla="*/ 8 w 33"/>
                  <a:gd name="T1" fmla="*/ 30 h 33"/>
                  <a:gd name="T2" fmla="*/ 17 w 33"/>
                  <a:gd name="T3" fmla="*/ 33 h 33"/>
                  <a:gd name="T4" fmla="*/ 33 w 33"/>
                  <a:gd name="T5" fmla="*/ 17 h 33"/>
                  <a:gd name="T6" fmla="*/ 17 w 33"/>
                  <a:gd name="T7" fmla="*/ 0 h 33"/>
                  <a:gd name="T8" fmla="*/ 0 w 33"/>
                  <a:gd name="T9" fmla="*/ 14 h 33"/>
                  <a:gd name="T10" fmla="*/ 17 w 33"/>
                  <a:gd name="T11" fmla="*/ 14 h 33"/>
                  <a:gd name="T12" fmla="*/ 22 w 33"/>
                  <a:gd name="T13" fmla="*/ 14 h 33"/>
                  <a:gd name="T14" fmla="*/ 18 w 33"/>
                  <a:gd name="T15" fmla="*/ 18 h 33"/>
                  <a:gd name="T16" fmla="*/ 8 w 33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3">
                    <a:moveTo>
                      <a:pt x="8" y="30"/>
                    </a:moveTo>
                    <a:cubicBezTo>
                      <a:pt x="10" y="32"/>
                      <a:pt x="13" y="33"/>
                      <a:pt x="17" y="33"/>
                    </a:cubicBezTo>
                    <a:cubicBezTo>
                      <a:pt x="26" y="33"/>
                      <a:pt x="33" y="26"/>
                      <a:pt x="33" y="17"/>
                    </a:cubicBezTo>
                    <a:cubicBezTo>
                      <a:pt x="33" y="7"/>
                      <a:pt x="26" y="0"/>
                      <a:pt x="17" y="0"/>
                    </a:cubicBezTo>
                    <a:cubicBezTo>
                      <a:pt x="8" y="0"/>
                      <a:pt x="1" y="6"/>
                      <a:pt x="0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8" y="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7" name="Freeform: Shape 244"/>
              <p:cNvSpPr>
                <a:spLocks/>
              </p:cNvSpPr>
              <p:nvPr/>
            </p:nvSpPr>
            <p:spPr bwMode="auto">
              <a:xfrm>
                <a:off x="3871972" y="3657154"/>
                <a:ext cx="300226" cy="211996"/>
              </a:xfrm>
              <a:custGeom>
                <a:avLst/>
                <a:gdLst>
                  <a:gd name="T0" fmla="*/ 30 w 68"/>
                  <a:gd name="T1" fmla="*/ 34 h 48"/>
                  <a:gd name="T2" fmla="*/ 30 w 68"/>
                  <a:gd name="T3" fmla="*/ 35 h 48"/>
                  <a:gd name="T4" fmla="*/ 30 w 68"/>
                  <a:gd name="T5" fmla="*/ 37 h 48"/>
                  <a:gd name="T6" fmla="*/ 30 w 68"/>
                  <a:gd name="T7" fmla="*/ 44 h 48"/>
                  <a:gd name="T8" fmla="*/ 37 w 68"/>
                  <a:gd name="T9" fmla="*/ 48 h 48"/>
                  <a:gd name="T10" fmla="*/ 37 w 68"/>
                  <a:gd name="T11" fmla="*/ 37 h 48"/>
                  <a:gd name="T12" fmla="*/ 37 w 68"/>
                  <a:gd name="T13" fmla="*/ 35 h 48"/>
                  <a:gd name="T14" fmla="*/ 37 w 68"/>
                  <a:gd name="T15" fmla="*/ 34 h 48"/>
                  <a:gd name="T16" fmla="*/ 57 w 68"/>
                  <a:gd name="T17" fmla="*/ 12 h 48"/>
                  <a:gd name="T18" fmla="*/ 68 w 68"/>
                  <a:gd name="T19" fmla="*/ 0 h 48"/>
                  <a:gd name="T20" fmla="*/ 51 w 68"/>
                  <a:gd name="T21" fmla="*/ 0 h 48"/>
                  <a:gd name="T22" fmla="*/ 0 w 68"/>
                  <a:gd name="T23" fmla="*/ 0 h 48"/>
                  <a:gd name="T24" fmla="*/ 30 w 68"/>
                  <a:gd name="T25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48">
                    <a:moveTo>
                      <a:pt x="30" y="34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3" y="45"/>
                      <a:pt x="35" y="47"/>
                      <a:pt x="37" y="48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0" y="3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8" name="Freeform: Shape 245"/>
              <p:cNvSpPr>
                <a:spLocks/>
              </p:cNvSpPr>
              <p:nvPr/>
            </p:nvSpPr>
            <p:spPr bwMode="auto">
              <a:xfrm>
                <a:off x="3266618" y="1903588"/>
                <a:ext cx="238955" cy="269591"/>
              </a:xfrm>
              <a:custGeom>
                <a:avLst/>
                <a:gdLst>
                  <a:gd name="T0" fmla="*/ 0 w 54"/>
                  <a:gd name="T1" fmla="*/ 61 h 61"/>
                  <a:gd name="T2" fmla="*/ 11 w 54"/>
                  <a:gd name="T3" fmla="*/ 50 h 61"/>
                  <a:gd name="T4" fmla="*/ 11 w 54"/>
                  <a:gd name="T5" fmla="*/ 50 h 61"/>
                  <a:gd name="T6" fmla="*/ 11 w 54"/>
                  <a:gd name="T7" fmla="*/ 32 h 61"/>
                  <a:gd name="T8" fmla="*/ 0 w 54"/>
                  <a:gd name="T9" fmla="*/ 61 h 61"/>
                  <a:gd name="T10" fmla="*/ 0 w 54"/>
                  <a:gd name="T11" fmla="*/ 61 h 61"/>
                  <a:gd name="T12" fmla="*/ 20 w 54"/>
                  <a:gd name="T13" fmla="*/ 14 h 61"/>
                  <a:gd name="T14" fmla="*/ 47 w 54"/>
                  <a:gd name="T15" fmla="*/ 14 h 61"/>
                  <a:gd name="T16" fmla="*/ 47 w 54"/>
                  <a:gd name="T17" fmla="*/ 40 h 61"/>
                  <a:gd name="T18" fmla="*/ 43 w 54"/>
                  <a:gd name="T19" fmla="*/ 39 h 61"/>
                  <a:gd name="T20" fmla="*/ 32 w 54"/>
                  <a:gd name="T21" fmla="*/ 50 h 61"/>
                  <a:gd name="T22" fmla="*/ 43 w 54"/>
                  <a:gd name="T23" fmla="*/ 61 h 61"/>
                  <a:gd name="T24" fmla="*/ 54 w 54"/>
                  <a:gd name="T25" fmla="*/ 50 h 61"/>
                  <a:gd name="T26" fmla="*/ 54 w 54"/>
                  <a:gd name="T27" fmla="*/ 50 h 61"/>
                  <a:gd name="T28" fmla="*/ 54 w 54"/>
                  <a:gd name="T29" fmla="*/ 50 h 61"/>
                  <a:gd name="T30" fmla="*/ 54 w 54"/>
                  <a:gd name="T31" fmla="*/ 14 h 61"/>
                  <a:gd name="T32" fmla="*/ 54 w 54"/>
                  <a:gd name="T33" fmla="*/ 0 h 61"/>
                  <a:gd name="T34" fmla="*/ 47 w 54"/>
                  <a:gd name="T35" fmla="*/ 0 h 61"/>
                  <a:gd name="T36" fmla="*/ 28 w 54"/>
                  <a:gd name="T37" fmla="*/ 0 h 61"/>
                  <a:gd name="T38" fmla="*/ 20 w 54"/>
                  <a:gd name="T39" fmla="*/ 1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" h="61">
                    <a:moveTo>
                      <a:pt x="0" y="61"/>
                    </a:moveTo>
                    <a:cubicBezTo>
                      <a:pt x="6" y="61"/>
                      <a:pt x="11" y="56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7" y="42"/>
                      <a:pt x="3" y="5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lose/>
                    <a:moveTo>
                      <a:pt x="20" y="14"/>
                    </a:move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6" y="39"/>
                      <a:pt x="44" y="39"/>
                      <a:pt x="43" y="39"/>
                    </a:cubicBezTo>
                    <a:cubicBezTo>
                      <a:pt x="37" y="39"/>
                      <a:pt x="32" y="44"/>
                      <a:pt x="32" y="50"/>
                    </a:cubicBezTo>
                    <a:cubicBezTo>
                      <a:pt x="32" y="56"/>
                      <a:pt x="37" y="61"/>
                      <a:pt x="43" y="61"/>
                    </a:cubicBezTo>
                    <a:cubicBezTo>
                      <a:pt x="49" y="61"/>
                      <a:pt x="54" y="56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5" y="5"/>
                      <a:pt x="22" y="9"/>
                      <a:pt x="20" y="1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9" name="Freeform: Shape 246"/>
              <p:cNvSpPr>
                <a:spLocks/>
              </p:cNvSpPr>
              <p:nvPr/>
            </p:nvSpPr>
            <p:spPr bwMode="auto">
              <a:xfrm>
                <a:off x="4838822" y="1276177"/>
                <a:ext cx="340665" cy="274492"/>
              </a:xfrm>
              <a:custGeom>
                <a:avLst/>
                <a:gdLst>
                  <a:gd name="T0" fmla="*/ 11 w 77"/>
                  <a:gd name="T1" fmla="*/ 48 h 62"/>
                  <a:gd name="T2" fmla="*/ 32 w 77"/>
                  <a:gd name="T3" fmla="*/ 37 h 62"/>
                  <a:gd name="T4" fmla="*/ 36 w 77"/>
                  <a:gd name="T5" fmla="*/ 37 h 62"/>
                  <a:gd name="T6" fmla="*/ 36 w 77"/>
                  <a:gd name="T7" fmla="*/ 41 h 62"/>
                  <a:gd name="T8" fmla="*/ 36 w 77"/>
                  <a:gd name="T9" fmla="*/ 50 h 62"/>
                  <a:gd name="T10" fmla="*/ 35 w 77"/>
                  <a:gd name="T11" fmla="*/ 62 h 62"/>
                  <a:gd name="T12" fmla="*/ 42 w 77"/>
                  <a:gd name="T13" fmla="*/ 62 h 62"/>
                  <a:gd name="T14" fmla="*/ 41 w 77"/>
                  <a:gd name="T15" fmla="*/ 50 h 62"/>
                  <a:gd name="T16" fmla="*/ 41 w 77"/>
                  <a:gd name="T17" fmla="*/ 41 h 62"/>
                  <a:gd name="T18" fmla="*/ 41 w 77"/>
                  <a:gd name="T19" fmla="*/ 37 h 62"/>
                  <a:gd name="T20" fmla="*/ 45 w 77"/>
                  <a:gd name="T21" fmla="*/ 37 h 62"/>
                  <a:gd name="T22" fmla="*/ 66 w 77"/>
                  <a:gd name="T23" fmla="*/ 48 h 62"/>
                  <a:gd name="T24" fmla="*/ 74 w 77"/>
                  <a:gd name="T25" fmla="*/ 40 h 62"/>
                  <a:gd name="T26" fmla="*/ 74 w 77"/>
                  <a:gd name="T27" fmla="*/ 20 h 62"/>
                  <a:gd name="T28" fmla="*/ 60 w 77"/>
                  <a:gd name="T29" fmla="*/ 14 h 62"/>
                  <a:gd name="T30" fmla="*/ 43 w 77"/>
                  <a:gd name="T31" fmla="*/ 30 h 62"/>
                  <a:gd name="T32" fmla="*/ 42 w 77"/>
                  <a:gd name="T33" fmla="*/ 28 h 62"/>
                  <a:gd name="T34" fmla="*/ 46 w 77"/>
                  <a:gd name="T35" fmla="*/ 19 h 62"/>
                  <a:gd name="T36" fmla="*/ 52 w 77"/>
                  <a:gd name="T37" fmla="*/ 11 h 62"/>
                  <a:gd name="T38" fmla="*/ 22 w 77"/>
                  <a:gd name="T39" fmla="*/ 0 h 62"/>
                  <a:gd name="T40" fmla="*/ 30 w 77"/>
                  <a:gd name="T41" fmla="*/ 19 h 62"/>
                  <a:gd name="T42" fmla="*/ 35 w 77"/>
                  <a:gd name="T43" fmla="*/ 28 h 62"/>
                  <a:gd name="T44" fmla="*/ 34 w 77"/>
                  <a:gd name="T45" fmla="*/ 30 h 62"/>
                  <a:gd name="T46" fmla="*/ 8 w 77"/>
                  <a:gd name="T47" fmla="*/ 13 h 62"/>
                  <a:gd name="T48" fmla="*/ 2 w 77"/>
                  <a:gd name="T49" fmla="*/ 40 h 62"/>
                  <a:gd name="T50" fmla="*/ 11 w 77"/>
                  <a:gd name="T51" fmla="*/ 4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7" h="62">
                    <a:moveTo>
                      <a:pt x="11" y="48"/>
                    </a:moveTo>
                    <a:cubicBezTo>
                      <a:pt x="19" y="49"/>
                      <a:pt x="25" y="41"/>
                      <a:pt x="32" y="37"/>
                    </a:cubicBezTo>
                    <a:cubicBezTo>
                      <a:pt x="33" y="37"/>
                      <a:pt x="35" y="35"/>
                      <a:pt x="36" y="37"/>
                    </a:cubicBezTo>
                    <a:cubicBezTo>
                      <a:pt x="36" y="38"/>
                      <a:pt x="36" y="40"/>
                      <a:pt x="36" y="41"/>
                    </a:cubicBezTo>
                    <a:cubicBezTo>
                      <a:pt x="36" y="44"/>
                      <a:pt x="36" y="47"/>
                      <a:pt x="36" y="50"/>
                    </a:cubicBezTo>
                    <a:cubicBezTo>
                      <a:pt x="36" y="53"/>
                      <a:pt x="35" y="59"/>
                      <a:pt x="35" y="62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1" y="59"/>
                      <a:pt x="41" y="53"/>
                      <a:pt x="41" y="50"/>
                    </a:cubicBezTo>
                    <a:cubicBezTo>
                      <a:pt x="41" y="47"/>
                      <a:pt x="41" y="44"/>
                      <a:pt x="41" y="41"/>
                    </a:cubicBezTo>
                    <a:cubicBezTo>
                      <a:pt x="41" y="40"/>
                      <a:pt x="40" y="38"/>
                      <a:pt x="41" y="37"/>
                    </a:cubicBezTo>
                    <a:cubicBezTo>
                      <a:pt x="42" y="35"/>
                      <a:pt x="44" y="37"/>
                      <a:pt x="45" y="37"/>
                    </a:cubicBezTo>
                    <a:cubicBezTo>
                      <a:pt x="51" y="41"/>
                      <a:pt x="58" y="49"/>
                      <a:pt x="66" y="48"/>
                    </a:cubicBezTo>
                    <a:cubicBezTo>
                      <a:pt x="70" y="48"/>
                      <a:pt x="73" y="44"/>
                      <a:pt x="74" y="40"/>
                    </a:cubicBezTo>
                    <a:cubicBezTo>
                      <a:pt x="76" y="35"/>
                      <a:pt x="77" y="26"/>
                      <a:pt x="74" y="20"/>
                    </a:cubicBezTo>
                    <a:cubicBezTo>
                      <a:pt x="70" y="18"/>
                      <a:pt x="65" y="16"/>
                      <a:pt x="60" y="14"/>
                    </a:cubicBezTo>
                    <a:cubicBezTo>
                      <a:pt x="54" y="18"/>
                      <a:pt x="50" y="29"/>
                      <a:pt x="43" y="30"/>
                    </a:cubicBezTo>
                    <a:cubicBezTo>
                      <a:pt x="41" y="30"/>
                      <a:pt x="41" y="29"/>
                      <a:pt x="42" y="28"/>
                    </a:cubicBezTo>
                    <a:cubicBezTo>
                      <a:pt x="43" y="24"/>
                      <a:pt x="44" y="21"/>
                      <a:pt x="46" y="19"/>
                    </a:cubicBezTo>
                    <a:cubicBezTo>
                      <a:pt x="48" y="16"/>
                      <a:pt x="50" y="14"/>
                      <a:pt x="52" y="11"/>
                    </a:cubicBezTo>
                    <a:cubicBezTo>
                      <a:pt x="42" y="7"/>
                      <a:pt x="32" y="3"/>
                      <a:pt x="22" y="0"/>
                    </a:cubicBezTo>
                    <a:cubicBezTo>
                      <a:pt x="21" y="7"/>
                      <a:pt x="27" y="14"/>
                      <a:pt x="30" y="19"/>
                    </a:cubicBezTo>
                    <a:cubicBezTo>
                      <a:pt x="32" y="21"/>
                      <a:pt x="34" y="24"/>
                      <a:pt x="35" y="28"/>
                    </a:cubicBezTo>
                    <a:cubicBezTo>
                      <a:pt x="36" y="29"/>
                      <a:pt x="36" y="30"/>
                      <a:pt x="34" y="30"/>
                    </a:cubicBezTo>
                    <a:cubicBezTo>
                      <a:pt x="24" y="29"/>
                      <a:pt x="20" y="6"/>
                      <a:pt x="8" y="13"/>
                    </a:cubicBezTo>
                    <a:cubicBezTo>
                      <a:pt x="0" y="18"/>
                      <a:pt x="0" y="32"/>
                      <a:pt x="2" y="40"/>
                    </a:cubicBezTo>
                    <a:cubicBezTo>
                      <a:pt x="4" y="44"/>
                      <a:pt x="6" y="48"/>
                      <a:pt x="11" y="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0" name="Freeform: Shape 247"/>
              <p:cNvSpPr>
                <a:spLocks/>
              </p:cNvSpPr>
              <p:nvPr/>
            </p:nvSpPr>
            <p:spPr bwMode="auto">
              <a:xfrm>
                <a:off x="5832632" y="2464827"/>
                <a:ext cx="101709" cy="101709"/>
              </a:xfrm>
              <a:custGeom>
                <a:avLst/>
                <a:gdLst>
                  <a:gd name="T0" fmla="*/ 11 w 23"/>
                  <a:gd name="T1" fmla="*/ 23 h 23"/>
                  <a:gd name="T2" fmla="*/ 11 w 23"/>
                  <a:gd name="T3" fmla="*/ 23 h 23"/>
                  <a:gd name="T4" fmla="*/ 23 w 23"/>
                  <a:gd name="T5" fmla="*/ 11 h 23"/>
                  <a:gd name="T6" fmla="*/ 11 w 23"/>
                  <a:gd name="T7" fmla="*/ 0 h 23"/>
                  <a:gd name="T8" fmla="*/ 0 w 23"/>
                  <a:gd name="T9" fmla="*/ 11 h 23"/>
                  <a:gd name="T10" fmla="*/ 6 w 23"/>
                  <a:gd name="T11" fmla="*/ 15 h 23"/>
                  <a:gd name="T12" fmla="*/ 11 w 23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3">
                    <a:moveTo>
                      <a:pt x="11" y="23"/>
                    </a:moveTo>
                    <a:cubicBezTo>
                      <a:pt x="11" y="23"/>
                      <a:pt x="11" y="23"/>
                      <a:pt x="11" y="23"/>
                    </a:cubicBezTo>
                    <a:cubicBezTo>
                      <a:pt x="18" y="23"/>
                      <a:pt x="23" y="17"/>
                      <a:pt x="23" y="11"/>
                    </a:cubicBezTo>
                    <a:cubicBezTo>
                      <a:pt x="23" y="5"/>
                      <a:pt x="18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2" y="12"/>
                      <a:pt x="4" y="13"/>
                      <a:pt x="6" y="15"/>
                    </a:cubicBezTo>
                    <a:cubicBezTo>
                      <a:pt x="8" y="17"/>
                      <a:pt x="10" y="20"/>
                      <a:pt x="11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1" name="Freeform: Shape 248"/>
              <p:cNvSpPr>
                <a:spLocks/>
              </p:cNvSpPr>
              <p:nvPr/>
            </p:nvSpPr>
            <p:spPr bwMode="auto">
              <a:xfrm>
                <a:off x="5868169" y="2434192"/>
                <a:ext cx="26959" cy="22057"/>
              </a:xfrm>
              <a:custGeom>
                <a:avLst/>
                <a:gdLst>
                  <a:gd name="T0" fmla="*/ 22 w 22"/>
                  <a:gd name="T1" fmla="*/ 18 h 18"/>
                  <a:gd name="T2" fmla="*/ 11 w 22"/>
                  <a:gd name="T3" fmla="*/ 0 h 18"/>
                  <a:gd name="T4" fmla="*/ 0 w 22"/>
                  <a:gd name="T5" fmla="*/ 18 h 18"/>
                  <a:gd name="T6" fmla="*/ 22 w 22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18">
                    <a:moveTo>
                      <a:pt x="22" y="18"/>
                    </a:moveTo>
                    <a:lnTo>
                      <a:pt x="11" y="0"/>
                    </a:lnTo>
                    <a:lnTo>
                      <a:pt x="0" y="18"/>
                    </a:lnTo>
                    <a:lnTo>
                      <a:pt x="22" y="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2" name="Freeform: Shape 249"/>
              <p:cNvSpPr>
                <a:spLocks/>
              </p:cNvSpPr>
              <p:nvPr/>
            </p:nvSpPr>
            <p:spPr bwMode="auto">
              <a:xfrm>
                <a:off x="5939243" y="2500364"/>
                <a:ext cx="3676" cy="25734"/>
              </a:xfrm>
              <a:custGeom>
                <a:avLst/>
                <a:gdLst>
                  <a:gd name="T0" fmla="*/ 0 w 1"/>
                  <a:gd name="T1" fmla="*/ 6 h 6"/>
                  <a:gd name="T2" fmla="*/ 1 w 1"/>
                  <a:gd name="T3" fmla="*/ 6 h 6"/>
                  <a:gd name="T4" fmla="*/ 0 w 1"/>
                  <a:gd name="T5" fmla="*/ 0 h 6"/>
                  <a:gd name="T6" fmla="*/ 0 w 1"/>
                  <a:gd name="T7" fmla="*/ 0 h 6"/>
                  <a:gd name="T8" fmla="*/ 0 w 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">
                    <a:moveTo>
                      <a:pt x="0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4"/>
                      <a:pt x="1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3" name="Freeform: Shape 250"/>
              <p:cNvSpPr>
                <a:spLocks/>
              </p:cNvSpPr>
              <p:nvPr/>
            </p:nvSpPr>
            <p:spPr bwMode="auto">
              <a:xfrm>
                <a:off x="5810574" y="2500364"/>
                <a:ext cx="13480" cy="8578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2"/>
                      <a:pt x="3" y="2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4" name="Freeform: Shape 251"/>
              <p:cNvSpPr>
                <a:spLocks/>
              </p:cNvSpPr>
              <p:nvPr/>
            </p:nvSpPr>
            <p:spPr bwMode="auto">
              <a:xfrm>
                <a:off x="5912283" y="2456249"/>
                <a:ext cx="26959" cy="25734"/>
              </a:xfrm>
              <a:custGeom>
                <a:avLst/>
                <a:gdLst>
                  <a:gd name="T0" fmla="*/ 0 w 6"/>
                  <a:gd name="T1" fmla="*/ 2 h 6"/>
                  <a:gd name="T2" fmla="*/ 5 w 6"/>
                  <a:gd name="T3" fmla="*/ 6 h 6"/>
                  <a:gd name="T4" fmla="*/ 6 w 6"/>
                  <a:gd name="T5" fmla="*/ 2 h 6"/>
                  <a:gd name="T6" fmla="*/ 6 w 6"/>
                  <a:gd name="T7" fmla="*/ 0 h 6"/>
                  <a:gd name="T8" fmla="*/ 0 w 6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5" name="Freeform: Shape 252"/>
              <p:cNvSpPr>
                <a:spLocks/>
              </p:cNvSpPr>
              <p:nvPr/>
            </p:nvSpPr>
            <p:spPr bwMode="auto">
              <a:xfrm>
                <a:off x="5912283" y="2544479"/>
                <a:ext cx="26959" cy="25734"/>
              </a:xfrm>
              <a:custGeom>
                <a:avLst/>
                <a:gdLst>
                  <a:gd name="T0" fmla="*/ 18 w 22"/>
                  <a:gd name="T1" fmla="*/ 0 h 21"/>
                  <a:gd name="T2" fmla="*/ 0 w 22"/>
                  <a:gd name="T3" fmla="*/ 18 h 21"/>
                  <a:gd name="T4" fmla="*/ 22 w 22"/>
                  <a:gd name="T5" fmla="*/ 21 h 21"/>
                  <a:gd name="T6" fmla="*/ 18 w 22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18" y="0"/>
                    </a:moveTo>
                    <a:lnTo>
                      <a:pt x="0" y="18"/>
                    </a:lnTo>
                    <a:lnTo>
                      <a:pt x="22" y="21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6" name="Freeform: Shape 253"/>
              <p:cNvSpPr>
                <a:spLocks/>
              </p:cNvSpPr>
              <p:nvPr/>
            </p:nvSpPr>
            <p:spPr bwMode="auto">
              <a:xfrm>
                <a:off x="5824054" y="2456249"/>
                <a:ext cx="26959" cy="25734"/>
              </a:xfrm>
              <a:custGeom>
                <a:avLst/>
                <a:gdLst>
                  <a:gd name="T0" fmla="*/ 7 w 22"/>
                  <a:gd name="T1" fmla="*/ 21 h 21"/>
                  <a:gd name="T2" fmla="*/ 22 w 22"/>
                  <a:gd name="T3" fmla="*/ 7 h 21"/>
                  <a:gd name="T4" fmla="*/ 0 w 22"/>
                  <a:gd name="T5" fmla="*/ 0 h 21"/>
                  <a:gd name="T6" fmla="*/ 7 w 22"/>
                  <a:gd name="T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7" y="21"/>
                    </a:moveTo>
                    <a:lnTo>
                      <a:pt x="22" y="7"/>
                    </a:lnTo>
                    <a:lnTo>
                      <a:pt x="0" y="0"/>
                    </a:lnTo>
                    <a:lnTo>
                      <a:pt x="7" y="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7" name="Freeform: Shape 254"/>
              <p:cNvSpPr>
                <a:spLocks/>
              </p:cNvSpPr>
              <p:nvPr/>
            </p:nvSpPr>
            <p:spPr bwMode="auto">
              <a:xfrm>
                <a:off x="5717443" y="2513844"/>
                <a:ext cx="221800" cy="136021"/>
              </a:xfrm>
              <a:custGeom>
                <a:avLst/>
                <a:gdLst>
                  <a:gd name="T0" fmla="*/ 41 w 50"/>
                  <a:gd name="T1" fmla="*/ 13 h 31"/>
                  <a:gd name="T2" fmla="*/ 40 w 50"/>
                  <a:gd name="T3" fmla="*/ 14 h 31"/>
                  <a:gd name="T4" fmla="*/ 36 w 50"/>
                  <a:gd name="T5" fmla="*/ 16 h 31"/>
                  <a:gd name="T6" fmla="*/ 35 w 50"/>
                  <a:gd name="T7" fmla="*/ 13 h 31"/>
                  <a:gd name="T8" fmla="*/ 35 w 50"/>
                  <a:gd name="T9" fmla="*/ 11 h 31"/>
                  <a:gd name="T10" fmla="*/ 26 w 50"/>
                  <a:gd name="T11" fmla="*/ 1 h 31"/>
                  <a:gd name="T12" fmla="*/ 24 w 50"/>
                  <a:gd name="T13" fmla="*/ 1 h 31"/>
                  <a:gd name="T14" fmla="*/ 20 w 50"/>
                  <a:gd name="T15" fmla="*/ 0 h 31"/>
                  <a:gd name="T16" fmla="*/ 19 w 50"/>
                  <a:gd name="T17" fmla="*/ 0 h 31"/>
                  <a:gd name="T18" fmla="*/ 5 w 50"/>
                  <a:gd name="T19" fmla="*/ 16 h 31"/>
                  <a:gd name="T20" fmla="*/ 5 w 50"/>
                  <a:gd name="T21" fmla="*/ 20 h 31"/>
                  <a:gd name="T22" fmla="*/ 0 w 50"/>
                  <a:gd name="T23" fmla="*/ 26 h 31"/>
                  <a:gd name="T24" fmla="*/ 5 w 50"/>
                  <a:gd name="T25" fmla="*/ 31 h 31"/>
                  <a:gd name="T26" fmla="*/ 20 w 50"/>
                  <a:gd name="T27" fmla="*/ 31 h 31"/>
                  <a:gd name="T28" fmla="*/ 21 w 50"/>
                  <a:gd name="T29" fmla="*/ 31 h 31"/>
                  <a:gd name="T30" fmla="*/ 41 w 50"/>
                  <a:gd name="T31" fmla="*/ 31 h 31"/>
                  <a:gd name="T32" fmla="*/ 50 w 50"/>
                  <a:gd name="T33" fmla="*/ 22 h 31"/>
                  <a:gd name="T34" fmla="*/ 41 w 50"/>
                  <a:gd name="T35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31">
                    <a:moveTo>
                      <a:pt x="41" y="13"/>
                    </a:moveTo>
                    <a:cubicBezTo>
                      <a:pt x="41" y="13"/>
                      <a:pt x="41" y="14"/>
                      <a:pt x="40" y="14"/>
                    </a:cubicBezTo>
                    <a:cubicBezTo>
                      <a:pt x="38" y="14"/>
                      <a:pt x="37" y="15"/>
                      <a:pt x="36" y="16"/>
                    </a:cubicBezTo>
                    <a:cubicBezTo>
                      <a:pt x="36" y="15"/>
                      <a:pt x="36" y="14"/>
                      <a:pt x="35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4" y="7"/>
                      <a:pt x="30" y="3"/>
                      <a:pt x="26" y="1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3" y="1"/>
                      <a:pt x="21" y="0"/>
                      <a:pt x="20" y="0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1" y="1"/>
                      <a:pt x="5" y="8"/>
                      <a:pt x="5" y="16"/>
                    </a:cubicBezTo>
                    <a:cubicBezTo>
                      <a:pt x="5" y="17"/>
                      <a:pt x="5" y="19"/>
                      <a:pt x="5" y="20"/>
                    </a:cubicBezTo>
                    <a:cubicBezTo>
                      <a:pt x="2" y="21"/>
                      <a:pt x="0" y="23"/>
                      <a:pt x="0" y="26"/>
                    </a:cubicBezTo>
                    <a:cubicBezTo>
                      <a:pt x="0" y="29"/>
                      <a:pt x="2" y="31"/>
                      <a:pt x="5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6" y="31"/>
                      <a:pt x="50" y="27"/>
                      <a:pt x="50" y="22"/>
                    </a:cubicBezTo>
                    <a:cubicBezTo>
                      <a:pt x="50" y="18"/>
                      <a:pt x="46" y="13"/>
                      <a:pt x="41" y="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8" name="Freeform: Shape 255"/>
              <p:cNvSpPr>
                <a:spLocks/>
              </p:cNvSpPr>
              <p:nvPr/>
            </p:nvSpPr>
            <p:spPr bwMode="auto">
              <a:xfrm>
                <a:off x="3456557" y="3361830"/>
                <a:ext cx="150726" cy="215673"/>
              </a:xfrm>
              <a:custGeom>
                <a:avLst/>
                <a:gdLst>
                  <a:gd name="T0" fmla="*/ 34 w 34"/>
                  <a:gd name="T1" fmla="*/ 49 h 49"/>
                  <a:gd name="T2" fmla="*/ 34 w 34"/>
                  <a:gd name="T3" fmla="*/ 21 h 49"/>
                  <a:gd name="T4" fmla="*/ 33 w 34"/>
                  <a:gd name="T5" fmla="*/ 13 h 49"/>
                  <a:gd name="T6" fmla="*/ 28 w 34"/>
                  <a:gd name="T7" fmla="*/ 7 h 49"/>
                  <a:gd name="T8" fmla="*/ 28 w 34"/>
                  <a:gd name="T9" fmla="*/ 2 h 49"/>
                  <a:gd name="T10" fmla="*/ 28 w 34"/>
                  <a:gd name="T11" fmla="*/ 0 h 49"/>
                  <a:gd name="T12" fmla="*/ 26 w 34"/>
                  <a:gd name="T13" fmla="*/ 0 h 49"/>
                  <a:gd name="T14" fmla="*/ 5 w 34"/>
                  <a:gd name="T15" fmla="*/ 0 h 49"/>
                  <a:gd name="T16" fmla="*/ 3 w 34"/>
                  <a:gd name="T17" fmla="*/ 0 h 49"/>
                  <a:gd name="T18" fmla="*/ 3 w 34"/>
                  <a:gd name="T19" fmla="*/ 2 h 49"/>
                  <a:gd name="T20" fmla="*/ 3 w 34"/>
                  <a:gd name="T21" fmla="*/ 7 h 49"/>
                  <a:gd name="T22" fmla="*/ 0 w 34"/>
                  <a:gd name="T23" fmla="*/ 9 h 49"/>
                  <a:gd name="T24" fmla="*/ 5 w 34"/>
                  <a:gd name="T25" fmla="*/ 17 h 49"/>
                  <a:gd name="T26" fmla="*/ 5 w 34"/>
                  <a:gd name="T27" fmla="*/ 6 h 49"/>
                  <a:gd name="T28" fmla="*/ 5 w 34"/>
                  <a:gd name="T29" fmla="*/ 6 h 49"/>
                  <a:gd name="T30" fmla="*/ 5 w 34"/>
                  <a:gd name="T31" fmla="*/ 6 h 49"/>
                  <a:gd name="T32" fmla="*/ 5 w 34"/>
                  <a:gd name="T33" fmla="*/ 2 h 49"/>
                  <a:gd name="T34" fmla="*/ 26 w 34"/>
                  <a:gd name="T35" fmla="*/ 2 h 49"/>
                  <a:gd name="T36" fmla="*/ 26 w 34"/>
                  <a:gd name="T37" fmla="*/ 6 h 49"/>
                  <a:gd name="T38" fmla="*/ 26 w 34"/>
                  <a:gd name="T39" fmla="*/ 34 h 49"/>
                  <a:gd name="T40" fmla="*/ 16 w 34"/>
                  <a:gd name="T41" fmla="*/ 24 h 49"/>
                  <a:gd name="T42" fmla="*/ 13 w 34"/>
                  <a:gd name="T43" fmla="*/ 26 h 49"/>
                  <a:gd name="T44" fmla="*/ 34 w 34"/>
                  <a:gd name="T4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" h="49">
                    <a:moveTo>
                      <a:pt x="34" y="49"/>
                    </a:moveTo>
                    <a:cubicBezTo>
                      <a:pt x="34" y="38"/>
                      <a:pt x="34" y="27"/>
                      <a:pt x="34" y="21"/>
                    </a:cubicBezTo>
                    <a:cubicBezTo>
                      <a:pt x="34" y="19"/>
                      <a:pt x="34" y="15"/>
                      <a:pt x="33" y="13"/>
                    </a:cubicBezTo>
                    <a:cubicBezTo>
                      <a:pt x="32" y="10"/>
                      <a:pt x="30" y="8"/>
                      <a:pt x="28" y="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8"/>
                      <a:pt x="0" y="9"/>
                    </a:cubicBezTo>
                    <a:cubicBezTo>
                      <a:pt x="2" y="12"/>
                      <a:pt x="3" y="14"/>
                      <a:pt x="5" y="1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20" y="34"/>
                      <a:pt x="26" y="42"/>
                      <a:pt x="34" y="4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9" name="Freeform: Shape 256"/>
              <p:cNvSpPr>
                <a:spLocks/>
              </p:cNvSpPr>
              <p:nvPr/>
            </p:nvSpPr>
            <p:spPr bwMode="auto">
              <a:xfrm>
                <a:off x="3615860" y="3383887"/>
                <a:ext cx="162980" cy="339439"/>
              </a:xfrm>
              <a:custGeom>
                <a:avLst/>
                <a:gdLst>
                  <a:gd name="T0" fmla="*/ 22 w 37"/>
                  <a:gd name="T1" fmla="*/ 66 h 77"/>
                  <a:gd name="T2" fmla="*/ 36 w 37"/>
                  <a:gd name="T3" fmla="*/ 74 h 77"/>
                  <a:gd name="T4" fmla="*/ 37 w 37"/>
                  <a:gd name="T5" fmla="*/ 74 h 77"/>
                  <a:gd name="T6" fmla="*/ 37 w 37"/>
                  <a:gd name="T7" fmla="*/ 16 h 77"/>
                  <a:gd name="T8" fmla="*/ 36 w 37"/>
                  <a:gd name="T9" fmla="*/ 8 h 77"/>
                  <a:gd name="T10" fmla="*/ 18 w 37"/>
                  <a:gd name="T11" fmla="*/ 0 h 77"/>
                  <a:gd name="T12" fmla="*/ 1 w 37"/>
                  <a:gd name="T13" fmla="*/ 8 h 77"/>
                  <a:gd name="T14" fmla="*/ 0 w 37"/>
                  <a:gd name="T15" fmla="*/ 16 h 77"/>
                  <a:gd name="T16" fmla="*/ 0 w 37"/>
                  <a:gd name="T17" fmla="*/ 46 h 77"/>
                  <a:gd name="T18" fmla="*/ 22 w 37"/>
                  <a:gd name="T19" fmla="*/ 6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77">
                    <a:moveTo>
                      <a:pt x="22" y="66"/>
                    </a:moveTo>
                    <a:cubicBezTo>
                      <a:pt x="29" y="66"/>
                      <a:pt x="34" y="69"/>
                      <a:pt x="36" y="74"/>
                    </a:cubicBezTo>
                    <a:cubicBezTo>
                      <a:pt x="37" y="77"/>
                      <a:pt x="37" y="77"/>
                      <a:pt x="37" y="74"/>
                    </a:cubicBezTo>
                    <a:cubicBezTo>
                      <a:pt x="37" y="62"/>
                      <a:pt x="37" y="28"/>
                      <a:pt x="37" y="16"/>
                    </a:cubicBezTo>
                    <a:cubicBezTo>
                      <a:pt x="37" y="14"/>
                      <a:pt x="37" y="10"/>
                      <a:pt x="36" y="8"/>
                    </a:cubicBezTo>
                    <a:cubicBezTo>
                      <a:pt x="34" y="1"/>
                      <a:pt x="27" y="0"/>
                      <a:pt x="18" y="0"/>
                    </a:cubicBezTo>
                    <a:cubicBezTo>
                      <a:pt x="10" y="0"/>
                      <a:pt x="3" y="1"/>
                      <a:pt x="1" y="8"/>
                    </a:cubicBezTo>
                    <a:cubicBezTo>
                      <a:pt x="0" y="10"/>
                      <a:pt x="0" y="14"/>
                      <a:pt x="0" y="1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7" y="53"/>
                      <a:pt x="15" y="60"/>
                      <a:pt x="22" y="6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0" name="Freeform: Shape 257"/>
              <p:cNvSpPr>
                <a:spLocks/>
              </p:cNvSpPr>
              <p:nvPr/>
            </p:nvSpPr>
            <p:spPr bwMode="auto">
              <a:xfrm>
                <a:off x="5550787" y="3472117"/>
                <a:ext cx="25734" cy="91906"/>
              </a:xfrm>
              <a:custGeom>
                <a:avLst/>
                <a:gdLst>
                  <a:gd name="T0" fmla="*/ 6 w 6"/>
                  <a:gd name="T1" fmla="*/ 1 h 21"/>
                  <a:gd name="T2" fmla="*/ 3 w 6"/>
                  <a:gd name="T3" fmla="*/ 0 h 21"/>
                  <a:gd name="T4" fmla="*/ 3 w 6"/>
                  <a:gd name="T5" fmla="*/ 0 h 21"/>
                  <a:gd name="T6" fmla="*/ 0 w 6"/>
                  <a:gd name="T7" fmla="*/ 1 h 21"/>
                  <a:gd name="T8" fmla="*/ 0 w 6"/>
                  <a:gd name="T9" fmla="*/ 21 h 21"/>
                  <a:gd name="T10" fmla="*/ 6 w 6"/>
                  <a:gd name="T11" fmla="*/ 15 h 21"/>
                  <a:gd name="T12" fmla="*/ 6 w 6"/>
                  <a:gd name="T13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1">
                    <a:moveTo>
                      <a:pt x="6" y="1"/>
                    </a:moveTo>
                    <a:cubicBezTo>
                      <a:pt x="5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19"/>
                      <a:pt x="4" y="17"/>
                      <a:pt x="6" y="15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1" name="Freeform: Shape 258"/>
              <p:cNvSpPr>
                <a:spLocks/>
              </p:cNvSpPr>
              <p:nvPr/>
            </p:nvSpPr>
            <p:spPr bwMode="auto">
              <a:xfrm>
                <a:off x="5550787" y="3290756"/>
                <a:ext cx="25734" cy="17156"/>
              </a:xfrm>
              <a:custGeom>
                <a:avLst/>
                <a:gdLst>
                  <a:gd name="T0" fmla="*/ 4 w 6"/>
                  <a:gd name="T1" fmla="*/ 4 h 4"/>
                  <a:gd name="T2" fmla="*/ 4 w 6"/>
                  <a:gd name="T3" fmla="*/ 4 h 4"/>
                  <a:gd name="T4" fmla="*/ 6 w 6"/>
                  <a:gd name="T5" fmla="*/ 4 h 4"/>
                  <a:gd name="T6" fmla="*/ 6 w 6"/>
                  <a:gd name="T7" fmla="*/ 0 h 4"/>
                  <a:gd name="T8" fmla="*/ 0 w 6"/>
                  <a:gd name="T9" fmla="*/ 0 h 4"/>
                  <a:gd name="T10" fmla="*/ 0 w 6"/>
                  <a:gd name="T11" fmla="*/ 4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2" y="4"/>
                      <a:pt x="4" y="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2" name="Freeform: Shape 259"/>
              <p:cNvSpPr>
                <a:spLocks/>
              </p:cNvSpPr>
              <p:nvPr/>
            </p:nvSpPr>
            <p:spPr bwMode="auto">
              <a:xfrm>
                <a:off x="5439274" y="3316489"/>
                <a:ext cx="243857" cy="177685"/>
              </a:xfrm>
              <a:custGeom>
                <a:avLst/>
                <a:gdLst>
                  <a:gd name="T0" fmla="*/ 31 w 55"/>
                  <a:gd name="T1" fmla="*/ 0 h 40"/>
                  <a:gd name="T2" fmla="*/ 29 w 55"/>
                  <a:gd name="T3" fmla="*/ 0 h 40"/>
                  <a:gd name="T4" fmla="*/ 29 w 55"/>
                  <a:gd name="T5" fmla="*/ 0 h 40"/>
                  <a:gd name="T6" fmla="*/ 25 w 55"/>
                  <a:gd name="T7" fmla="*/ 0 h 40"/>
                  <a:gd name="T8" fmla="*/ 0 w 55"/>
                  <a:gd name="T9" fmla="*/ 27 h 40"/>
                  <a:gd name="T10" fmla="*/ 2 w 55"/>
                  <a:gd name="T11" fmla="*/ 38 h 40"/>
                  <a:gd name="T12" fmla="*/ 3 w 55"/>
                  <a:gd name="T13" fmla="*/ 39 h 40"/>
                  <a:gd name="T14" fmla="*/ 5 w 55"/>
                  <a:gd name="T15" fmla="*/ 37 h 40"/>
                  <a:gd name="T16" fmla="*/ 12 w 55"/>
                  <a:gd name="T17" fmla="*/ 33 h 40"/>
                  <a:gd name="T18" fmla="*/ 12 w 55"/>
                  <a:gd name="T19" fmla="*/ 33 h 40"/>
                  <a:gd name="T20" fmla="*/ 19 w 55"/>
                  <a:gd name="T21" fmla="*/ 38 h 40"/>
                  <a:gd name="T22" fmla="*/ 20 w 55"/>
                  <a:gd name="T23" fmla="*/ 39 h 40"/>
                  <a:gd name="T24" fmla="*/ 21 w 55"/>
                  <a:gd name="T25" fmla="*/ 38 h 40"/>
                  <a:gd name="T26" fmla="*/ 25 w 55"/>
                  <a:gd name="T27" fmla="*/ 34 h 40"/>
                  <a:gd name="T28" fmla="*/ 28 w 55"/>
                  <a:gd name="T29" fmla="*/ 33 h 40"/>
                  <a:gd name="T30" fmla="*/ 28 w 55"/>
                  <a:gd name="T31" fmla="*/ 33 h 40"/>
                  <a:gd name="T32" fmla="*/ 31 w 55"/>
                  <a:gd name="T33" fmla="*/ 34 h 40"/>
                  <a:gd name="T34" fmla="*/ 36 w 55"/>
                  <a:gd name="T35" fmla="*/ 38 h 40"/>
                  <a:gd name="T36" fmla="*/ 36 w 55"/>
                  <a:gd name="T37" fmla="*/ 40 h 40"/>
                  <a:gd name="T38" fmla="*/ 37 w 55"/>
                  <a:gd name="T39" fmla="*/ 38 h 40"/>
                  <a:gd name="T40" fmla="*/ 44 w 55"/>
                  <a:gd name="T41" fmla="*/ 34 h 40"/>
                  <a:gd name="T42" fmla="*/ 44 w 55"/>
                  <a:gd name="T43" fmla="*/ 34 h 40"/>
                  <a:gd name="T44" fmla="*/ 45 w 55"/>
                  <a:gd name="T45" fmla="*/ 34 h 40"/>
                  <a:gd name="T46" fmla="*/ 55 w 55"/>
                  <a:gd name="T47" fmla="*/ 20 h 40"/>
                  <a:gd name="T48" fmla="*/ 31 w 55"/>
                  <a:gd name="T4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40">
                    <a:moveTo>
                      <a:pt x="31" y="0"/>
                    </a:move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7" y="0"/>
                      <a:pt x="26" y="0"/>
                      <a:pt x="25" y="0"/>
                    </a:cubicBezTo>
                    <a:cubicBezTo>
                      <a:pt x="11" y="2"/>
                      <a:pt x="1" y="13"/>
                      <a:pt x="0" y="27"/>
                    </a:cubicBezTo>
                    <a:cubicBezTo>
                      <a:pt x="0" y="31"/>
                      <a:pt x="1" y="34"/>
                      <a:pt x="2" y="38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8"/>
                      <a:pt x="5" y="37"/>
                    </a:cubicBezTo>
                    <a:cubicBezTo>
                      <a:pt x="6" y="35"/>
                      <a:pt x="9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5" y="33"/>
                      <a:pt x="18" y="35"/>
                      <a:pt x="19" y="38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9"/>
                      <a:pt x="20" y="39"/>
                      <a:pt x="21" y="38"/>
                    </a:cubicBezTo>
                    <a:cubicBezTo>
                      <a:pt x="22" y="36"/>
                      <a:pt x="23" y="35"/>
                      <a:pt x="25" y="34"/>
                    </a:cubicBezTo>
                    <a:cubicBezTo>
                      <a:pt x="26" y="34"/>
                      <a:pt x="27" y="33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3"/>
                      <a:pt x="30" y="34"/>
                      <a:pt x="31" y="34"/>
                    </a:cubicBezTo>
                    <a:cubicBezTo>
                      <a:pt x="33" y="35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7" y="40"/>
                      <a:pt x="37" y="39"/>
                      <a:pt x="37" y="38"/>
                    </a:cubicBezTo>
                    <a:cubicBezTo>
                      <a:pt x="39" y="36"/>
                      <a:pt x="41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8" y="29"/>
                      <a:pt x="52" y="25"/>
                      <a:pt x="55" y="20"/>
                    </a:cubicBezTo>
                    <a:cubicBezTo>
                      <a:pt x="52" y="9"/>
                      <a:pt x="43" y="1"/>
                      <a:pt x="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3" name="Freeform: Shape 260"/>
              <p:cNvSpPr>
                <a:spLocks/>
              </p:cNvSpPr>
              <p:nvPr/>
            </p:nvSpPr>
            <p:spPr bwMode="auto">
              <a:xfrm>
                <a:off x="4295964" y="1228386"/>
                <a:ext cx="322284" cy="256111"/>
              </a:xfrm>
              <a:custGeom>
                <a:avLst/>
                <a:gdLst>
                  <a:gd name="T0" fmla="*/ 71 w 73"/>
                  <a:gd name="T1" fmla="*/ 14 h 58"/>
                  <a:gd name="T2" fmla="*/ 57 w 73"/>
                  <a:gd name="T3" fmla="*/ 20 h 58"/>
                  <a:gd name="T4" fmla="*/ 51 w 73"/>
                  <a:gd name="T5" fmla="*/ 20 h 58"/>
                  <a:gd name="T6" fmla="*/ 48 w 73"/>
                  <a:gd name="T7" fmla="*/ 13 h 58"/>
                  <a:gd name="T8" fmla="*/ 52 w 73"/>
                  <a:gd name="T9" fmla="*/ 9 h 58"/>
                  <a:gd name="T10" fmla="*/ 67 w 73"/>
                  <a:gd name="T11" fmla="*/ 3 h 58"/>
                  <a:gd name="T12" fmla="*/ 51 w 73"/>
                  <a:gd name="T13" fmla="*/ 1 h 58"/>
                  <a:gd name="T14" fmla="*/ 50 w 73"/>
                  <a:gd name="T15" fmla="*/ 3 h 58"/>
                  <a:gd name="T16" fmla="*/ 43 w 73"/>
                  <a:gd name="T17" fmla="*/ 13 h 58"/>
                  <a:gd name="T18" fmla="*/ 44 w 73"/>
                  <a:gd name="T19" fmla="*/ 2 h 58"/>
                  <a:gd name="T20" fmla="*/ 38 w 73"/>
                  <a:gd name="T21" fmla="*/ 1 h 58"/>
                  <a:gd name="T22" fmla="*/ 34 w 73"/>
                  <a:gd name="T23" fmla="*/ 7 h 58"/>
                  <a:gd name="T24" fmla="*/ 27 w 73"/>
                  <a:gd name="T25" fmla="*/ 10 h 58"/>
                  <a:gd name="T26" fmla="*/ 23 w 73"/>
                  <a:gd name="T27" fmla="*/ 3 h 58"/>
                  <a:gd name="T28" fmla="*/ 22 w 73"/>
                  <a:gd name="T29" fmla="*/ 3 h 58"/>
                  <a:gd name="T30" fmla="*/ 19 w 73"/>
                  <a:gd name="T31" fmla="*/ 7 h 58"/>
                  <a:gd name="T32" fmla="*/ 17 w 73"/>
                  <a:gd name="T33" fmla="*/ 13 h 58"/>
                  <a:gd name="T34" fmla="*/ 25 w 73"/>
                  <a:gd name="T35" fmla="*/ 20 h 58"/>
                  <a:gd name="T36" fmla="*/ 14 w 73"/>
                  <a:gd name="T37" fmla="*/ 18 h 58"/>
                  <a:gd name="T38" fmla="*/ 4 w 73"/>
                  <a:gd name="T39" fmla="*/ 11 h 58"/>
                  <a:gd name="T40" fmla="*/ 0 w 73"/>
                  <a:gd name="T41" fmla="*/ 20 h 58"/>
                  <a:gd name="T42" fmla="*/ 1 w 73"/>
                  <a:gd name="T43" fmla="*/ 30 h 58"/>
                  <a:gd name="T44" fmla="*/ 16 w 73"/>
                  <a:gd name="T45" fmla="*/ 24 h 58"/>
                  <a:gd name="T46" fmla="*/ 22 w 73"/>
                  <a:gd name="T47" fmla="*/ 24 h 58"/>
                  <a:gd name="T48" fmla="*/ 24 w 73"/>
                  <a:gd name="T49" fmla="*/ 31 h 58"/>
                  <a:gd name="T50" fmla="*/ 20 w 73"/>
                  <a:gd name="T51" fmla="*/ 35 h 58"/>
                  <a:gd name="T52" fmla="*/ 6 w 73"/>
                  <a:gd name="T53" fmla="*/ 41 h 58"/>
                  <a:gd name="T54" fmla="*/ 12 w 73"/>
                  <a:gd name="T55" fmla="*/ 49 h 58"/>
                  <a:gd name="T56" fmla="*/ 22 w 73"/>
                  <a:gd name="T57" fmla="*/ 53 h 58"/>
                  <a:gd name="T58" fmla="*/ 23 w 73"/>
                  <a:gd name="T59" fmla="*/ 41 h 58"/>
                  <a:gd name="T60" fmla="*/ 30 w 73"/>
                  <a:gd name="T61" fmla="*/ 31 h 58"/>
                  <a:gd name="T62" fmla="*/ 29 w 73"/>
                  <a:gd name="T63" fmla="*/ 42 h 58"/>
                  <a:gd name="T64" fmla="*/ 34 w 73"/>
                  <a:gd name="T65" fmla="*/ 45 h 58"/>
                  <a:gd name="T66" fmla="*/ 34 w 73"/>
                  <a:gd name="T67" fmla="*/ 51 h 58"/>
                  <a:gd name="T68" fmla="*/ 38 w 73"/>
                  <a:gd name="T69" fmla="*/ 51 h 58"/>
                  <a:gd name="T70" fmla="*/ 38 w 73"/>
                  <a:gd name="T71" fmla="*/ 45 h 58"/>
                  <a:gd name="T72" fmla="*/ 44 w 73"/>
                  <a:gd name="T73" fmla="*/ 42 h 58"/>
                  <a:gd name="T74" fmla="*/ 43 w 73"/>
                  <a:gd name="T75" fmla="*/ 31 h 58"/>
                  <a:gd name="T76" fmla="*/ 50 w 73"/>
                  <a:gd name="T77" fmla="*/ 41 h 58"/>
                  <a:gd name="T78" fmla="*/ 51 w 73"/>
                  <a:gd name="T79" fmla="*/ 53 h 58"/>
                  <a:gd name="T80" fmla="*/ 61 w 73"/>
                  <a:gd name="T81" fmla="*/ 49 h 58"/>
                  <a:gd name="T82" fmla="*/ 67 w 73"/>
                  <a:gd name="T83" fmla="*/ 41 h 58"/>
                  <a:gd name="T84" fmla="*/ 52 w 73"/>
                  <a:gd name="T85" fmla="*/ 35 h 58"/>
                  <a:gd name="T86" fmla="*/ 48 w 73"/>
                  <a:gd name="T87" fmla="*/ 31 h 58"/>
                  <a:gd name="T88" fmla="*/ 51 w 73"/>
                  <a:gd name="T89" fmla="*/ 24 h 58"/>
                  <a:gd name="T90" fmla="*/ 57 w 73"/>
                  <a:gd name="T91" fmla="*/ 24 h 58"/>
                  <a:gd name="T92" fmla="*/ 71 w 73"/>
                  <a:gd name="T93" fmla="*/ 30 h 58"/>
                  <a:gd name="T94" fmla="*/ 73 w 73"/>
                  <a:gd name="T95" fmla="*/ 2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3" h="58">
                    <a:moveTo>
                      <a:pt x="73" y="20"/>
                    </a:moveTo>
                    <a:cubicBezTo>
                      <a:pt x="65" y="20"/>
                      <a:pt x="65" y="20"/>
                      <a:pt x="65" y="2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7" y="18"/>
                      <a:pt x="46" y="17"/>
                      <a:pt x="46" y="16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8" y="0"/>
                      <a:pt x="54" y="0"/>
                      <a:pt x="51" y="1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1" y="12"/>
                      <a:pt x="40" y="11"/>
                      <a:pt x="38" y="11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1"/>
                      <a:pt x="40" y="1"/>
                      <a:pt x="39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5" y="2"/>
                      <a:pt x="32" y="2"/>
                      <a:pt x="29" y="2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1" y="12"/>
                      <a:pt x="30" y="13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16" y="4"/>
                      <a:pt x="11" y="5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6" y="17"/>
                      <a:pt x="26" y="18"/>
                      <a:pt x="25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6" y="26"/>
                      <a:pt x="26" y="27"/>
                      <a:pt x="27" y="28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2"/>
                      <a:pt x="33" y="33"/>
                      <a:pt x="34" y="33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40" y="33"/>
                      <a:pt x="41" y="32"/>
                      <a:pt x="43" y="31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7"/>
                      <a:pt x="47" y="26"/>
                      <a:pt x="47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73" y="24"/>
                      <a:pt x="73" y="24"/>
                      <a:pt x="73" y="24"/>
                    </a:cubicBez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4" name="Freeform: Shape 261"/>
              <p:cNvSpPr>
                <a:spLocks/>
              </p:cNvSpPr>
              <p:nvPr/>
            </p:nvSpPr>
            <p:spPr bwMode="auto">
              <a:xfrm>
                <a:off x="3320536" y="2283466"/>
                <a:ext cx="259787" cy="256111"/>
              </a:xfrm>
              <a:custGeom>
                <a:avLst/>
                <a:gdLst>
                  <a:gd name="T0" fmla="*/ 52 w 59"/>
                  <a:gd name="T1" fmla="*/ 41 h 58"/>
                  <a:gd name="T2" fmla="*/ 55 w 59"/>
                  <a:gd name="T3" fmla="*/ 44 h 58"/>
                  <a:gd name="T4" fmla="*/ 48 w 59"/>
                  <a:gd name="T5" fmla="*/ 52 h 58"/>
                  <a:gd name="T6" fmla="*/ 45 w 59"/>
                  <a:gd name="T7" fmla="*/ 49 h 58"/>
                  <a:gd name="T8" fmla="*/ 37 w 59"/>
                  <a:gd name="T9" fmla="*/ 53 h 58"/>
                  <a:gd name="T10" fmla="*/ 37 w 59"/>
                  <a:gd name="T11" fmla="*/ 58 h 58"/>
                  <a:gd name="T12" fmla="*/ 29 w 59"/>
                  <a:gd name="T13" fmla="*/ 58 h 58"/>
                  <a:gd name="T14" fmla="*/ 29 w 59"/>
                  <a:gd name="T15" fmla="*/ 46 h 58"/>
                  <a:gd name="T16" fmla="*/ 42 w 59"/>
                  <a:gd name="T17" fmla="*/ 40 h 58"/>
                  <a:gd name="T18" fmla="*/ 40 w 59"/>
                  <a:gd name="T19" fmla="*/ 16 h 58"/>
                  <a:gd name="T20" fmla="*/ 40 w 59"/>
                  <a:gd name="T21" fmla="*/ 16 h 58"/>
                  <a:gd name="T22" fmla="*/ 34 w 59"/>
                  <a:gd name="T23" fmla="*/ 13 h 58"/>
                  <a:gd name="T24" fmla="*/ 29 w 59"/>
                  <a:gd name="T25" fmla="*/ 12 h 58"/>
                  <a:gd name="T26" fmla="*/ 29 w 59"/>
                  <a:gd name="T27" fmla="*/ 0 h 58"/>
                  <a:gd name="T28" fmla="*/ 32 w 59"/>
                  <a:gd name="T29" fmla="*/ 0 h 58"/>
                  <a:gd name="T30" fmla="*/ 33 w 59"/>
                  <a:gd name="T31" fmla="*/ 4 h 58"/>
                  <a:gd name="T32" fmla="*/ 41 w 59"/>
                  <a:gd name="T33" fmla="*/ 7 h 58"/>
                  <a:gd name="T34" fmla="*/ 44 w 59"/>
                  <a:gd name="T35" fmla="*/ 3 h 58"/>
                  <a:gd name="T36" fmla="*/ 52 w 59"/>
                  <a:gd name="T37" fmla="*/ 10 h 58"/>
                  <a:gd name="T38" fmla="*/ 49 w 59"/>
                  <a:gd name="T39" fmla="*/ 14 h 58"/>
                  <a:gd name="T40" fmla="*/ 53 w 59"/>
                  <a:gd name="T41" fmla="*/ 22 h 58"/>
                  <a:gd name="T42" fmla="*/ 58 w 59"/>
                  <a:gd name="T43" fmla="*/ 21 h 58"/>
                  <a:gd name="T44" fmla="*/ 59 w 59"/>
                  <a:gd name="T45" fmla="*/ 32 h 58"/>
                  <a:gd name="T46" fmla="*/ 54 w 59"/>
                  <a:gd name="T47" fmla="*/ 32 h 58"/>
                  <a:gd name="T48" fmla="*/ 52 w 59"/>
                  <a:gd name="T49" fmla="*/ 41 h 58"/>
                  <a:gd name="T50" fmla="*/ 29 w 59"/>
                  <a:gd name="T51" fmla="*/ 58 h 58"/>
                  <a:gd name="T52" fmla="*/ 26 w 59"/>
                  <a:gd name="T53" fmla="*/ 58 h 58"/>
                  <a:gd name="T54" fmla="*/ 26 w 59"/>
                  <a:gd name="T55" fmla="*/ 54 h 58"/>
                  <a:gd name="T56" fmla="*/ 18 w 59"/>
                  <a:gd name="T57" fmla="*/ 51 h 58"/>
                  <a:gd name="T58" fmla="*/ 15 w 59"/>
                  <a:gd name="T59" fmla="*/ 55 h 58"/>
                  <a:gd name="T60" fmla="*/ 7 w 59"/>
                  <a:gd name="T61" fmla="*/ 48 h 58"/>
                  <a:gd name="T62" fmla="*/ 9 w 59"/>
                  <a:gd name="T63" fmla="*/ 45 h 58"/>
                  <a:gd name="T64" fmla="*/ 5 w 59"/>
                  <a:gd name="T65" fmla="*/ 37 h 58"/>
                  <a:gd name="T66" fmla="*/ 1 w 59"/>
                  <a:gd name="T67" fmla="*/ 37 h 58"/>
                  <a:gd name="T68" fmla="*/ 0 w 59"/>
                  <a:gd name="T69" fmla="*/ 26 h 58"/>
                  <a:gd name="T70" fmla="*/ 4 w 59"/>
                  <a:gd name="T71" fmla="*/ 26 h 58"/>
                  <a:gd name="T72" fmla="*/ 7 w 59"/>
                  <a:gd name="T73" fmla="*/ 17 h 58"/>
                  <a:gd name="T74" fmla="*/ 4 w 59"/>
                  <a:gd name="T75" fmla="*/ 15 h 58"/>
                  <a:gd name="T76" fmla="*/ 11 w 59"/>
                  <a:gd name="T77" fmla="*/ 6 h 58"/>
                  <a:gd name="T78" fmla="*/ 14 w 59"/>
                  <a:gd name="T79" fmla="*/ 9 h 58"/>
                  <a:gd name="T80" fmla="*/ 22 w 59"/>
                  <a:gd name="T81" fmla="*/ 5 h 58"/>
                  <a:gd name="T82" fmla="*/ 21 w 59"/>
                  <a:gd name="T83" fmla="*/ 1 h 58"/>
                  <a:gd name="T84" fmla="*/ 29 w 59"/>
                  <a:gd name="T85" fmla="*/ 0 h 58"/>
                  <a:gd name="T86" fmla="*/ 29 w 59"/>
                  <a:gd name="T87" fmla="*/ 12 h 58"/>
                  <a:gd name="T88" fmla="*/ 16 w 59"/>
                  <a:gd name="T89" fmla="*/ 18 h 58"/>
                  <a:gd name="T90" fmla="*/ 18 w 59"/>
                  <a:gd name="T91" fmla="*/ 42 h 58"/>
                  <a:gd name="T92" fmla="*/ 24 w 59"/>
                  <a:gd name="T93" fmla="*/ 45 h 58"/>
                  <a:gd name="T94" fmla="*/ 29 w 59"/>
                  <a:gd name="T95" fmla="*/ 46 h 58"/>
                  <a:gd name="T96" fmla="*/ 29 w 59"/>
                  <a:gd name="T97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9" h="58">
                    <a:moveTo>
                      <a:pt x="52" y="41"/>
                    </a:moveTo>
                    <a:cubicBezTo>
                      <a:pt x="55" y="44"/>
                      <a:pt x="55" y="44"/>
                      <a:pt x="55" y="4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2" y="51"/>
                      <a:pt x="40" y="52"/>
                      <a:pt x="37" y="53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34" y="46"/>
                      <a:pt x="39" y="44"/>
                      <a:pt x="42" y="40"/>
                    </a:cubicBezTo>
                    <a:cubicBezTo>
                      <a:pt x="48" y="33"/>
                      <a:pt x="47" y="22"/>
                      <a:pt x="40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8" y="15"/>
                      <a:pt x="36" y="14"/>
                      <a:pt x="34" y="13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6" y="4"/>
                      <a:pt x="38" y="5"/>
                      <a:pt x="41" y="7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6"/>
                      <a:pt x="53" y="19"/>
                      <a:pt x="53" y="22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4" y="35"/>
                      <a:pt x="53" y="38"/>
                      <a:pt x="52" y="41"/>
                    </a:cubicBezTo>
                    <a:close/>
                    <a:moveTo>
                      <a:pt x="29" y="58"/>
                    </a:moveTo>
                    <a:cubicBezTo>
                      <a:pt x="26" y="58"/>
                      <a:pt x="26" y="58"/>
                      <a:pt x="26" y="5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3" y="54"/>
                      <a:pt x="20" y="53"/>
                      <a:pt x="18" y="5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8" y="42"/>
                      <a:pt x="6" y="40"/>
                      <a:pt x="5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5" y="23"/>
                      <a:pt x="6" y="20"/>
                      <a:pt x="7" y="17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7"/>
                      <a:pt x="19" y="6"/>
                      <a:pt x="22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4" y="12"/>
                      <a:pt x="20" y="14"/>
                      <a:pt x="16" y="18"/>
                    </a:cubicBezTo>
                    <a:cubicBezTo>
                      <a:pt x="10" y="25"/>
                      <a:pt x="11" y="36"/>
                      <a:pt x="18" y="42"/>
                    </a:cubicBezTo>
                    <a:cubicBezTo>
                      <a:pt x="20" y="44"/>
                      <a:pt x="22" y="45"/>
                      <a:pt x="24" y="45"/>
                    </a:cubicBezTo>
                    <a:cubicBezTo>
                      <a:pt x="26" y="46"/>
                      <a:pt x="28" y="46"/>
                      <a:pt x="29" y="46"/>
                    </a:cubicBezTo>
                    <a:lnTo>
                      <a:pt x="29" y="58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5" name="Freeform: Shape 262"/>
              <p:cNvSpPr>
                <a:spLocks/>
              </p:cNvSpPr>
              <p:nvPr/>
            </p:nvSpPr>
            <p:spPr bwMode="auto">
              <a:xfrm>
                <a:off x="3205347" y="2729517"/>
                <a:ext cx="13480" cy="22057"/>
              </a:xfrm>
              <a:custGeom>
                <a:avLst/>
                <a:gdLst>
                  <a:gd name="T0" fmla="*/ 0 w 3"/>
                  <a:gd name="T1" fmla="*/ 5 h 5"/>
                  <a:gd name="T2" fmla="*/ 3 w 3"/>
                  <a:gd name="T3" fmla="*/ 1 h 5"/>
                  <a:gd name="T4" fmla="*/ 0 w 3"/>
                  <a:gd name="T5" fmla="*/ 0 h 5"/>
                  <a:gd name="T6" fmla="*/ 0 w 3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0" y="5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6" name="Freeform: Shape 263"/>
              <p:cNvSpPr>
                <a:spLocks/>
              </p:cNvSpPr>
              <p:nvPr/>
            </p:nvSpPr>
            <p:spPr bwMode="auto">
              <a:xfrm>
                <a:off x="3200445" y="2671922"/>
                <a:ext cx="49017" cy="53918"/>
              </a:xfrm>
              <a:custGeom>
                <a:avLst/>
                <a:gdLst>
                  <a:gd name="T0" fmla="*/ 5 w 11"/>
                  <a:gd name="T1" fmla="*/ 12 h 12"/>
                  <a:gd name="T2" fmla="*/ 6 w 11"/>
                  <a:gd name="T3" fmla="*/ 12 h 12"/>
                  <a:gd name="T4" fmla="*/ 6 w 11"/>
                  <a:gd name="T5" fmla="*/ 12 h 12"/>
                  <a:gd name="T6" fmla="*/ 11 w 11"/>
                  <a:gd name="T7" fmla="*/ 6 h 12"/>
                  <a:gd name="T8" fmla="*/ 11 w 11"/>
                  <a:gd name="T9" fmla="*/ 6 h 12"/>
                  <a:gd name="T10" fmla="*/ 11 w 11"/>
                  <a:gd name="T11" fmla="*/ 5 h 12"/>
                  <a:gd name="T12" fmla="*/ 5 w 11"/>
                  <a:gd name="T13" fmla="*/ 0 h 12"/>
                  <a:gd name="T14" fmla="*/ 4 w 11"/>
                  <a:gd name="T15" fmla="*/ 0 h 12"/>
                  <a:gd name="T16" fmla="*/ 0 w 11"/>
                  <a:gd name="T17" fmla="*/ 3 h 12"/>
                  <a:gd name="T18" fmla="*/ 1 w 11"/>
                  <a:gd name="T19" fmla="*/ 9 h 12"/>
                  <a:gd name="T20" fmla="*/ 5 w 11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12">
                    <a:moveTo>
                      <a:pt x="5" y="12"/>
                    </a:move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1"/>
                      <a:pt x="11" y="8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0" y="5"/>
                      <a:pt x="0" y="7"/>
                      <a:pt x="1" y="9"/>
                    </a:cubicBezTo>
                    <a:cubicBezTo>
                      <a:pt x="2" y="11"/>
                      <a:pt x="3" y="12"/>
                      <a:pt x="5" y="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7" name="Freeform: Shape 264"/>
              <p:cNvSpPr>
                <a:spLocks/>
              </p:cNvSpPr>
              <p:nvPr/>
            </p:nvSpPr>
            <p:spPr bwMode="auto">
              <a:xfrm>
                <a:off x="3293577" y="2712361"/>
                <a:ext cx="96808" cy="91906"/>
              </a:xfrm>
              <a:custGeom>
                <a:avLst/>
                <a:gdLst>
                  <a:gd name="T0" fmla="*/ 12 w 22"/>
                  <a:gd name="T1" fmla="*/ 21 h 21"/>
                  <a:gd name="T2" fmla="*/ 22 w 22"/>
                  <a:gd name="T3" fmla="*/ 21 h 21"/>
                  <a:gd name="T4" fmla="*/ 6 w 22"/>
                  <a:gd name="T5" fmla="*/ 0 h 21"/>
                  <a:gd name="T6" fmla="*/ 0 w 22"/>
                  <a:gd name="T7" fmla="*/ 5 h 21"/>
                  <a:gd name="T8" fmla="*/ 12 w 2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1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3"/>
                      <a:pt x="2" y="5"/>
                      <a:pt x="0" y="5"/>
                    </a:cubicBezTo>
                    <a:lnTo>
                      <a:pt x="12" y="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8" name="Freeform: Shape 265"/>
              <p:cNvSpPr>
                <a:spLocks/>
              </p:cNvSpPr>
              <p:nvPr/>
            </p:nvSpPr>
            <p:spPr bwMode="auto">
              <a:xfrm>
                <a:off x="3258040" y="2671922"/>
                <a:ext cx="52693" cy="53918"/>
              </a:xfrm>
              <a:custGeom>
                <a:avLst/>
                <a:gdLst>
                  <a:gd name="T0" fmla="*/ 8 w 12"/>
                  <a:gd name="T1" fmla="*/ 0 h 12"/>
                  <a:gd name="T2" fmla="*/ 6 w 12"/>
                  <a:gd name="T3" fmla="*/ 0 h 12"/>
                  <a:gd name="T4" fmla="*/ 1 w 12"/>
                  <a:gd name="T5" fmla="*/ 5 h 12"/>
                  <a:gd name="T6" fmla="*/ 1 w 12"/>
                  <a:gd name="T7" fmla="*/ 6 h 12"/>
                  <a:gd name="T8" fmla="*/ 1 w 12"/>
                  <a:gd name="T9" fmla="*/ 6 h 12"/>
                  <a:gd name="T10" fmla="*/ 5 w 12"/>
                  <a:gd name="T11" fmla="*/ 12 h 12"/>
                  <a:gd name="T12" fmla="*/ 6 w 12"/>
                  <a:gd name="T13" fmla="*/ 12 h 12"/>
                  <a:gd name="T14" fmla="*/ 6 w 12"/>
                  <a:gd name="T15" fmla="*/ 12 h 12"/>
                  <a:gd name="T16" fmla="*/ 12 w 12"/>
                  <a:gd name="T17" fmla="*/ 7 h 12"/>
                  <a:gd name="T18" fmla="*/ 12 w 12"/>
                  <a:gd name="T19" fmla="*/ 7 h 12"/>
                  <a:gd name="T20" fmla="*/ 8 w 12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2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4" y="0"/>
                      <a:pt x="1" y="2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2" y="11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2"/>
                      <a:pt x="11" y="10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4"/>
                      <a:pt x="11" y="1"/>
                      <a:pt x="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9" name="Freeform: Shape 266"/>
              <p:cNvSpPr>
                <a:spLocks/>
              </p:cNvSpPr>
              <p:nvPr/>
            </p:nvSpPr>
            <p:spPr bwMode="auto">
              <a:xfrm>
                <a:off x="3213925" y="2814070"/>
                <a:ext cx="220574" cy="180136"/>
              </a:xfrm>
              <a:custGeom>
                <a:avLst/>
                <a:gdLst>
                  <a:gd name="T0" fmla="*/ 9 w 50"/>
                  <a:gd name="T1" fmla="*/ 41 h 41"/>
                  <a:gd name="T2" fmla="*/ 39 w 50"/>
                  <a:gd name="T3" fmla="*/ 41 h 41"/>
                  <a:gd name="T4" fmla="*/ 50 w 50"/>
                  <a:gd name="T5" fmla="*/ 0 h 41"/>
                  <a:gd name="T6" fmla="*/ 41 w 50"/>
                  <a:gd name="T7" fmla="*/ 0 h 41"/>
                  <a:gd name="T8" fmla="*/ 31 w 50"/>
                  <a:gd name="T9" fmla="*/ 0 h 41"/>
                  <a:gd name="T10" fmla="*/ 0 w 50"/>
                  <a:gd name="T11" fmla="*/ 0 h 41"/>
                  <a:gd name="T12" fmla="*/ 9 w 50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41">
                    <a:moveTo>
                      <a:pt x="9" y="41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4"/>
                      <a:pt x="5" y="28"/>
                      <a:pt x="9" y="4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0" name="Freeform: Shape 267"/>
              <p:cNvSpPr>
                <a:spLocks/>
              </p:cNvSpPr>
              <p:nvPr/>
            </p:nvSpPr>
            <p:spPr bwMode="auto">
              <a:xfrm>
                <a:off x="5735824" y="2010199"/>
                <a:ext cx="88230" cy="88230"/>
              </a:xfrm>
              <a:custGeom>
                <a:avLst/>
                <a:gdLst>
                  <a:gd name="T0" fmla="*/ 17 w 20"/>
                  <a:gd name="T1" fmla="*/ 0 h 20"/>
                  <a:gd name="T2" fmla="*/ 9 w 20"/>
                  <a:gd name="T3" fmla="*/ 0 h 20"/>
                  <a:gd name="T4" fmla="*/ 0 w 20"/>
                  <a:gd name="T5" fmla="*/ 9 h 20"/>
                  <a:gd name="T6" fmla="*/ 0 w 20"/>
                  <a:gd name="T7" fmla="*/ 20 h 20"/>
                  <a:gd name="T8" fmla="*/ 7 w 20"/>
                  <a:gd name="T9" fmla="*/ 20 h 20"/>
                  <a:gd name="T10" fmla="*/ 7 w 20"/>
                  <a:gd name="T11" fmla="*/ 9 h 20"/>
                  <a:gd name="T12" fmla="*/ 9 w 20"/>
                  <a:gd name="T13" fmla="*/ 7 h 20"/>
                  <a:gd name="T14" fmla="*/ 20 w 20"/>
                  <a:gd name="T15" fmla="*/ 7 h 20"/>
                  <a:gd name="T16" fmla="*/ 17 w 20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17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4"/>
                      <a:pt x="18" y="2"/>
                      <a:pt x="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1" name="Freeform: Shape 268"/>
              <p:cNvSpPr>
                <a:spLocks/>
              </p:cNvSpPr>
              <p:nvPr/>
            </p:nvSpPr>
            <p:spPr bwMode="auto">
              <a:xfrm>
                <a:off x="5708865" y="2142544"/>
                <a:ext cx="198517" cy="149500"/>
              </a:xfrm>
              <a:custGeom>
                <a:avLst/>
                <a:gdLst>
                  <a:gd name="T0" fmla="*/ 35 w 45"/>
                  <a:gd name="T1" fmla="*/ 0 h 34"/>
                  <a:gd name="T2" fmla="*/ 29 w 45"/>
                  <a:gd name="T3" fmla="*/ 0 h 34"/>
                  <a:gd name="T4" fmla="*/ 29 w 45"/>
                  <a:gd name="T5" fmla="*/ 9 h 34"/>
                  <a:gd name="T6" fmla="*/ 34 w 45"/>
                  <a:gd name="T7" fmla="*/ 15 h 34"/>
                  <a:gd name="T8" fmla="*/ 31 w 45"/>
                  <a:gd name="T9" fmla="*/ 19 h 34"/>
                  <a:gd name="T10" fmla="*/ 31 w 45"/>
                  <a:gd name="T11" fmla="*/ 19 h 34"/>
                  <a:gd name="T12" fmla="*/ 31 w 45"/>
                  <a:gd name="T13" fmla="*/ 27 h 34"/>
                  <a:gd name="T14" fmla="*/ 29 w 45"/>
                  <a:gd name="T15" fmla="*/ 27 h 34"/>
                  <a:gd name="T16" fmla="*/ 29 w 45"/>
                  <a:gd name="T17" fmla="*/ 34 h 34"/>
                  <a:gd name="T18" fmla="*/ 45 w 45"/>
                  <a:gd name="T19" fmla="*/ 34 h 34"/>
                  <a:gd name="T20" fmla="*/ 35 w 45"/>
                  <a:gd name="T21" fmla="*/ 0 h 34"/>
                  <a:gd name="T22" fmla="*/ 29 w 45"/>
                  <a:gd name="T23" fmla="*/ 0 h 34"/>
                  <a:gd name="T24" fmla="*/ 0 w 45"/>
                  <a:gd name="T25" fmla="*/ 0 h 34"/>
                  <a:gd name="T26" fmla="*/ 0 w 45"/>
                  <a:gd name="T27" fmla="*/ 34 h 34"/>
                  <a:gd name="T28" fmla="*/ 29 w 45"/>
                  <a:gd name="T29" fmla="*/ 34 h 34"/>
                  <a:gd name="T30" fmla="*/ 29 w 45"/>
                  <a:gd name="T31" fmla="*/ 27 h 34"/>
                  <a:gd name="T32" fmla="*/ 27 w 45"/>
                  <a:gd name="T33" fmla="*/ 27 h 34"/>
                  <a:gd name="T34" fmla="*/ 27 w 45"/>
                  <a:gd name="T35" fmla="*/ 19 h 34"/>
                  <a:gd name="T36" fmla="*/ 24 w 45"/>
                  <a:gd name="T37" fmla="*/ 15 h 34"/>
                  <a:gd name="T38" fmla="*/ 29 w 45"/>
                  <a:gd name="T39" fmla="*/ 9 h 34"/>
                  <a:gd name="T40" fmla="*/ 29 w 45"/>
                  <a:gd name="T41" fmla="*/ 9 h 34"/>
                  <a:gd name="T42" fmla="*/ 29 w 45"/>
                  <a:gd name="T4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" h="34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2" y="9"/>
                      <a:pt x="34" y="12"/>
                      <a:pt x="34" y="15"/>
                    </a:cubicBezTo>
                    <a:cubicBezTo>
                      <a:pt x="34" y="17"/>
                      <a:pt x="33" y="19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2" y="22"/>
                      <a:pt x="39" y="11"/>
                      <a:pt x="35" y="0"/>
                    </a:cubicBezTo>
                    <a:close/>
                    <a:moveTo>
                      <a:pt x="2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5" y="19"/>
                      <a:pt x="24" y="17"/>
                      <a:pt x="24" y="15"/>
                    </a:cubicBezTo>
                    <a:cubicBezTo>
                      <a:pt x="24" y="12"/>
                      <a:pt x="26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2" name="Freeform: Shape 269"/>
              <p:cNvSpPr>
                <a:spLocks/>
              </p:cNvSpPr>
              <p:nvPr/>
            </p:nvSpPr>
            <p:spPr bwMode="auto">
              <a:xfrm>
                <a:off x="4269005" y="1537190"/>
                <a:ext cx="155627" cy="66172"/>
              </a:xfrm>
              <a:custGeom>
                <a:avLst/>
                <a:gdLst>
                  <a:gd name="T0" fmla="*/ 0 w 127"/>
                  <a:gd name="T1" fmla="*/ 29 h 54"/>
                  <a:gd name="T2" fmla="*/ 51 w 127"/>
                  <a:gd name="T3" fmla="*/ 54 h 54"/>
                  <a:gd name="T4" fmla="*/ 127 w 127"/>
                  <a:gd name="T5" fmla="*/ 54 h 54"/>
                  <a:gd name="T6" fmla="*/ 15 w 127"/>
                  <a:gd name="T7" fmla="*/ 0 h 54"/>
                  <a:gd name="T8" fmla="*/ 0 w 127"/>
                  <a:gd name="T9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54">
                    <a:moveTo>
                      <a:pt x="0" y="29"/>
                    </a:moveTo>
                    <a:lnTo>
                      <a:pt x="51" y="54"/>
                    </a:lnTo>
                    <a:lnTo>
                      <a:pt x="127" y="54"/>
                    </a:lnTo>
                    <a:lnTo>
                      <a:pt x="15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3" name="Freeform: Shape 270"/>
              <p:cNvSpPr>
                <a:spLocks/>
              </p:cNvSpPr>
              <p:nvPr/>
            </p:nvSpPr>
            <p:spPr bwMode="auto">
              <a:xfrm>
                <a:off x="4269005" y="1611940"/>
                <a:ext cx="376202" cy="189939"/>
              </a:xfrm>
              <a:custGeom>
                <a:avLst/>
                <a:gdLst>
                  <a:gd name="T0" fmla="*/ 123 w 307"/>
                  <a:gd name="T1" fmla="*/ 155 h 155"/>
                  <a:gd name="T2" fmla="*/ 245 w 307"/>
                  <a:gd name="T3" fmla="*/ 155 h 155"/>
                  <a:gd name="T4" fmla="*/ 245 w 307"/>
                  <a:gd name="T5" fmla="*/ 123 h 155"/>
                  <a:gd name="T6" fmla="*/ 307 w 307"/>
                  <a:gd name="T7" fmla="*/ 123 h 155"/>
                  <a:gd name="T8" fmla="*/ 307 w 307"/>
                  <a:gd name="T9" fmla="*/ 33 h 155"/>
                  <a:gd name="T10" fmla="*/ 245 w 307"/>
                  <a:gd name="T11" fmla="*/ 33 h 155"/>
                  <a:gd name="T12" fmla="*/ 245 w 307"/>
                  <a:gd name="T13" fmla="*/ 0 h 155"/>
                  <a:gd name="T14" fmla="*/ 145 w 307"/>
                  <a:gd name="T15" fmla="*/ 0 h 155"/>
                  <a:gd name="T16" fmla="*/ 123 w 307"/>
                  <a:gd name="T17" fmla="*/ 0 h 155"/>
                  <a:gd name="T18" fmla="*/ 123 w 307"/>
                  <a:gd name="T19" fmla="*/ 62 h 155"/>
                  <a:gd name="T20" fmla="*/ 184 w 307"/>
                  <a:gd name="T21" fmla="*/ 62 h 155"/>
                  <a:gd name="T22" fmla="*/ 184 w 307"/>
                  <a:gd name="T23" fmla="*/ 94 h 155"/>
                  <a:gd name="T24" fmla="*/ 123 w 307"/>
                  <a:gd name="T25" fmla="*/ 94 h 155"/>
                  <a:gd name="T26" fmla="*/ 123 w 307"/>
                  <a:gd name="T27" fmla="*/ 155 h 155"/>
                  <a:gd name="T28" fmla="*/ 0 w 307"/>
                  <a:gd name="T29" fmla="*/ 155 h 155"/>
                  <a:gd name="T30" fmla="*/ 123 w 307"/>
                  <a:gd name="T31" fmla="*/ 155 h 155"/>
                  <a:gd name="T32" fmla="*/ 123 w 307"/>
                  <a:gd name="T33" fmla="*/ 94 h 155"/>
                  <a:gd name="T34" fmla="*/ 62 w 307"/>
                  <a:gd name="T35" fmla="*/ 94 h 155"/>
                  <a:gd name="T36" fmla="*/ 62 w 307"/>
                  <a:gd name="T37" fmla="*/ 62 h 155"/>
                  <a:gd name="T38" fmla="*/ 62 w 307"/>
                  <a:gd name="T39" fmla="*/ 62 h 155"/>
                  <a:gd name="T40" fmla="*/ 123 w 307"/>
                  <a:gd name="T41" fmla="*/ 62 h 155"/>
                  <a:gd name="T42" fmla="*/ 123 w 307"/>
                  <a:gd name="T43" fmla="*/ 0 h 155"/>
                  <a:gd name="T44" fmla="*/ 65 w 307"/>
                  <a:gd name="T45" fmla="*/ 0 h 155"/>
                  <a:gd name="T46" fmla="*/ 0 w 307"/>
                  <a:gd name="T47" fmla="*/ 0 h 155"/>
                  <a:gd name="T48" fmla="*/ 0 w 307"/>
                  <a:gd name="T49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7" h="155">
                    <a:moveTo>
                      <a:pt x="123" y="155"/>
                    </a:moveTo>
                    <a:lnTo>
                      <a:pt x="245" y="155"/>
                    </a:lnTo>
                    <a:lnTo>
                      <a:pt x="245" y="123"/>
                    </a:lnTo>
                    <a:lnTo>
                      <a:pt x="307" y="123"/>
                    </a:lnTo>
                    <a:lnTo>
                      <a:pt x="307" y="33"/>
                    </a:lnTo>
                    <a:lnTo>
                      <a:pt x="245" y="33"/>
                    </a:lnTo>
                    <a:lnTo>
                      <a:pt x="245" y="0"/>
                    </a:lnTo>
                    <a:lnTo>
                      <a:pt x="145" y="0"/>
                    </a:lnTo>
                    <a:lnTo>
                      <a:pt x="123" y="0"/>
                    </a:lnTo>
                    <a:lnTo>
                      <a:pt x="123" y="62"/>
                    </a:lnTo>
                    <a:lnTo>
                      <a:pt x="184" y="62"/>
                    </a:lnTo>
                    <a:lnTo>
                      <a:pt x="184" y="94"/>
                    </a:lnTo>
                    <a:lnTo>
                      <a:pt x="123" y="94"/>
                    </a:lnTo>
                    <a:lnTo>
                      <a:pt x="123" y="155"/>
                    </a:lnTo>
                    <a:close/>
                    <a:moveTo>
                      <a:pt x="0" y="155"/>
                    </a:moveTo>
                    <a:lnTo>
                      <a:pt x="123" y="155"/>
                    </a:lnTo>
                    <a:lnTo>
                      <a:pt x="123" y="94"/>
                    </a:lnTo>
                    <a:lnTo>
                      <a:pt x="62" y="94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123" y="62"/>
                    </a:lnTo>
                    <a:lnTo>
                      <a:pt x="123" y="0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4" name="Freeform: Shape 271"/>
              <p:cNvSpPr>
                <a:spLocks/>
              </p:cNvSpPr>
              <p:nvPr/>
            </p:nvSpPr>
            <p:spPr bwMode="auto">
              <a:xfrm>
                <a:off x="3637918" y="1788400"/>
                <a:ext cx="84553" cy="142148"/>
              </a:xfrm>
              <a:custGeom>
                <a:avLst/>
                <a:gdLst>
                  <a:gd name="T0" fmla="*/ 0 w 19"/>
                  <a:gd name="T1" fmla="*/ 22 h 32"/>
                  <a:gd name="T2" fmla="*/ 0 w 19"/>
                  <a:gd name="T3" fmla="*/ 27 h 32"/>
                  <a:gd name="T4" fmla="*/ 6 w 19"/>
                  <a:gd name="T5" fmla="*/ 32 h 32"/>
                  <a:gd name="T6" fmla="*/ 14 w 19"/>
                  <a:gd name="T7" fmla="*/ 32 h 32"/>
                  <a:gd name="T8" fmla="*/ 19 w 19"/>
                  <a:gd name="T9" fmla="*/ 27 h 32"/>
                  <a:gd name="T10" fmla="*/ 19 w 19"/>
                  <a:gd name="T11" fmla="*/ 22 h 32"/>
                  <a:gd name="T12" fmla="*/ 12 w 19"/>
                  <a:gd name="T13" fmla="*/ 22 h 32"/>
                  <a:gd name="T14" fmla="*/ 12 w 19"/>
                  <a:gd name="T15" fmla="*/ 18 h 32"/>
                  <a:gd name="T16" fmla="*/ 19 w 19"/>
                  <a:gd name="T17" fmla="*/ 18 h 32"/>
                  <a:gd name="T18" fmla="*/ 19 w 19"/>
                  <a:gd name="T19" fmla="*/ 12 h 32"/>
                  <a:gd name="T20" fmla="*/ 12 w 19"/>
                  <a:gd name="T21" fmla="*/ 12 h 32"/>
                  <a:gd name="T22" fmla="*/ 12 w 19"/>
                  <a:gd name="T23" fmla="*/ 8 h 32"/>
                  <a:gd name="T24" fmla="*/ 19 w 19"/>
                  <a:gd name="T25" fmla="*/ 8 h 32"/>
                  <a:gd name="T26" fmla="*/ 19 w 19"/>
                  <a:gd name="T27" fmla="*/ 6 h 32"/>
                  <a:gd name="T28" fmla="*/ 14 w 19"/>
                  <a:gd name="T29" fmla="*/ 0 h 32"/>
                  <a:gd name="T30" fmla="*/ 6 w 19"/>
                  <a:gd name="T31" fmla="*/ 0 h 32"/>
                  <a:gd name="T32" fmla="*/ 0 w 19"/>
                  <a:gd name="T33" fmla="*/ 6 h 32"/>
                  <a:gd name="T34" fmla="*/ 0 w 19"/>
                  <a:gd name="T35" fmla="*/ 8 h 32"/>
                  <a:gd name="T36" fmla="*/ 7 w 19"/>
                  <a:gd name="T37" fmla="*/ 8 h 32"/>
                  <a:gd name="T38" fmla="*/ 7 w 19"/>
                  <a:gd name="T39" fmla="*/ 12 h 32"/>
                  <a:gd name="T40" fmla="*/ 0 w 19"/>
                  <a:gd name="T41" fmla="*/ 12 h 32"/>
                  <a:gd name="T42" fmla="*/ 0 w 19"/>
                  <a:gd name="T43" fmla="*/ 18 h 32"/>
                  <a:gd name="T44" fmla="*/ 7 w 19"/>
                  <a:gd name="T45" fmla="*/ 18 h 32"/>
                  <a:gd name="T46" fmla="*/ 7 w 19"/>
                  <a:gd name="T47" fmla="*/ 22 h 32"/>
                  <a:gd name="T48" fmla="*/ 0 w 19"/>
                  <a:gd name="T49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32">
                    <a:moveTo>
                      <a:pt x="0" y="22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30"/>
                      <a:pt x="3" y="32"/>
                      <a:pt x="6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7" y="32"/>
                      <a:pt x="19" y="30"/>
                      <a:pt x="19" y="27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22"/>
                      <a:pt x="7" y="22"/>
                      <a:pt x="7" y="22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5" name="Freeform: Shape 272"/>
              <p:cNvSpPr>
                <a:spLocks/>
              </p:cNvSpPr>
              <p:nvPr/>
            </p:nvSpPr>
            <p:spPr bwMode="auto">
              <a:xfrm>
                <a:off x="3615860" y="1917068"/>
                <a:ext cx="132345" cy="83328"/>
              </a:xfrm>
              <a:custGeom>
                <a:avLst/>
                <a:gdLst>
                  <a:gd name="T0" fmla="*/ 0 w 30"/>
                  <a:gd name="T1" fmla="*/ 0 h 19"/>
                  <a:gd name="T2" fmla="*/ 10 w 30"/>
                  <a:gd name="T3" fmla="*/ 9 h 19"/>
                  <a:gd name="T4" fmla="*/ 13 w 30"/>
                  <a:gd name="T5" fmla="*/ 9 h 19"/>
                  <a:gd name="T6" fmla="*/ 13 w 30"/>
                  <a:gd name="T7" fmla="*/ 15 h 19"/>
                  <a:gd name="T8" fmla="*/ 9 w 30"/>
                  <a:gd name="T9" fmla="*/ 15 h 19"/>
                  <a:gd name="T10" fmla="*/ 9 w 30"/>
                  <a:gd name="T11" fmla="*/ 19 h 19"/>
                  <a:gd name="T12" fmla="*/ 21 w 30"/>
                  <a:gd name="T13" fmla="*/ 19 h 19"/>
                  <a:gd name="T14" fmla="*/ 21 w 30"/>
                  <a:gd name="T15" fmla="*/ 15 h 19"/>
                  <a:gd name="T16" fmla="*/ 17 w 30"/>
                  <a:gd name="T17" fmla="*/ 15 h 19"/>
                  <a:gd name="T18" fmla="*/ 17 w 30"/>
                  <a:gd name="T19" fmla="*/ 9 h 19"/>
                  <a:gd name="T20" fmla="*/ 20 w 30"/>
                  <a:gd name="T21" fmla="*/ 9 h 19"/>
                  <a:gd name="T22" fmla="*/ 30 w 30"/>
                  <a:gd name="T23" fmla="*/ 0 h 19"/>
                  <a:gd name="T24" fmla="*/ 26 w 30"/>
                  <a:gd name="T25" fmla="*/ 0 h 19"/>
                  <a:gd name="T26" fmla="*/ 20 w 30"/>
                  <a:gd name="T27" fmla="*/ 5 h 19"/>
                  <a:gd name="T28" fmla="*/ 10 w 30"/>
                  <a:gd name="T29" fmla="*/ 5 h 19"/>
                  <a:gd name="T30" fmla="*/ 4 w 30"/>
                  <a:gd name="T31" fmla="*/ 0 h 19"/>
                  <a:gd name="T32" fmla="*/ 0 w 30"/>
                  <a:gd name="T3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19">
                    <a:moveTo>
                      <a:pt x="0" y="0"/>
                    </a:moveTo>
                    <a:cubicBezTo>
                      <a:pt x="1" y="5"/>
                      <a:pt x="5" y="9"/>
                      <a:pt x="10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5" y="9"/>
                      <a:pt x="29" y="5"/>
                      <a:pt x="3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2"/>
                      <a:pt x="23" y="5"/>
                      <a:pt x="2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4" y="2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6" name="Freeform: Shape 273"/>
              <p:cNvSpPr>
                <a:spLocks/>
              </p:cNvSpPr>
              <p:nvPr/>
            </p:nvSpPr>
            <p:spPr bwMode="auto">
              <a:xfrm>
                <a:off x="5369426" y="2200138"/>
                <a:ext cx="269591" cy="136021"/>
              </a:xfrm>
              <a:custGeom>
                <a:avLst/>
                <a:gdLst>
                  <a:gd name="T0" fmla="*/ 53 w 61"/>
                  <a:gd name="T1" fmla="*/ 22 h 31"/>
                  <a:gd name="T2" fmla="*/ 61 w 61"/>
                  <a:gd name="T3" fmla="*/ 11 h 31"/>
                  <a:gd name="T4" fmla="*/ 53 w 61"/>
                  <a:gd name="T5" fmla="*/ 1 h 31"/>
                  <a:gd name="T6" fmla="*/ 53 w 61"/>
                  <a:gd name="T7" fmla="*/ 5 h 31"/>
                  <a:gd name="T8" fmla="*/ 57 w 61"/>
                  <a:gd name="T9" fmla="*/ 11 h 31"/>
                  <a:gd name="T10" fmla="*/ 53 w 61"/>
                  <a:gd name="T11" fmla="*/ 17 h 31"/>
                  <a:gd name="T12" fmla="*/ 53 w 61"/>
                  <a:gd name="T13" fmla="*/ 22 h 31"/>
                  <a:gd name="T14" fmla="*/ 26 w 61"/>
                  <a:gd name="T15" fmla="*/ 31 h 31"/>
                  <a:gd name="T16" fmla="*/ 46 w 61"/>
                  <a:gd name="T17" fmla="*/ 21 h 31"/>
                  <a:gd name="T18" fmla="*/ 51 w 61"/>
                  <a:gd name="T19" fmla="*/ 22 h 31"/>
                  <a:gd name="T20" fmla="*/ 53 w 61"/>
                  <a:gd name="T21" fmla="*/ 22 h 31"/>
                  <a:gd name="T22" fmla="*/ 53 w 61"/>
                  <a:gd name="T23" fmla="*/ 17 h 31"/>
                  <a:gd name="T24" fmla="*/ 51 w 61"/>
                  <a:gd name="T25" fmla="*/ 17 h 31"/>
                  <a:gd name="T26" fmla="*/ 49 w 61"/>
                  <a:gd name="T27" fmla="*/ 17 h 31"/>
                  <a:gd name="T28" fmla="*/ 52 w 61"/>
                  <a:gd name="T29" fmla="*/ 5 h 31"/>
                  <a:gd name="T30" fmla="*/ 52 w 61"/>
                  <a:gd name="T31" fmla="*/ 5 h 31"/>
                  <a:gd name="T32" fmla="*/ 52 w 61"/>
                  <a:gd name="T33" fmla="*/ 5 h 31"/>
                  <a:gd name="T34" fmla="*/ 53 w 61"/>
                  <a:gd name="T35" fmla="*/ 5 h 31"/>
                  <a:gd name="T36" fmla="*/ 53 w 61"/>
                  <a:gd name="T37" fmla="*/ 1 h 31"/>
                  <a:gd name="T38" fmla="*/ 51 w 61"/>
                  <a:gd name="T39" fmla="*/ 0 h 31"/>
                  <a:gd name="T40" fmla="*/ 51 w 61"/>
                  <a:gd name="T41" fmla="*/ 0 h 31"/>
                  <a:gd name="T42" fmla="*/ 1 w 61"/>
                  <a:gd name="T43" fmla="*/ 0 h 31"/>
                  <a:gd name="T44" fmla="*/ 0 w 61"/>
                  <a:gd name="T45" fmla="*/ 5 h 31"/>
                  <a:gd name="T46" fmla="*/ 26 w 61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1" h="31">
                    <a:moveTo>
                      <a:pt x="53" y="22"/>
                    </a:moveTo>
                    <a:cubicBezTo>
                      <a:pt x="58" y="21"/>
                      <a:pt x="61" y="16"/>
                      <a:pt x="61" y="11"/>
                    </a:cubicBezTo>
                    <a:cubicBezTo>
                      <a:pt x="61" y="6"/>
                      <a:pt x="58" y="1"/>
                      <a:pt x="53" y="1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5" y="6"/>
                      <a:pt x="57" y="8"/>
                      <a:pt x="57" y="11"/>
                    </a:cubicBezTo>
                    <a:cubicBezTo>
                      <a:pt x="57" y="14"/>
                      <a:pt x="55" y="16"/>
                      <a:pt x="53" y="17"/>
                    </a:cubicBezTo>
                    <a:lnTo>
                      <a:pt x="53" y="22"/>
                    </a:lnTo>
                    <a:close/>
                    <a:moveTo>
                      <a:pt x="26" y="31"/>
                    </a:moveTo>
                    <a:cubicBezTo>
                      <a:pt x="34" y="31"/>
                      <a:pt x="41" y="27"/>
                      <a:pt x="46" y="21"/>
                    </a:cubicBezTo>
                    <a:cubicBezTo>
                      <a:pt x="47" y="22"/>
                      <a:pt x="49" y="22"/>
                      <a:pt x="51" y="22"/>
                    </a:cubicBezTo>
                    <a:cubicBezTo>
                      <a:pt x="51" y="22"/>
                      <a:pt x="52" y="22"/>
                      <a:pt x="53" y="22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7"/>
                      <a:pt x="51" y="17"/>
                      <a:pt x="51" y="17"/>
                    </a:cubicBezTo>
                    <a:cubicBezTo>
                      <a:pt x="50" y="17"/>
                      <a:pt x="49" y="17"/>
                      <a:pt x="49" y="17"/>
                    </a:cubicBezTo>
                    <a:cubicBezTo>
                      <a:pt x="51" y="13"/>
                      <a:pt x="52" y="9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3" y="5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2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7" name="Rectangle 274"/>
              <p:cNvSpPr>
                <a:spLocks/>
              </p:cNvSpPr>
              <p:nvPr/>
            </p:nvSpPr>
            <p:spPr bwMode="auto">
              <a:xfrm>
                <a:off x="5369426" y="2345962"/>
                <a:ext cx="247533" cy="22057"/>
              </a:xfrm>
              <a:prstGeom prst="rect">
                <a:avLst/>
              </a:pr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8" name="Freeform: Shape 275"/>
              <p:cNvSpPr>
                <a:spLocks/>
              </p:cNvSpPr>
              <p:nvPr/>
            </p:nvSpPr>
            <p:spPr bwMode="auto">
              <a:xfrm>
                <a:off x="5427020" y="2080048"/>
                <a:ext cx="44115" cy="115189"/>
              </a:xfrm>
              <a:custGeom>
                <a:avLst/>
                <a:gdLst>
                  <a:gd name="T0" fmla="*/ 3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6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3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3" y="19"/>
                    </a:moveTo>
                    <a:cubicBezTo>
                      <a:pt x="0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7" y="12"/>
                      <a:pt x="7" y="11"/>
                    </a:cubicBezTo>
                    <a:cubicBezTo>
                      <a:pt x="6" y="10"/>
                      <a:pt x="5" y="7"/>
                      <a:pt x="6" y="7"/>
                    </a:cubicBezTo>
                    <a:cubicBezTo>
                      <a:pt x="9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1" y="12"/>
                      <a:pt x="6" y="19"/>
                      <a:pt x="3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9" name="Freeform: Shape 276"/>
              <p:cNvSpPr>
                <a:spLocks/>
              </p:cNvSpPr>
              <p:nvPr/>
            </p:nvSpPr>
            <p:spPr bwMode="auto">
              <a:xfrm>
                <a:off x="5488291" y="2080048"/>
                <a:ext cx="44115" cy="115189"/>
              </a:xfrm>
              <a:custGeom>
                <a:avLst/>
                <a:gdLst>
                  <a:gd name="T0" fmla="*/ 4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7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4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4" y="19"/>
                    </a:moveTo>
                    <a:cubicBezTo>
                      <a:pt x="1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8" y="12"/>
                      <a:pt x="7" y="11"/>
                    </a:cubicBezTo>
                    <a:cubicBezTo>
                      <a:pt x="6" y="10"/>
                      <a:pt x="5" y="7"/>
                      <a:pt x="7" y="7"/>
                    </a:cubicBezTo>
                    <a:cubicBezTo>
                      <a:pt x="10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2" y="12"/>
                      <a:pt x="6" y="19"/>
                      <a:pt x="4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0" name="Freeform: Shape 277"/>
              <p:cNvSpPr>
                <a:spLocks/>
              </p:cNvSpPr>
              <p:nvPr/>
            </p:nvSpPr>
            <p:spPr bwMode="auto">
              <a:xfrm>
                <a:off x="4794707" y="1638899"/>
                <a:ext cx="220574" cy="220574"/>
              </a:xfrm>
              <a:custGeom>
                <a:avLst/>
                <a:gdLst>
                  <a:gd name="T0" fmla="*/ 25 w 50"/>
                  <a:gd name="T1" fmla="*/ 47 h 50"/>
                  <a:gd name="T2" fmla="*/ 29 w 50"/>
                  <a:gd name="T3" fmla="*/ 46 h 50"/>
                  <a:gd name="T4" fmla="*/ 30 w 50"/>
                  <a:gd name="T5" fmla="*/ 50 h 50"/>
                  <a:gd name="T6" fmla="*/ 39 w 50"/>
                  <a:gd name="T7" fmla="*/ 46 h 50"/>
                  <a:gd name="T8" fmla="*/ 38 w 50"/>
                  <a:gd name="T9" fmla="*/ 43 h 50"/>
                  <a:gd name="T10" fmla="*/ 43 w 50"/>
                  <a:gd name="T11" fmla="*/ 37 h 50"/>
                  <a:gd name="T12" fmla="*/ 46 w 50"/>
                  <a:gd name="T13" fmla="*/ 39 h 50"/>
                  <a:gd name="T14" fmla="*/ 50 w 50"/>
                  <a:gd name="T15" fmla="*/ 30 h 50"/>
                  <a:gd name="T16" fmla="*/ 46 w 50"/>
                  <a:gd name="T17" fmla="*/ 29 h 50"/>
                  <a:gd name="T18" fmla="*/ 46 w 50"/>
                  <a:gd name="T19" fmla="*/ 21 h 50"/>
                  <a:gd name="T20" fmla="*/ 50 w 50"/>
                  <a:gd name="T21" fmla="*/ 20 h 50"/>
                  <a:gd name="T22" fmla="*/ 46 w 50"/>
                  <a:gd name="T23" fmla="*/ 11 h 50"/>
                  <a:gd name="T24" fmla="*/ 43 w 50"/>
                  <a:gd name="T25" fmla="*/ 12 h 50"/>
                  <a:gd name="T26" fmla="*/ 37 w 50"/>
                  <a:gd name="T27" fmla="*/ 7 h 50"/>
                  <a:gd name="T28" fmla="*/ 39 w 50"/>
                  <a:gd name="T29" fmla="*/ 4 h 50"/>
                  <a:gd name="T30" fmla="*/ 30 w 50"/>
                  <a:gd name="T31" fmla="*/ 0 h 50"/>
                  <a:gd name="T32" fmla="*/ 29 w 50"/>
                  <a:gd name="T33" fmla="*/ 4 h 50"/>
                  <a:gd name="T34" fmla="*/ 25 w 50"/>
                  <a:gd name="T35" fmla="*/ 3 h 50"/>
                  <a:gd name="T36" fmla="*/ 25 w 50"/>
                  <a:gd name="T37" fmla="*/ 10 h 50"/>
                  <a:gd name="T38" fmla="*/ 38 w 50"/>
                  <a:gd name="T39" fmla="*/ 19 h 50"/>
                  <a:gd name="T40" fmla="*/ 31 w 50"/>
                  <a:gd name="T41" fmla="*/ 38 h 50"/>
                  <a:gd name="T42" fmla="*/ 25 w 50"/>
                  <a:gd name="T43" fmla="*/ 40 h 50"/>
                  <a:gd name="T44" fmla="*/ 25 w 50"/>
                  <a:gd name="T45" fmla="*/ 40 h 50"/>
                  <a:gd name="T46" fmla="*/ 25 w 50"/>
                  <a:gd name="T47" fmla="*/ 47 h 50"/>
                  <a:gd name="T48" fmla="*/ 4 w 50"/>
                  <a:gd name="T49" fmla="*/ 29 h 50"/>
                  <a:gd name="T50" fmla="*/ 0 w 50"/>
                  <a:gd name="T51" fmla="*/ 31 h 50"/>
                  <a:gd name="T52" fmla="*/ 4 w 50"/>
                  <a:gd name="T53" fmla="*/ 39 h 50"/>
                  <a:gd name="T54" fmla="*/ 7 w 50"/>
                  <a:gd name="T55" fmla="*/ 38 h 50"/>
                  <a:gd name="T56" fmla="*/ 13 w 50"/>
                  <a:gd name="T57" fmla="*/ 43 h 50"/>
                  <a:gd name="T58" fmla="*/ 11 w 50"/>
                  <a:gd name="T59" fmla="*/ 46 h 50"/>
                  <a:gd name="T60" fmla="*/ 20 w 50"/>
                  <a:gd name="T61" fmla="*/ 50 h 50"/>
                  <a:gd name="T62" fmla="*/ 21 w 50"/>
                  <a:gd name="T63" fmla="*/ 46 h 50"/>
                  <a:gd name="T64" fmla="*/ 25 w 50"/>
                  <a:gd name="T65" fmla="*/ 47 h 50"/>
                  <a:gd name="T66" fmla="*/ 25 w 50"/>
                  <a:gd name="T67" fmla="*/ 40 h 50"/>
                  <a:gd name="T68" fmla="*/ 12 w 50"/>
                  <a:gd name="T69" fmla="*/ 31 h 50"/>
                  <a:gd name="T70" fmla="*/ 19 w 50"/>
                  <a:gd name="T71" fmla="*/ 12 h 50"/>
                  <a:gd name="T72" fmla="*/ 19 w 50"/>
                  <a:gd name="T73" fmla="*/ 12 h 50"/>
                  <a:gd name="T74" fmla="*/ 25 w 50"/>
                  <a:gd name="T75" fmla="*/ 10 h 50"/>
                  <a:gd name="T76" fmla="*/ 25 w 50"/>
                  <a:gd name="T77" fmla="*/ 10 h 50"/>
                  <a:gd name="T78" fmla="*/ 25 w 50"/>
                  <a:gd name="T79" fmla="*/ 3 h 50"/>
                  <a:gd name="T80" fmla="*/ 21 w 50"/>
                  <a:gd name="T81" fmla="*/ 4 h 50"/>
                  <a:gd name="T82" fmla="*/ 19 w 50"/>
                  <a:gd name="T83" fmla="*/ 0 h 50"/>
                  <a:gd name="T84" fmla="*/ 11 w 50"/>
                  <a:gd name="T85" fmla="*/ 4 h 50"/>
                  <a:gd name="T86" fmla="*/ 12 w 50"/>
                  <a:gd name="T87" fmla="*/ 7 h 50"/>
                  <a:gd name="T88" fmla="*/ 7 w 50"/>
                  <a:gd name="T89" fmla="*/ 13 h 50"/>
                  <a:gd name="T90" fmla="*/ 4 w 50"/>
                  <a:gd name="T91" fmla="*/ 11 h 50"/>
                  <a:gd name="T92" fmla="*/ 0 w 50"/>
                  <a:gd name="T93" fmla="*/ 20 h 50"/>
                  <a:gd name="T94" fmla="*/ 4 w 50"/>
                  <a:gd name="T95" fmla="*/ 21 h 50"/>
                  <a:gd name="T96" fmla="*/ 4 w 50"/>
                  <a:gd name="T97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0" h="50">
                    <a:moveTo>
                      <a:pt x="25" y="47"/>
                    </a:moveTo>
                    <a:cubicBezTo>
                      <a:pt x="26" y="47"/>
                      <a:pt x="28" y="47"/>
                      <a:pt x="29" y="46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0" y="41"/>
                      <a:pt x="41" y="39"/>
                      <a:pt x="43" y="37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50" y="30"/>
                      <a:pt x="50" y="30"/>
                      <a:pt x="50" y="30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7" y="26"/>
                      <a:pt x="47" y="24"/>
                      <a:pt x="46" y="21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1" y="10"/>
                      <a:pt x="39" y="9"/>
                      <a:pt x="37" y="7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7" y="3"/>
                      <a:pt x="26" y="3"/>
                      <a:pt x="25" y="3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31" y="10"/>
                      <a:pt x="36" y="14"/>
                      <a:pt x="38" y="19"/>
                    </a:cubicBezTo>
                    <a:cubicBezTo>
                      <a:pt x="42" y="27"/>
                      <a:pt x="38" y="35"/>
                      <a:pt x="31" y="38"/>
                    </a:cubicBezTo>
                    <a:cubicBezTo>
                      <a:pt x="29" y="39"/>
                      <a:pt x="27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lnTo>
                      <a:pt x="25" y="47"/>
                    </a:lnTo>
                    <a:close/>
                    <a:moveTo>
                      <a:pt x="4" y="29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9" y="40"/>
                      <a:pt x="11" y="42"/>
                      <a:pt x="13" y="43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3" y="47"/>
                      <a:pt x="24" y="47"/>
                      <a:pt x="25" y="47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19" y="40"/>
                      <a:pt x="14" y="36"/>
                      <a:pt x="12" y="31"/>
                    </a:cubicBezTo>
                    <a:cubicBezTo>
                      <a:pt x="8" y="23"/>
                      <a:pt x="12" y="15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1" y="11"/>
                      <a:pt x="23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4" y="3"/>
                      <a:pt x="22" y="3"/>
                      <a:pt x="21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9"/>
                      <a:pt x="8" y="11"/>
                      <a:pt x="7" y="13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4"/>
                      <a:pt x="3" y="27"/>
                      <a:pt x="4" y="2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1" name="Freeform: Shape 278"/>
              <p:cNvSpPr>
                <a:spLocks/>
              </p:cNvSpPr>
              <p:nvPr/>
            </p:nvSpPr>
            <p:spPr bwMode="auto">
              <a:xfrm>
                <a:off x="4163620" y="3246641"/>
                <a:ext cx="225476" cy="229152"/>
              </a:xfrm>
              <a:custGeom>
                <a:avLst/>
                <a:gdLst>
                  <a:gd name="T0" fmla="*/ 38 w 51"/>
                  <a:gd name="T1" fmla="*/ 52 h 52"/>
                  <a:gd name="T2" fmla="*/ 35 w 51"/>
                  <a:gd name="T3" fmla="*/ 52 h 52"/>
                  <a:gd name="T4" fmla="*/ 34 w 51"/>
                  <a:gd name="T5" fmla="*/ 51 h 52"/>
                  <a:gd name="T6" fmla="*/ 30 w 51"/>
                  <a:gd name="T7" fmla="*/ 49 h 52"/>
                  <a:gd name="T8" fmla="*/ 12 w 51"/>
                  <a:gd name="T9" fmla="*/ 49 h 52"/>
                  <a:gd name="T10" fmla="*/ 8 w 51"/>
                  <a:gd name="T11" fmla="*/ 47 h 52"/>
                  <a:gd name="T12" fmla="*/ 1 w 51"/>
                  <a:gd name="T13" fmla="*/ 25 h 52"/>
                  <a:gd name="T14" fmla="*/ 4 w 51"/>
                  <a:gd name="T15" fmla="*/ 20 h 52"/>
                  <a:gd name="T16" fmla="*/ 20 w 51"/>
                  <a:gd name="T17" fmla="*/ 20 h 52"/>
                  <a:gd name="T18" fmla="*/ 19 w 51"/>
                  <a:gd name="T19" fmla="*/ 15 h 52"/>
                  <a:gd name="T20" fmla="*/ 16 w 51"/>
                  <a:gd name="T21" fmla="*/ 7 h 52"/>
                  <a:gd name="T22" fmla="*/ 18 w 51"/>
                  <a:gd name="T23" fmla="*/ 3 h 52"/>
                  <a:gd name="T24" fmla="*/ 24 w 51"/>
                  <a:gd name="T25" fmla="*/ 3 h 52"/>
                  <a:gd name="T26" fmla="*/ 28 w 51"/>
                  <a:gd name="T27" fmla="*/ 13 h 52"/>
                  <a:gd name="T28" fmla="*/ 38 w 51"/>
                  <a:gd name="T29" fmla="*/ 25 h 52"/>
                  <a:gd name="T30" fmla="*/ 40 w 51"/>
                  <a:gd name="T31" fmla="*/ 27 h 52"/>
                  <a:gd name="T32" fmla="*/ 50 w 51"/>
                  <a:gd name="T33" fmla="*/ 37 h 52"/>
                  <a:gd name="T34" fmla="*/ 50 w 51"/>
                  <a:gd name="T35" fmla="*/ 40 h 52"/>
                  <a:gd name="T36" fmla="*/ 38 w 51"/>
                  <a:gd name="T3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2">
                    <a:moveTo>
                      <a:pt x="38" y="52"/>
                    </a:moveTo>
                    <a:cubicBezTo>
                      <a:pt x="37" y="52"/>
                      <a:pt x="36" y="52"/>
                      <a:pt x="35" y="52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3" y="50"/>
                      <a:pt x="31" y="49"/>
                      <a:pt x="30" y="49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0" y="49"/>
                      <a:pt x="9" y="48"/>
                      <a:pt x="8" y="47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0" y="22"/>
                      <a:pt x="1" y="20"/>
                      <a:pt x="4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8"/>
                      <a:pt x="20" y="16"/>
                      <a:pt x="19" y="15"/>
                    </a:cubicBezTo>
                    <a:cubicBezTo>
                      <a:pt x="18" y="14"/>
                      <a:pt x="16" y="11"/>
                      <a:pt x="16" y="7"/>
                    </a:cubicBezTo>
                    <a:cubicBezTo>
                      <a:pt x="16" y="6"/>
                      <a:pt x="17" y="4"/>
                      <a:pt x="18" y="3"/>
                    </a:cubicBezTo>
                    <a:cubicBezTo>
                      <a:pt x="20" y="0"/>
                      <a:pt x="24" y="0"/>
                      <a:pt x="24" y="3"/>
                    </a:cubicBezTo>
                    <a:cubicBezTo>
                      <a:pt x="24" y="6"/>
                      <a:pt x="22" y="10"/>
                      <a:pt x="28" y="13"/>
                    </a:cubicBezTo>
                    <a:cubicBezTo>
                      <a:pt x="34" y="17"/>
                      <a:pt x="38" y="25"/>
                      <a:pt x="38" y="25"/>
                    </a:cubicBezTo>
                    <a:cubicBezTo>
                      <a:pt x="38" y="25"/>
                      <a:pt x="39" y="26"/>
                      <a:pt x="40" y="2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1" y="38"/>
                      <a:pt x="51" y="39"/>
                      <a:pt x="50" y="40"/>
                    </a:cubicBezTo>
                    <a:lnTo>
                      <a:pt x="38" y="5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2" name="Freeform: Shape 279"/>
              <p:cNvSpPr>
                <a:spLocks/>
              </p:cNvSpPr>
              <p:nvPr/>
            </p:nvSpPr>
            <p:spPr bwMode="auto">
              <a:xfrm>
                <a:off x="4335177" y="3428002"/>
                <a:ext cx="71074" cy="69849"/>
              </a:xfrm>
              <a:custGeom>
                <a:avLst/>
                <a:gdLst>
                  <a:gd name="T0" fmla="*/ 47 w 58"/>
                  <a:gd name="T1" fmla="*/ 0 h 57"/>
                  <a:gd name="T2" fmla="*/ 0 w 58"/>
                  <a:gd name="T3" fmla="*/ 46 h 57"/>
                  <a:gd name="T4" fmla="*/ 11 w 58"/>
                  <a:gd name="T5" fmla="*/ 57 h 57"/>
                  <a:gd name="T6" fmla="*/ 58 w 58"/>
                  <a:gd name="T7" fmla="*/ 10 h 57"/>
                  <a:gd name="T8" fmla="*/ 47 w 58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7">
                    <a:moveTo>
                      <a:pt x="47" y="0"/>
                    </a:moveTo>
                    <a:lnTo>
                      <a:pt x="0" y="46"/>
                    </a:lnTo>
                    <a:lnTo>
                      <a:pt x="11" y="57"/>
                    </a:lnTo>
                    <a:lnTo>
                      <a:pt x="5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3" name="Oval 280"/>
              <p:cNvSpPr>
                <a:spLocks/>
              </p:cNvSpPr>
              <p:nvPr/>
            </p:nvSpPr>
            <p:spPr bwMode="auto">
              <a:xfrm>
                <a:off x="6017669" y="2646188"/>
                <a:ext cx="35537" cy="34312"/>
              </a:xfrm>
              <a:prstGeom prst="ellipse">
                <a:avLst/>
              </a:pr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4" name="Freeform: Shape 281"/>
              <p:cNvSpPr>
                <a:spLocks/>
              </p:cNvSpPr>
              <p:nvPr/>
            </p:nvSpPr>
            <p:spPr bwMode="auto">
              <a:xfrm>
                <a:off x="3634242" y="1364407"/>
                <a:ext cx="74750" cy="75976"/>
              </a:xfrm>
              <a:custGeom>
                <a:avLst/>
                <a:gdLst>
                  <a:gd name="T0" fmla="*/ 9 w 17"/>
                  <a:gd name="T1" fmla="*/ 17 h 17"/>
                  <a:gd name="T2" fmla="*/ 17 w 17"/>
                  <a:gd name="T3" fmla="*/ 9 h 17"/>
                  <a:gd name="T4" fmla="*/ 9 w 17"/>
                  <a:gd name="T5" fmla="*/ 0 h 17"/>
                  <a:gd name="T6" fmla="*/ 9 w 17"/>
                  <a:gd name="T7" fmla="*/ 3 h 17"/>
                  <a:gd name="T8" fmla="*/ 14 w 17"/>
                  <a:gd name="T9" fmla="*/ 9 h 17"/>
                  <a:gd name="T10" fmla="*/ 9 w 17"/>
                  <a:gd name="T11" fmla="*/ 14 h 17"/>
                  <a:gd name="T12" fmla="*/ 9 w 17"/>
                  <a:gd name="T13" fmla="*/ 17 h 17"/>
                  <a:gd name="T14" fmla="*/ 9 w 17"/>
                  <a:gd name="T15" fmla="*/ 0 h 17"/>
                  <a:gd name="T16" fmla="*/ 0 w 17"/>
                  <a:gd name="T17" fmla="*/ 9 h 17"/>
                  <a:gd name="T18" fmla="*/ 9 w 17"/>
                  <a:gd name="T19" fmla="*/ 17 h 17"/>
                  <a:gd name="T20" fmla="*/ 9 w 17"/>
                  <a:gd name="T21" fmla="*/ 17 h 17"/>
                  <a:gd name="T22" fmla="*/ 9 w 17"/>
                  <a:gd name="T23" fmla="*/ 14 h 17"/>
                  <a:gd name="T24" fmla="*/ 9 w 17"/>
                  <a:gd name="T25" fmla="*/ 14 h 17"/>
                  <a:gd name="T26" fmla="*/ 9 w 17"/>
                  <a:gd name="T27" fmla="*/ 14 h 17"/>
                  <a:gd name="T28" fmla="*/ 3 w 17"/>
                  <a:gd name="T29" fmla="*/ 9 h 17"/>
                  <a:gd name="T30" fmla="*/ 9 w 17"/>
                  <a:gd name="T31" fmla="*/ 3 h 17"/>
                  <a:gd name="T32" fmla="*/ 9 w 17"/>
                  <a:gd name="T33" fmla="*/ 3 h 17"/>
                  <a:gd name="T34" fmla="*/ 9 w 17"/>
                  <a:gd name="T3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cubicBezTo>
                      <a:pt x="13" y="17"/>
                      <a:pt x="17" y="13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2" y="3"/>
                      <a:pt x="14" y="5"/>
                      <a:pt x="14" y="9"/>
                    </a:cubicBezTo>
                    <a:cubicBezTo>
                      <a:pt x="14" y="12"/>
                      <a:pt x="12" y="14"/>
                      <a:pt x="9" y="14"/>
                    </a:cubicBezTo>
                    <a:lnTo>
                      <a:pt x="9" y="17"/>
                    </a:lnTo>
                    <a:close/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5" y="14"/>
                      <a:pt x="3" y="12"/>
                      <a:pt x="3" y="9"/>
                    </a:cubicBezTo>
                    <a:cubicBezTo>
                      <a:pt x="3" y="5"/>
                      <a:pt x="5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5" name="Freeform: Shape 282"/>
              <p:cNvSpPr>
                <a:spLocks/>
              </p:cNvSpPr>
              <p:nvPr/>
            </p:nvSpPr>
            <p:spPr bwMode="auto">
              <a:xfrm>
                <a:off x="3588901" y="3533387"/>
                <a:ext cx="18381" cy="44115"/>
              </a:xfrm>
              <a:custGeom>
                <a:avLst/>
                <a:gdLst>
                  <a:gd name="T0" fmla="*/ 1 w 4"/>
                  <a:gd name="T1" fmla="*/ 8 h 10"/>
                  <a:gd name="T2" fmla="*/ 4 w 4"/>
                  <a:gd name="T3" fmla="*/ 3 h 10"/>
                  <a:gd name="T4" fmla="*/ 1 w 4"/>
                  <a:gd name="T5" fmla="*/ 0 h 10"/>
                  <a:gd name="T6" fmla="*/ 1 w 4"/>
                  <a:gd name="T7" fmla="*/ 8 h 10"/>
                  <a:gd name="T8" fmla="*/ 1 w 4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0">
                    <a:moveTo>
                      <a:pt x="1" y="8"/>
                    </a:moveTo>
                    <a:cubicBezTo>
                      <a:pt x="2" y="6"/>
                      <a:pt x="3" y="5"/>
                      <a:pt x="4" y="3"/>
                    </a:cubicBezTo>
                    <a:cubicBezTo>
                      <a:pt x="3" y="2"/>
                      <a:pt x="2" y="1"/>
                      <a:pt x="1" y="0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0" y="10"/>
                      <a:pt x="1" y="8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Group 57"/>
            <p:cNvGrpSpPr/>
            <p:nvPr/>
          </p:nvGrpSpPr>
          <p:grpSpPr>
            <a:xfrm>
              <a:off x="6230840" y="1044862"/>
              <a:ext cx="5334632" cy="5300318"/>
              <a:chOff x="2569358" y="623032"/>
              <a:chExt cx="4000972" cy="3975239"/>
            </a:xfrm>
          </p:grpSpPr>
          <p:sp>
            <p:nvSpPr>
              <p:cNvPr id="103" name="Freeform: Shape 130"/>
              <p:cNvSpPr>
                <a:spLocks/>
              </p:cNvSpPr>
              <p:nvPr/>
            </p:nvSpPr>
            <p:spPr bwMode="auto">
              <a:xfrm>
                <a:off x="6256624" y="2084949"/>
                <a:ext cx="225476" cy="145824"/>
              </a:xfrm>
              <a:custGeom>
                <a:avLst/>
                <a:gdLst>
                  <a:gd name="T0" fmla="*/ 0 w 51"/>
                  <a:gd name="T1" fmla="*/ 1 h 33"/>
                  <a:gd name="T2" fmla="*/ 17 w 51"/>
                  <a:gd name="T3" fmla="*/ 15 h 33"/>
                  <a:gd name="T4" fmla="*/ 22 w 51"/>
                  <a:gd name="T5" fmla="*/ 15 h 33"/>
                  <a:gd name="T6" fmla="*/ 22 w 51"/>
                  <a:gd name="T7" fmla="*/ 26 h 33"/>
                  <a:gd name="T8" fmla="*/ 16 w 51"/>
                  <a:gd name="T9" fmla="*/ 26 h 33"/>
                  <a:gd name="T10" fmla="*/ 16 w 51"/>
                  <a:gd name="T11" fmla="*/ 33 h 33"/>
                  <a:gd name="T12" fmla="*/ 36 w 51"/>
                  <a:gd name="T13" fmla="*/ 33 h 33"/>
                  <a:gd name="T14" fmla="*/ 36 w 51"/>
                  <a:gd name="T15" fmla="*/ 26 h 33"/>
                  <a:gd name="T16" fmla="*/ 29 w 51"/>
                  <a:gd name="T17" fmla="*/ 26 h 33"/>
                  <a:gd name="T18" fmla="*/ 29 w 51"/>
                  <a:gd name="T19" fmla="*/ 15 h 33"/>
                  <a:gd name="T20" fmla="*/ 35 w 51"/>
                  <a:gd name="T21" fmla="*/ 15 h 33"/>
                  <a:gd name="T22" fmla="*/ 51 w 51"/>
                  <a:gd name="T23" fmla="*/ 1 h 33"/>
                  <a:gd name="T24" fmla="*/ 45 w 51"/>
                  <a:gd name="T25" fmla="*/ 0 h 33"/>
                  <a:gd name="T26" fmla="*/ 35 w 51"/>
                  <a:gd name="T27" fmla="*/ 9 h 33"/>
                  <a:gd name="T28" fmla="*/ 17 w 51"/>
                  <a:gd name="T29" fmla="*/ 9 h 33"/>
                  <a:gd name="T30" fmla="*/ 7 w 51"/>
                  <a:gd name="T31" fmla="*/ 0 h 33"/>
                  <a:gd name="T32" fmla="*/ 0 w 51"/>
                  <a:gd name="T33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33">
                    <a:moveTo>
                      <a:pt x="0" y="1"/>
                    </a:moveTo>
                    <a:cubicBezTo>
                      <a:pt x="2" y="9"/>
                      <a:pt x="9" y="15"/>
                      <a:pt x="17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43" y="15"/>
                      <a:pt x="50" y="8"/>
                      <a:pt x="51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4"/>
                      <a:pt x="39" y="9"/>
                      <a:pt x="35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3" y="9"/>
                      <a:pt x="8" y="5"/>
                      <a:pt x="7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2E2E2">
                  <a:alpha val="4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4" name="Freeform: Shape 131"/>
              <p:cNvSpPr>
                <a:spLocks/>
              </p:cNvSpPr>
              <p:nvPr/>
            </p:nvSpPr>
            <p:spPr bwMode="auto">
              <a:xfrm>
                <a:off x="6151239" y="1925646"/>
                <a:ext cx="100484" cy="110287"/>
              </a:xfrm>
              <a:custGeom>
                <a:avLst/>
                <a:gdLst>
                  <a:gd name="T0" fmla="*/ 19 w 23"/>
                  <a:gd name="T1" fmla="*/ 17 h 25"/>
                  <a:gd name="T2" fmla="*/ 20 w 23"/>
                  <a:gd name="T3" fmla="*/ 16 h 25"/>
                  <a:gd name="T4" fmla="*/ 22 w 23"/>
                  <a:gd name="T5" fmla="*/ 16 h 25"/>
                  <a:gd name="T6" fmla="*/ 23 w 23"/>
                  <a:gd name="T7" fmla="*/ 13 h 25"/>
                  <a:gd name="T8" fmla="*/ 22 w 23"/>
                  <a:gd name="T9" fmla="*/ 7 h 25"/>
                  <a:gd name="T10" fmla="*/ 17 w 23"/>
                  <a:gd name="T11" fmla="*/ 12 h 25"/>
                  <a:gd name="T12" fmla="*/ 15 w 23"/>
                  <a:gd name="T13" fmla="*/ 14 h 25"/>
                  <a:gd name="T14" fmla="*/ 15 w 23"/>
                  <a:gd name="T15" fmla="*/ 12 h 25"/>
                  <a:gd name="T16" fmla="*/ 17 w 23"/>
                  <a:gd name="T17" fmla="*/ 8 h 25"/>
                  <a:gd name="T18" fmla="*/ 15 w 23"/>
                  <a:gd name="T19" fmla="*/ 5 h 25"/>
                  <a:gd name="T20" fmla="*/ 11 w 23"/>
                  <a:gd name="T21" fmla="*/ 0 h 25"/>
                  <a:gd name="T22" fmla="*/ 11 w 23"/>
                  <a:gd name="T23" fmla="*/ 0 h 25"/>
                  <a:gd name="T24" fmla="*/ 11 w 23"/>
                  <a:gd name="T25" fmla="*/ 0 h 25"/>
                  <a:gd name="T26" fmla="*/ 11 w 23"/>
                  <a:gd name="T27" fmla="*/ 0 h 25"/>
                  <a:gd name="T28" fmla="*/ 11 w 23"/>
                  <a:gd name="T29" fmla="*/ 0 h 25"/>
                  <a:gd name="T30" fmla="*/ 7 w 23"/>
                  <a:gd name="T31" fmla="*/ 5 h 25"/>
                  <a:gd name="T32" fmla="*/ 5 w 23"/>
                  <a:gd name="T33" fmla="*/ 8 h 25"/>
                  <a:gd name="T34" fmla="*/ 7 w 23"/>
                  <a:gd name="T35" fmla="*/ 12 h 25"/>
                  <a:gd name="T36" fmla="*/ 7 w 23"/>
                  <a:gd name="T37" fmla="*/ 14 h 25"/>
                  <a:gd name="T38" fmla="*/ 5 w 23"/>
                  <a:gd name="T39" fmla="*/ 12 h 25"/>
                  <a:gd name="T40" fmla="*/ 0 w 23"/>
                  <a:gd name="T41" fmla="*/ 7 h 25"/>
                  <a:gd name="T42" fmla="*/ 0 w 23"/>
                  <a:gd name="T43" fmla="*/ 13 h 25"/>
                  <a:gd name="T44" fmla="*/ 0 w 23"/>
                  <a:gd name="T45" fmla="*/ 16 h 25"/>
                  <a:gd name="T46" fmla="*/ 2 w 23"/>
                  <a:gd name="T47" fmla="*/ 16 h 25"/>
                  <a:gd name="T48" fmla="*/ 4 w 23"/>
                  <a:gd name="T49" fmla="*/ 17 h 25"/>
                  <a:gd name="T50" fmla="*/ 3 w 23"/>
                  <a:gd name="T51" fmla="*/ 18 h 25"/>
                  <a:gd name="T52" fmla="*/ 0 w 23"/>
                  <a:gd name="T53" fmla="*/ 17 h 25"/>
                  <a:gd name="T54" fmla="*/ 5 w 23"/>
                  <a:gd name="T55" fmla="*/ 24 h 25"/>
                  <a:gd name="T56" fmla="*/ 7 w 23"/>
                  <a:gd name="T57" fmla="*/ 24 h 25"/>
                  <a:gd name="T58" fmla="*/ 10 w 23"/>
                  <a:gd name="T59" fmla="*/ 22 h 25"/>
                  <a:gd name="T60" fmla="*/ 11 w 23"/>
                  <a:gd name="T61" fmla="*/ 22 h 25"/>
                  <a:gd name="T62" fmla="*/ 11 w 23"/>
                  <a:gd name="T63" fmla="*/ 21 h 25"/>
                  <a:gd name="T64" fmla="*/ 11 w 23"/>
                  <a:gd name="T65" fmla="*/ 11 h 25"/>
                  <a:gd name="T66" fmla="*/ 12 w 23"/>
                  <a:gd name="T67" fmla="*/ 21 h 25"/>
                  <a:gd name="T68" fmla="*/ 12 w 23"/>
                  <a:gd name="T69" fmla="*/ 22 h 25"/>
                  <a:gd name="T70" fmla="*/ 12 w 23"/>
                  <a:gd name="T71" fmla="*/ 22 h 25"/>
                  <a:gd name="T72" fmla="*/ 15 w 23"/>
                  <a:gd name="T73" fmla="*/ 24 h 25"/>
                  <a:gd name="T74" fmla="*/ 17 w 23"/>
                  <a:gd name="T75" fmla="*/ 24 h 25"/>
                  <a:gd name="T76" fmla="*/ 23 w 23"/>
                  <a:gd name="T77" fmla="*/ 17 h 25"/>
                  <a:gd name="T78" fmla="*/ 19 w 23"/>
                  <a:gd name="T79" fmla="*/ 18 h 25"/>
                  <a:gd name="T80" fmla="*/ 19 w 23"/>
                  <a:gd name="T81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" h="25">
                    <a:moveTo>
                      <a:pt x="19" y="17"/>
                    </a:moveTo>
                    <a:cubicBezTo>
                      <a:pt x="19" y="17"/>
                      <a:pt x="20" y="17"/>
                      <a:pt x="20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3" y="15"/>
                      <a:pt x="23" y="14"/>
                      <a:pt x="23" y="13"/>
                    </a:cubicBezTo>
                    <a:cubicBezTo>
                      <a:pt x="22" y="11"/>
                      <a:pt x="22" y="9"/>
                      <a:pt x="22" y="7"/>
                    </a:cubicBezTo>
                    <a:cubicBezTo>
                      <a:pt x="20" y="9"/>
                      <a:pt x="17" y="9"/>
                      <a:pt x="17" y="12"/>
                    </a:cubicBezTo>
                    <a:cubicBezTo>
                      <a:pt x="17" y="12"/>
                      <a:pt x="16" y="14"/>
                      <a:pt x="15" y="14"/>
                    </a:cubicBezTo>
                    <a:cubicBezTo>
                      <a:pt x="14" y="13"/>
                      <a:pt x="15" y="12"/>
                      <a:pt x="15" y="12"/>
                    </a:cubicBezTo>
                    <a:cubicBezTo>
                      <a:pt x="16" y="11"/>
                      <a:pt x="17" y="10"/>
                      <a:pt x="17" y="8"/>
                    </a:cubicBezTo>
                    <a:cubicBezTo>
                      <a:pt x="17" y="7"/>
                      <a:pt x="16" y="6"/>
                      <a:pt x="15" y="5"/>
                    </a:cubicBezTo>
                    <a:cubicBezTo>
                      <a:pt x="14" y="3"/>
                      <a:pt x="12" y="2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2"/>
                      <a:pt x="8" y="3"/>
                      <a:pt x="7" y="5"/>
                    </a:cubicBezTo>
                    <a:cubicBezTo>
                      <a:pt x="6" y="6"/>
                      <a:pt x="5" y="7"/>
                      <a:pt x="5" y="8"/>
                    </a:cubicBezTo>
                    <a:cubicBezTo>
                      <a:pt x="5" y="10"/>
                      <a:pt x="6" y="11"/>
                      <a:pt x="7" y="12"/>
                    </a:cubicBezTo>
                    <a:cubicBezTo>
                      <a:pt x="7" y="12"/>
                      <a:pt x="8" y="13"/>
                      <a:pt x="7" y="14"/>
                    </a:cubicBezTo>
                    <a:cubicBezTo>
                      <a:pt x="6" y="14"/>
                      <a:pt x="6" y="12"/>
                      <a:pt x="5" y="12"/>
                    </a:cubicBezTo>
                    <a:cubicBezTo>
                      <a:pt x="5" y="9"/>
                      <a:pt x="2" y="9"/>
                      <a:pt x="0" y="7"/>
                    </a:cubicBezTo>
                    <a:cubicBezTo>
                      <a:pt x="0" y="9"/>
                      <a:pt x="0" y="11"/>
                      <a:pt x="0" y="13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7"/>
                      <a:pt x="3" y="17"/>
                      <a:pt x="4" y="17"/>
                    </a:cubicBezTo>
                    <a:cubicBezTo>
                      <a:pt x="4" y="18"/>
                      <a:pt x="4" y="18"/>
                      <a:pt x="3" y="18"/>
                    </a:cubicBezTo>
                    <a:cubicBezTo>
                      <a:pt x="2" y="18"/>
                      <a:pt x="1" y="17"/>
                      <a:pt x="0" y="17"/>
                    </a:cubicBezTo>
                    <a:cubicBezTo>
                      <a:pt x="0" y="20"/>
                      <a:pt x="2" y="23"/>
                      <a:pt x="5" y="24"/>
                    </a:cubicBezTo>
                    <a:cubicBezTo>
                      <a:pt x="6" y="25"/>
                      <a:pt x="6" y="25"/>
                      <a:pt x="7" y="24"/>
                    </a:cubicBezTo>
                    <a:cubicBezTo>
                      <a:pt x="8" y="23"/>
                      <a:pt x="9" y="23"/>
                      <a:pt x="10" y="22"/>
                    </a:cubicBezTo>
                    <a:cubicBezTo>
                      <a:pt x="10" y="22"/>
                      <a:pt x="10" y="23"/>
                      <a:pt x="11" y="22"/>
                    </a:cubicBezTo>
                    <a:cubicBezTo>
                      <a:pt x="11" y="22"/>
                      <a:pt x="11" y="21"/>
                      <a:pt x="11" y="21"/>
                    </a:cubicBezTo>
                    <a:cubicBezTo>
                      <a:pt x="11" y="17"/>
                      <a:pt x="11" y="15"/>
                      <a:pt x="11" y="11"/>
                    </a:cubicBezTo>
                    <a:cubicBezTo>
                      <a:pt x="11" y="15"/>
                      <a:pt x="12" y="17"/>
                      <a:pt x="12" y="21"/>
                    </a:cubicBezTo>
                    <a:cubicBezTo>
                      <a:pt x="12" y="21"/>
                      <a:pt x="12" y="22"/>
                      <a:pt x="12" y="22"/>
                    </a:cubicBezTo>
                    <a:cubicBezTo>
                      <a:pt x="12" y="23"/>
                      <a:pt x="12" y="22"/>
                      <a:pt x="12" y="22"/>
                    </a:cubicBezTo>
                    <a:cubicBezTo>
                      <a:pt x="13" y="23"/>
                      <a:pt x="14" y="23"/>
                      <a:pt x="15" y="24"/>
                    </a:cubicBezTo>
                    <a:cubicBezTo>
                      <a:pt x="16" y="25"/>
                      <a:pt x="16" y="25"/>
                      <a:pt x="17" y="24"/>
                    </a:cubicBezTo>
                    <a:cubicBezTo>
                      <a:pt x="20" y="23"/>
                      <a:pt x="22" y="20"/>
                      <a:pt x="23" y="17"/>
                    </a:cubicBezTo>
                    <a:cubicBezTo>
                      <a:pt x="21" y="17"/>
                      <a:pt x="20" y="18"/>
                      <a:pt x="19" y="18"/>
                    </a:cubicBezTo>
                    <a:cubicBezTo>
                      <a:pt x="18" y="18"/>
                      <a:pt x="18" y="18"/>
                      <a:pt x="19" y="17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105" name="Group 132"/>
              <p:cNvGrpSpPr/>
              <p:nvPr/>
            </p:nvGrpSpPr>
            <p:grpSpPr>
              <a:xfrm>
                <a:off x="2569358" y="623032"/>
                <a:ext cx="4000972" cy="3975239"/>
                <a:chOff x="2569358" y="623032"/>
                <a:chExt cx="4000972" cy="397523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06" name="Freeform: Shape 133"/>
                <p:cNvSpPr>
                  <a:spLocks/>
                </p:cNvSpPr>
                <p:nvPr/>
              </p:nvSpPr>
              <p:spPr bwMode="auto">
                <a:xfrm>
                  <a:off x="6256624" y="2680500"/>
                  <a:ext cx="300226" cy="301452"/>
                </a:xfrm>
                <a:custGeom>
                  <a:avLst/>
                  <a:gdLst>
                    <a:gd name="T0" fmla="*/ 67 w 68"/>
                    <a:gd name="T1" fmla="*/ 26 h 68"/>
                    <a:gd name="T2" fmla="*/ 53 w 68"/>
                    <a:gd name="T3" fmla="*/ 32 h 68"/>
                    <a:gd name="T4" fmla="*/ 48 w 68"/>
                    <a:gd name="T5" fmla="*/ 32 h 68"/>
                    <a:gd name="T6" fmla="*/ 45 w 68"/>
                    <a:gd name="T7" fmla="*/ 25 h 68"/>
                    <a:gd name="T8" fmla="*/ 49 w 68"/>
                    <a:gd name="T9" fmla="*/ 21 h 68"/>
                    <a:gd name="T10" fmla="*/ 63 w 68"/>
                    <a:gd name="T11" fmla="*/ 16 h 68"/>
                    <a:gd name="T12" fmla="*/ 56 w 68"/>
                    <a:gd name="T13" fmla="*/ 8 h 68"/>
                    <a:gd name="T14" fmla="*/ 48 w 68"/>
                    <a:gd name="T15" fmla="*/ 5 h 68"/>
                    <a:gd name="T16" fmla="*/ 46 w 68"/>
                    <a:gd name="T17" fmla="*/ 16 h 68"/>
                    <a:gd name="T18" fmla="*/ 40 w 68"/>
                    <a:gd name="T19" fmla="*/ 25 h 68"/>
                    <a:gd name="T20" fmla="*/ 40 w 68"/>
                    <a:gd name="T21" fmla="*/ 15 h 68"/>
                    <a:gd name="T22" fmla="*/ 36 w 68"/>
                    <a:gd name="T23" fmla="*/ 12 h 68"/>
                    <a:gd name="T24" fmla="*/ 36 w 68"/>
                    <a:gd name="T25" fmla="*/ 7 h 68"/>
                    <a:gd name="T26" fmla="*/ 32 w 68"/>
                    <a:gd name="T27" fmla="*/ 7 h 68"/>
                    <a:gd name="T28" fmla="*/ 32 w 68"/>
                    <a:gd name="T29" fmla="*/ 12 h 68"/>
                    <a:gd name="T30" fmla="*/ 27 w 68"/>
                    <a:gd name="T31" fmla="*/ 15 h 68"/>
                    <a:gd name="T32" fmla="*/ 28 w 68"/>
                    <a:gd name="T33" fmla="*/ 25 h 68"/>
                    <a:gd name="T34" fmla="*/ 21 w 68"/>
                    <a:gd name="T35" fmla="*/ 16 h 68"/>
                    <a:gd name="T36" fmla="*/ 20 w 68"/>
                    <a:gd name="T37" fmla="*/ 5 h 68"/>
                    <a:gd name="T38" fmla="*/ 11 w 68"/>
                    <a:gd name="T39" fmla="*/ 8 h 68"/>
                    <a:gd name="T40" fmla="*/ 5 w 68"/>
                    <a:gd name="T41" fmla="*/ 16 h 68"/>
                    <a:gd name="T42" fmla="*/ 19 w 68"/>
                    <a:gd name="T43" fmla="*/ 21 h 68"/>
                    <a:gd name="T44" fmla="*/ 22 w 68"/>
                    <a:gd name="T45" fmla="*/ 25 h 68"/>
                    <a:gd name="T46" fmla="*/ 20 w 68"/>
                    <a:gd name="T47" fmla="*/ 32 h 68"/>
                    <a:gd name="T48" fmla="*/ 14 w 68"/>
                    <a:gd name="T49" fmla="*/ 32 h 68"/>
                    <a:gd name="T50" fmla="*/ 1 w 68"/>
                    <a:gd name="T51" fmla="*/ 26 h 68"/>
                    <a:gd name="T52" fmla="*/ 0 w 68"/>
                    <a:gd name="T53" fmla="*/ 36 h 68"/>
                    <a:gd name="T54" fmla="*/ 3 w 68"/>
                    <a:gd name="T55" fmla="*/ 44 h 68"/>
                    <a:gd name="T56" fmla="*/ 12 w 68"/>
                    <a:gd name="T57" fmla="*/ 38 h 68"/>
                    <a:gd name="T58" fmla="*/ 23 w 68"/>
                    <a:gd name="T59" fmla="*/ 36 h 68"/>
                    <a:gd name="T60" fmla="*/ 16 w 68"/>
                    <a:gd name="T61" fmla="*/ 42 h 68"/>
                    <a:gd name="T62" fmla="*/ 17 w 68"/>
                    <a:gd name="T63" fmla="*/ 48 h 68"/>
                    <a:gd name="T64" fmla="*/ 13 w 68"/>
                    <a:gd name="T65" fmla="*/ 52 h 68"/>
                    <a:gd name="T66" fmla="*/ 16 w 68"/>
                    <a:gd name="T67" fmla="*/ 54 h 68"/>
                    <a:gd name="T68" fmla="*/ 20 w 68"/>
                    <a:gd name="T69" fmla="*/ 50 h 68"/>
                    <a:gd name="T70" fmla="*/ 25 w 68"/>
                    <a:gd name="T71" fmla="*/ 52 h 68"/>
                    <a:gd name="T72" fmla="*/ 32 w 68"/>
                    <a:gd name="T73" fmla="*/ 44 h 68"/>
                    <a:gd name="T74" fmla="*/ 30 w 68"/>
                    <a:gd name="T75" fmla="*/ 55 h 68"/>
                    <a:gd name="T76" fmla="*/ 23 w 68"/>
                    <a:gd name="T77" fmla="*/ 64 h 68"/>
                    <a:gd name="T78" fmla="*/ 32 w 68"/>
                    <a:gd name="T79" fmla="*/ 68 h 68"/>
                    <a:gd name="T80" fmla="*/ 42 w 68"/>
                    <a:gd name="T81" fmla="*/ 67 h 68"/>
                    <a:gd name="T82" fmla="*/ 36 w 68"/>
                    <a:gd name="T83" fmla="*/ 53 h 68"/>
                    <a:gd name="T84" fmla="*/ 36 w 68"/>
                    <a:gd name="T85" fmla="*/ 48 h 68"/>
                    <a:gd name="T86" fmla="*/ 42 w 68"/>
                    <a:gd name="T87" fmla="*/ 45 h 68"/>
                    <a:gd name="T88" fmla="*/ 46 w 68"/>
                    <a:gd name="T89" fmla="*/ 49 h 68"/>
                    <a:gd name="T90" fmla="*/ 52 w 68"/>
                    <a:gd name="T91" fmla="*/ 63 h 68"/>
                    <a:gd name="T92" fmla="*/ 59 w 68"/>
                    <a:gd name="T93" fmla="*/ 56 h 68"/>
                    <a:gd name="T94" fmla="*/ 63 w 68"/>
                    <a:gd name="T95" fmla="*/ 48 h 68"/>
                    <a:gd name="T96" fmla="*/ 52 w 68"/>
                    <a:gd name="T97" fmla="*/ 46 h 68"/>
                    <a:gd name="T98" fmla="*/ 42 w 68"/>
                    <a:gd name="T99" fmla="*/ 40 h 68"/>
                    <a:gd name="T100" fmla="*/ 53 w 68"/>
                    <a:gd name="T101" fmla="*/ 40 h 68"/>
                    <a:gd name="T102" fmla="*/ 55 w 68"/>
                    <a:gd name="T103" fmla="*/ 36 h 68"/>
                    <a:gd name="T104" fmla="*/ 61 w 68"/>
                    <a:gd name="T105" fmla="*/ 36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8" h="68">
                      <a:moveTo>
                        <a:pt x="68" y="32"/>
                      </a:move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7" y="26"/>
                        <a:pt x="67" y="26"/>
                        <a:pt x="67" y="26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55" y="32"/>
                        <a:pt x="55" y="32"/>
                        <a:pt x="55" y="32"/>
                      </a:cubicBezTo>
                      <a:cubicBezTo>
                        <a:pt x="53" y="32"/>
                        <a:pt x="53" y="32"/>
                        <a:pt x="53" y="32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30"/>
                        <a:pt x="43" y="29"/>
                        <a:pt x="42" y="28"/>
                      </a:cubicBezTo>
                      <a:cubicBezTo>
                        <a:pt x="45" y="25"/>
                        <a:pt x="45" y="25"/>
                        <a:pt x="45" y="25"/>
                      </a:cubicBez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1"/>
                        <a:pt x="52" y="21"/>
                        <a:pt x="52" y="21"/>
                      </a:cubicBezTo>
                      <a:cubicBezTo>
                        <a:pt x="49" y="21"/>
                        <a:pt x="49" y="21"/>
                        <a:pt x="49" y="21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3" y="16"/>
                        <a:pt x="63" y="16"/>
                        <a:pt x="63" y="16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52" y="13"/>
                        <a:pt x="52" y="13"/>
                        <a:pt x="52" y="13"/>
                      </a:cubicBezTo>
                      <a:cubicBezTo>
                        <a:pt x="52" y="5"/>
                        <a:pt x="52" y="5"/>
                        <a:pt x="52" y="5"/>
                      </a:cubicBezTo>
                      <a:cubicBezTo>
                        <a:pt x="48" y="5"/>
                        <a:pt x="48" y="5"/>
                        <a:pt x="48" y="5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6" y="19"/>
                        <a:pt x="46" y="19"/>
                        <a:pt x="46" y="19"/>
                      </a:cubicBezTo>
                      <a:cubicBezTo>
                        <a:pt x="46" y="16"/>
                        <a:pt x="46" y="16"/>
                        <a:pt x="46" y="16"/>
                      </a:cubicBezTo>
                      <a:cubicBezTo>
                        <a:pt x="42" y="16"/>
                        <a:pt x="42" y="16"/>
                        <a:pt x="42" y="16"/>
                      </a:cubicBezTo>
                      <a:cubicBezTo>
                        <a:pt x="42" y="22"/>
                        <a:pt x="42" y="22"/>
                        <a:pt x="42" y="22"/>
                      </a:cubicBezTo>
                      <a:cubicBezTo>
                        <a:pt x="40" y="25"/>
                        <a:pt x="40" y="25"/>
                        <a:pt x="40" y="25"/>
                      </a:cubicBezTo>
                      <a:cubicBezTo>
                        <a:pt x="38" y="24"/>
                        <a:pt x="37" y="24"/>
                        <a:pt x="36" y="23"/>
                      </a:cubicBezTo>
                      <a:cubicBezTo>
                        <a:pt x="36" y="20"/>
                        <a:pt x="36" y="20"/>
                        <a:pt x="36" y="20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0" y="24"/>
                        <a:pt x="29" y="24"/>
                        <a:pt x="28" y="25"/>
                      </a:cubicBez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25" y="28"/>
                        <a:pt x="25" y="28"/>
                        <a:pt x="25" y="28"/>
                      </a:cubicBezTo>
                      <a:cubicBezTo>
                        <a:pt x="24" y="29"/>
                        <a:pt x="24" y="30"/>
                        <a:pt x="23" y="32"/>
                      </a:cubicBezTo>
                      <a:cubicBezTo>
                        <a:pt x="20" y="32"/>
                        <a:pt x="20" y="32"/>
                        <a:pt x="20" y="32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3" y="23"/>
                        <a:pt x="3" y="23"/>
                        <a:pt x="3" y="23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" y="42"/>
                        <a:pt x="1" y="42"/>
                        <a:pt x="1" y="42"/>
                      </a:cubicBezTo>
                      <a:cubicBezTo>
                        <a:pt x="3" y="44"/>
                        <a:pt x="3" y="44"/>
                        <a:pt x="3" y="44"/>
                      </a:cubicBezTo>
                      <a:cubicBezTo>
                        <a:pt x="12" y="36"/>
                        <a:pt x="12" y="36"/>
                        <a:pt x="12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4" y="37"/>
                        <a:pt x="24" y="38"/>
                        <a:pt x="25" y="40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16" y="42"/>
                        <a:pt x="16" y="42"/>
                        <a:pt x="16" y="42"/>
                      </a:cubicBezTo>
                      <a:cubicBezTo>
                        <a:pt x="16" y="46"/>
                        <a:pt x="16" y="46"/>
                        <a:pt x="16" y="46"/>
                      </a:cubicBezTo>
                      <a:cubicBezTo>
                        <a:pt x="19" y="46"/>
                        <a:pt x="19" y="46"/>
                        <a:pt x="19" y="46"/>
                      </a:cubicBezTo>
                      <a:cubicBezTo>
                        <a:pt x="17" y="48"/>
                        <a:pt x="17" y="48"/>
                        <a:pt x="17" y="48"/>
                      </a:cubicBezTo>
                      <a:cubicBezTo>
                        <a:pt x="5" y="48"/>
                        <a:pt x="5" y="48"/>
                        <a:pt x="5" y="48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11" y="59"/>
                        <a:pt x="11" y="59"/>
                        <a:pt x="11" y="59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6" y="63"/>
                        <a:pt x="16" y="63"/>
                        <a:pt x="16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50"/>
                        <a:pt x="20" y="50"/>
                        <a:pt x="20" y="50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52"/>
                        <a:pt x="21" y="52"/>
                        <a:pt x="21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9" y="43"/>
                        <a:pt x="30" y="44"/>
                        <a:pt x="32" y="44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27" y="53"/>
                        <a:pt x="27" y="53"/>
                        <a:pt x="27" y="53"/>
                      </a:cubicBezTo>
                      <a:cubicBezTo>
                        <a:pt x="30" y="55"/>
                        <a:pt x="30" y="55"/>
                        <a:pt x="30" y="55"/>
                      </a:cubicBez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5"/>
                        <a:pt x="32" y="55"/>
                        <a:pt x="32" y="55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6" y="67"/>
                        <a:pt x="26" y="67"/>
                        <a:pt x="26" y="67"/>
                      </a:cubicBezTo>
                      <a:cubicBezTo>
                        <a:pt x="32" y="61"/>
                        <a:pt x="32" y="61"/>
                        <a:pt x="32" y="61"/>
                      </a:cubicBezTo>
                      <a:cubicBezTo>
                        <a:pt x="32" y="68"/>
                        <a:pt x="32" y="68"/>
                        <a:pt x="32" y="68"/>
                      </a:cubicBezTo>
                      <a:cubicBezTo>
                        <a:pt x="36" y="68"/>
                        <a:pt x="36" y="68"/>
                        <a:pt x="36" y="68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4" y="64"/>
                        <a:pt x="44" y="64"/>
                        <a:pt x="44" y="64"/>
                      </a:cubicBezTo>
                      <a:cubicBezTo>
                        <a:pt x="36" y="55"/>
                        <a:pt x="36" y="55"/>
                        <a:pt x="36" y="55"/>
                      </a:cubicBezTo>
                      <a:cubicBezTo>
                        <a:pt x="36" y="53"/>
                        <a:pt x="36" y="53"/>
                        <a:pt x="36" y="53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40" y="53"/>
                        <a:pt x="40" y="53"/>
                        <a:pt x="40" y="53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7" y="44"/>
                        <a:pt x="38" y="43"/>
                        <a:pt x="40" y="42"/>
                      </a:cubicBezTo>
                      <a:cubicBezTo>
                        <a:pt x="42" y="45"/>
                        <a:pt x="42" y="45"/>
                        <a:pt x="42" y="45"/>
                      </a:cubicBezTo>
                      <a:cubicBezTo>
                        <a:pt x="42" y="52"/>
                        <a:pt x="42" y="52"/>
                        <a:pt x="42" y="52"/>
                      </a:cubicBezTo>
                      <a:cubicBezTo>
                        <a:pt x="46" y="52"/>
                        <a:pt x="46" y="52"/>
                        <a:pt x="46" y="52"/>
                      </a:cubicBezTo>
                      <a:cubicBezTo>
                        <a:pt x="46" y="49"/>
                        <a:pt x="46" y="49"/>
                        <a:pt x="46" y="49"/>
                      </a:cubicBezTo>
                      <a:cubicBezTo>
                        <a:pt x="48" y="50"/>
                        <a:pt x="48" y="50"/>
                        <a:pt x="48" y="50"/>
                      </a:cubicBezTo>
                      <a:cubicBezTo>
                        <a:pt x="48" y="63"/>
                        <a:pt x="48" y="63"/>
                        <a:pt x="48" y="63"/>
                      </a:cubicBezTo>
                      <a:cubicBezTo>
                        <a:pt x="52" y="63"/>
                        <a:pt x="52" y="63"/>
                        <a:pt x="52" y="6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56" y="59"/>
                        <a:pt x="56" y="59"/>
                        <a:pt x="56" y="59"/>
                      </a:cubicBezTo>
                      <a:cubicBezTo>
                        <a:pt x="59" y="56"/>
                        <a:pt x="59" y="56"/>
                        <a:pt x="59" y="56"/>
                      </a:cubicBezTo>
                      <a:cubicBezTo>
                        <a:pt x="54" y="52"/>
                        <a:pt x="54" y="52"/>
                        <a:pt x="54" y="52"/>
                      </a:cubicBezTo>
                      <a:cubicBezTo>
                        <a:pt x="63" y="52"/>
                        <a:pt x="63" y="52"/>
                        <a:pt x="63" y="52"/>
                      </a:cubicBezTo>
                      <a:cubicBezTo>
                        <a:pt x="63" y="48"/>
                        <a:pt x="63" y="48"/>
                        <a:pt x="63" y="48"/>
                      </a:cubicBezTo>
                      <a:cubicBezTo>
                        <a:pt x="50" y="48"/>
                        <a:pt x="50" y="48"/>
                        <a:pt x="50" y="48"/>
                      </a:cubicBezTo>
                      <a:cubicBezTo>
                        <a:pt x="49" y="46"/>
                        <a:pt x="49" y="46"/>
                        <a:pt x="49" y="46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2" y="42"/>
                        <a:pt x="52" y="42"/>
                        <a:pt x="52" y="42"/>
                      </a:cubicBezTo>
                      <a:cubicBezTo>
                        <a:pt x="45" y="42"/>
                        <a:pt x="45" y="42"/>
                        <a:pt x="45" y="42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3" y="38"/>
                        <a:pt x="44" y="37"/>
                        <a:pt x="44" y="36"/>
                      </a:cubicBezTo>
                      <a:cubicBezTo>
                        <a:pt x="48" y="36"/>
                        <a:pt x="48" y="36"/>
                        <a:pt x="48" y="36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55" y="38"/>
                        <a:pt x="55" y="38"/>
                        <a:pt x="55" y="38"/>
                      </a:cubicBezTo>
                      <a:cubicBezTo>
                        <a:pt x="53" y="36"/>
                        <a:pt x="53" y="36"/>
                        <a:pt x="53" y="3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64" y="44"/>
                        <a:pt x="64" y="44"/>
                        <a:pt x="64" y="44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61" y="36"/>
                        <a:pt x="61" y="36"/>
                        <a:pt x="61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lnTo>
                        <a:pt x="68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Freeform: Shape 134"/>
                <p:cNvSpPr>
                  <a:spLocks/>
                </p:cNvSpPr>
                <p:nvPr/>
              </p:nvSpPr>
              <p:spPr bwMode="auto">
                <a:xfrm>
                  <a:off x="2582838" y="2159700"/>
                  <a:ext cx="344341" cy="401935"/>
                </a:xfrm>
                <a:custGeom>
                  <a:avLst/>
                  <a:gdLst>
                    <a:gd name="T0" fmla="*/ 73 w 78"/>
                    <a:gd name="T1" fmla="*/ 84 h 91"/>
                    <a:gd name="T2" fmla="*/ 78 w 78"/>
                    <a:gd name="T3" fmla="*/ 16 h 91"/>
                    <a:gd name="T4" fmla="*/ 66 w 78"/>
                    <a:gd name="T5" fmla="*/ 12 h 91"/>
                    <a:gd name="T6" fmla="*/ 77 w 78"/>
                    <a:gd name="T7" fmla="*/ 1 h 91"/>
                    <a:gd name="T8" fmla="*/ 65 w 78"/>
                    <a:gd name="T9" fmla="*/ 7 h 91"/>
                    <a:gd name="T10" fmla="*/ 71 w 78"/>
                    <a:gd name="T11" fmla="*/ 23 h 91"/>
                    <a:gd name="T12" fmla="*/ 65 w 78"/>
                    <a:gd name="T13" fmla="*/ 63 h 91"/>
                    <a:gd name="T14" fmla="*/ 70 w 78"/>
                    <a:gd name="T15" fmla="*/ 74 h 91"/>
                    <a:gd name="T16" fmla="*/ 65 w 78"/>
                    <a:gd name="T17" fmla="*/ 91 h 91"/>
                    <a:gd name="T18" fmla="*/ 65 w 78"/>
                    <a:gd name="T19" fmla="*/ 7 h 91"/>
                    <a:gd name="T20" fmla="*/ 60 w 78"/>
                    <a:gd name="T21" fmla="*/ 8 h 91"/>
                    <a:gd name="T22" fmla="*/ 50 w 78"/>
                    <a:gd name="T23" fmla="*/ 4 h 91"/>
                    <a:gd name="T24" fmla="*/ 53 w 78"/>
                    <a:gd name="T25" fmla="*/ 12 h 91"/>
                    <a:gd name="T26" fmla="*/ 50 w 78"/>
                    <a:gd name="T27" fmla="*/ 16 h 91"/>
                    <a:gd name="T28" fmla="*/ 65 w 78"/>
                    <a:gd name="T29" fmla="*/ 23 h 91"/>
                    <a:gd name="T30" fmla="*/ 50 w 78"/>
                    <a:gd name="T31" fmla="*/ 84 h 91"/>
                    <a:gd name="T32" fmla="*/ 63 w 78"/>
                    <a:gd name="T33" fmla="*/ 91 h 91"/>
                    <a:gd name="T34" fmla="*/ 65 w 78"/>
                    <a:gd name="T35" fmla="*/ 78 h 91"/>
                    <a:gd name="T36" fmla="*/ 61 w 78"/>
                    <a:gd name="T37" fmla="*/ 74 h 91"/>
                    <a:gd name="T38" fmla="*/ 65 w 78"/>
                    <a:gd name="T39" fmla="*/ 69 h 91"/>
                    <a:gd name="T40" fmla="*/ 65 w 78"/>
                    <a:gd name="T41" fmla="*/ 63 h 91"/>
                    <a:gd name="T42" fmla="*/ 50 w 78"/>
                    <a:gd name="T43" fmla="*/ 69 h 91"/>
                    <a:gd name="T44" fmla="*/ 55 w 78"/>
                    <a:gd name="T45" fmla="*/ 74 h 91"/>
                    <a:gd name="T46" fmla="*/ 50 w 78"/>
                    <a:gd name="T47" fmla="*/ 78 h 91"/>
                    <a:gd name="T48" fmla="*/ 50 w 78"/>
                    <a:gd name="T49" fmla="*/ 84 h 91"/>
                    <a:gd name="T50" fmla="*/ 46 w 78"/>
                    <a:gd name="T51" fmla="*/ 0 h 91"/>
                    <a:gd name="T52" fmla="*/ 43 w 78"/>
                    <a:gd name="T53" fmla="*/ 4 h 91"/>
                    <a:gd name="T54" fmla="*/ 50 w 78"/>
                    <a:gd name="T55" fmla="*/ 4 h 91"/>
                    <a:gd name="T56" fmla="*/ 39 w 78"/>
                    <a:gd name="T57" fmla="*/ 16 h 91"/>
                    <a:gd name="T58" fmla="*/ 50 w 78"/>
                    <a:gd name="T59" fmla="*/ 23 h 91"/>
                    <a:gd name="T60" fmla="*/ 39 w 78"/>
                    <a:gd name="T61" fmla="*/ 84 h 91"/>
                    <a:gd name="T62" fmla="*/ 50 w 78"/>
                    <a:gd name="T63" fmla="*/ 78 h 91"/>
                    <a:gd name="T64" fmla="*/ 50 w 78"/>
                    <a:gd name="T65" fmla="*/ 69 h 91"/>
                    <a:gd name="T66" fmla="*/ 39 w 78"/>
                    <a:gd name="T67" fmla="*/ 63 h 91"/>
                    <a:gd name="T68" fmla="*/ 39 w 78"/>
                    <a:gd name="T69" fmla="*/ 16 h 91"/>
                    <a:gd name="T70" fmla="*/ 0 w 78"/>
                    <a:gd name="T71" fmla="*/ 84 h 91"/>
                    <a:gd name="T72" fmla="*/ 6 w 78"/>
                    <a:gd name="T73" fmla="*/ 91 h 91"/>
                    <a:gd name="T74" fmla="*/ 16 w 78"/>
                    <a:gd name="T75" fmla="*/ 84 h 91"/>
                    <a:gd name="T76" fmla="*/ 39 w 78"/>
                    <a:gd name="T77" fmla="*/ 63 h 91"/>
                    <a:gd name="T78" fmla="*/ 7 w 78"/>
                    <a:gd name="T79" fmla="*/ 23 h 91"/>
                    <a:gd name="T80" fmla="*/ 39 w 78"/>
                    <a:gd name="T81" fmla="*/ 2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8" h="91">
                      <a:moveTo>
                        <a:pt x="73" y="91"/>
                      </a:moveTo>
                      <a:cubicBezTo>
                        <a:pt x="73" y="84"/>
                        <a:pt x="73" y="84"/>
                        <a:pt x="73" y="84"/>
                      </a:cubicBezTo>
                      <a:cubicBezTo>
                        <a:pt x="78" y="84"/>
                        <a:pt x="78" y="84"/>
                        <a:pt x="78" y="84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67" y="15"/>
                        <a:pt x="67" y="13"/>
                        <a:pt x="66" y="12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8" y="3"/>
                        <a:pt x="78" y="2"/>
                        <a:pt x="77" y="1"/>
                      </a:cubicBezTo>
                      <a:cubicBezTo>
                        <a:pt x="76" y="0"/>
                        <a:pt x="75" y="0"/>
                        <a:pt x="74" y="0"/>
                      </a:cubicBezTo>
                      <a:cubicBezTo>
                        <a:pt x="65" y="7"/>
                        <a:pt x="65" y="7"/>
                        <a:pt x="65" y="7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63"/>
                        <a:pt x="71" y="63"/>
                        <a:pt x="71" y="63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8" y="69"/>
                        <a:pt x="70" y="71"/>
                        <a:pt x="70" y="74"/>
                      </a:cubicBezTo>
                      <a:cubicBezTo>
                        <a:pt x="70" y="76"/>
                        <a:pt x="68" y="78"/>
                        <a:pt x="65" y="78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lnTo>
                        <a:pt x="73" y="91"/>
                      </a:lnTo>
                      <a:close/>
                      <a:moveTo>
                        <a:pt x="65" y="7"/>
                      </a:moveTo>
                      <a:cubicBezTo>
                        <a:pt x="63" y="9"/>
                        <a:pt x="63" y="9"/>
                        <a:pt x="63" y="9"/>
                      </a:cubicBezTo>
                      <a:cubicBezTo>
                        <a:pt x="62" y="9"/>
                        <a:pt x="61" y="8"/>
                        <a:pt x="60" y="8"/>
                      </a:cubicBezTo>
                      <a:cubicBezTo>
                        <a:pt x="59" y="8"/>
                        <a:pt x="58" y="9"/>
                        <a:pt x="57" y="9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52" y="13"/>
                        <a:pt x="52" y="15"/>
                        <a:pt x="52" y="16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65" y="7"/>
                        <a:pt x="65" y="7"/>
                        <a:pt x="65" y="7"/>
                      </a:cubicBezTo>
                      <a:close/>
                      <a:moveTo>
                        <a:pt x="50" y="84"/>
                      </a:moveTo>
                      <a:cubicBezTo>
                        <a:pt x="63" y="84"/>
                        <a:pt x="63" y="84"/>
                        <a:pt x="63" y="84"/>
                      </a:cubicBezTo>
                      <a:cubicBezTo>
                        <a:pt x="63" y="91"/>
                        <a:pt x="63" y="91"/>
                        <a:pt x="63" y="91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3" y="78"/>
                        <a:pt x="61" y="76"/>
                        <a:pt x="61" y="74"/>
                      </a:cubicBezTo>
                      <a:cubicBezTo>
                        <a:pt x="61" y="74"/>
                        <a:pt x="61" y="74"/>
                        <a:pt x="61" y="74"/>
                      </a:cubicBezTo>
                      <a:cubicBezTo>
                        <a:pt x="61" y="71"/>
                        <a:pt x="63" y="69"/>
                        <a:pt x="65" y="69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3" y="69"/>
                        <a:pt x="55" y="71"/>
                        <a:pt x="55" y="74"/>
                      </a:cubicBezTo>
                      <a:cubicBezTo>
                        <a:pt x="55" y="76"/>
                        <a:pt x="53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lnTo>
                        <a:pt x="50" y="84"/>
                      </a:lnTo>
                      <a:close/>
                      <a:moveTo>
                        <a:pt x="50" y="4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3" y="0"/>
                        <a:pt x="42" y="1"/>
                      </a:cubicBezTo>
                      <a:cubicBezTo>
                        <a:pt x="42" y="2"/>
                        <a:pt x="42" y="3"/>
                        <a:pt x="43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4"/>
                        <a:pt x="50" y="4"/>
                        <a:pt x="50" y="4"/>
                      </a:cubicBezTo>
                      <a:close/>
                      <a:moveTo>
                        <a:pt x="50" y="16"/>
                      </a:move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lose/>
                      <a:moveTo>
                        <a:pt x="39" y="84"/>
                      </a:move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48" y="78"/>
                        <a:pt x="46" y="76"/>
                        <a:pt x="46" y="74"/>
                      </a:cubicBezTo>
                      <a:cubicBezTo>
                        <a:pt x="46" y="71"/>
                        <a:pt x="48" y="69"/>
                        <a:pt x="50" y="69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lnTo>
                        <a:pt x="39" y="84"/>
                      </a:lnTo>
                      <a:close/>
                      <a:moveTo>
                        <a:pt x="39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84"/>
                        <a:pt x="0" y="84"/>
                        <a:pt x="0" y="84"/>
                      </a:cubicBez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6" y="91"/>
                        <a:pt x="6" y="91"/>
                        <a:pt x="6" y="91"/>
                      </a:cubicBezTo>
                      <a:cubicBezTo>
                        <a:pt x="16" y="91"/>
                        <a:pt x="16" y="91"/>
                        <a:pt x="16" y="91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39" y="84"/>
                        <a:pt x="39" y="84"/>
                        <a:pt x="39" y="84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cubicBezTo>
                        <a:pt x="7" y="63"/>
                        <a:pt x="7" y="63"/>
                        <a:pt x="7" y="6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lnTo>
                        <a:pt x="39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Freeform: Shape 135"/>
                <p:cNvSpPr>
                  <a:spLocks/>
                </p:cNvSpPr>
                <p:nvPr/>
              </p:nvSpPr>
              <p:spPr bwMode="auto">
                <a:xfrm>
                  <a:off x="6110800" y="1687916"/>
                  <a:ext cx="208320" cy="122541"/>
                </a:xfrm>
                <a:custGeom>
                  <a:avLst/>
                  <a:gdLst>
                    <a:gd name="T0" fmla="*/ 170 w 170"/>
                    <a:gd name="T1" fmla="*/ 0 h 100"/>
                    <a:gd name="T2" fmla="*/ 11 w 170"/>
                    <a:gd name="T3" fmla="*/ 0 h 100"/>
                    <a:gd name="T4" fmla="*/ 11 w 170"/>
                    <a:gd name="T5" fmla="*/ 28 h 100"/>
                    <a:gd name="T6" fmla="*/ 0 w 170"/>
                    <a:gd name="T7" fmla="*/ 28 h 100"/>
                    <a:gd name="T8" fmla="*/ 0 w 170"/>
                    <a:gd name="T9" fmla="*/ 72 h 100"/>
                    <a:gd name="T10" fmla="*/ 11 w 170"/>
                    <a:gd name="T11" fmla="*/ 72 h 100"/>
                    <a:gd name="T12" fmla="*/ 11 w 170"/>
                    <a:gd name="T13" fmla="*/ 100 h 100"/>
                    <a:gd name="T14" fmla="*/ 170 w 170"/>
                    <a:gd name="T15" fmla="*/ 100 h 100"/>
                    <a:gd name="T16" fmla="*/ 170 w 170"/>
                    <a:gd name="T17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100">
                      <a:moveTo>
                        <a:pt x="170" y="0"/>
                      </a:moveTo>
                      <a:lnTo>
                        <a:pt x="11" y="0"/>
                      </a:lnTo>
                      <a:lnTo>
                        <a:pt x="11" y="28"/>
                      </a:lnTo>
                      <a:lnTo>
                        <a:pt x="0" y="28"/>
                      </a:lnTo>
                      <a:lnTo>
                        <a:pt x="0" y="72"/>
                      </a:lnTo>
                      <a:lnTo>
                        <a:pt x="11" y="72"/>
                      </a:lnTo>
                      <a:lnTo>
                        <a:pt x="11" y="100"/>
                      </a:lnTo>
                      <a:lnTo>
                        <a:pt x="170" y="100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9" name="Oval 136"/>
                <p:cNvSpPr>
                  <a:spLocks/>
                </p:cNvSpPr>
                <p:nvPr/>
              </p:nvSpPr>
              <p:spPr bwMode="auto">
                <a:xfrm>
                  <a:off x="5983357" y="1709973"/>
                  <a:ext cx="66172" cy="6617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Freeform: Shape 137"/>
                <p:cNvSpPr>
                  <a:spLocks/>
                </p:cNvSpPr>
                <p:nvPr/>
              </p:nvSpPr>
              <p:spPr bwMode="auto">
                <a:xfrm>
                  <a:off x="5925763" y="1660957"/>
                  <a:ext cx="176459" cy="330861"/>
                </a:xfrm>
                <a:custGeom>
                  <a:avLst/>
                  <a:gdLst>
                    <a:gd name="T0" fmla="*/ 20 w 40"/>
                    <a:gd name="T1" fmla="*/ 75 h 75"/>
                    <a:gd name="T2" fmla="*/ 40 w 40"/>
                    <a:gd name="T3" fmla="*/ 75 h 75"/>
                    <a:gd name="T4" fmla="*/ 40 w 40"/>
                    <a:gd name="T5" fmla="*/ 26 h 75"/>
                    <a:gd name="T6" fmla="*/ 40 w 40"/>
                    <a:gd name="T7" fmla="*/ 14 h 75"/>
                    <a:gd name="T8" fmla="*/ 40 w 40"/>
                    <a:gd name="T9" fmla="*/ 0 h 75"/>
                    <a:gd name="T10" fmla="*/ 20 w 40"/>
                    <a:gd name="T11" fmla="*/ 0 h 75"/>
                    <a:gd name="T12" fmla="*/ 20 w 40"/>
                    <a:gd name="T13" fmla="*/ 4 h 75"/>
                    <a:gd name="T14" fmla="*/ 35 w 40"/>
                    <a:gd name="T15" fmla="*/ 19 h 75"/>
                    <a:gd name="T16" fmla="*/ 20 w 40"/>
                    <a:gd name="T17" fmla="*/ 33 h 75"/>
                    <a:gd name="T18" fmla="*/ 20 w 40"/>
                    <a:gd name="T19" fmla="*/ 75 h 75"/>
                    <a:gd name="T20" fmla="*/ 0 w 40"/>
                    <a:gd name="T21" fmla="*/ 75 h 75"/>
                    <a:gd name="T22" fmla="*/ 20 w 40"/>
                    <a:gd name="T23" fmla="*/ 75 h 75"/>
                    <a:gd name="T24" fmla="*/ 20 w 40"/>
                    <a:gd name="T25" fmla="*/ 33 h 75"/>
                    <a:gd name="T26" fmla="*/ 20 w 40"/>
                    <a:gd name="T27" fmla="*/ 33 h 75"/>
                    <a:gd name="T28" fmla="*/ 5 w 40"/>
                    <a:gd name="T29" fmla="*/ 19 h 75"/>
                    <a:gd name="T30" fmla="*/ 20 w 40"/>
                    <a:gd name="T31" fmla="*/ 4 h 75"/>
                    <a:gd name="T32" fmla="*/ 20 w 40"/>
                    <a:gd name="T33" fmla="*/ 4 h 75"/>
                    <a:gd name="T34" fmla="*/ 20 w 40"/>
                    <a:gd name="T35" fmla="*/ 4 h 75"/>
                    <a:gd name="T36" fmla="*/ 20 w 40"/>
                    <a:gd name="T37" fmla="*/ 0 h 75"/>
                    <a:gd name="T38" fmla="*/ 0 w 40"/>
                    <a:gd name="T39" fmla="*/ 0 h 75"/>
                    <a:gd name="T40" fmla="*/ 0 w 40"/>
                    <a:gd name="T4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0" h="75">
                      <a:moveTo>
                        <a:pt x="20" y="75"/>
                      </a:moveTo>
                      <a:cubicBezTo>
                        <a:pt x="40" y="75"/>
                        <a:pt x="40" y="75"/>
                        <a:pt x="40" y="75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40" y="14"/>
                        <a:pt x="40" y="14"/>
                        <a:pt x="40" y="14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8" y="4"/>
                        <a:pt x="35" y="10"/>
                        <a:pt x="35" y="19"/>
                      </a:cubicBezTo>
                      <a:cubicBezTo>
                        <a:pt x="35" y="27"/>
                        <a:pt x="28" y="33"/>
                        <a:pt x="20" y="33"/>
                      </a:cubicBezTo>
                      <a:lnTo>
                        <a:pt x="20" y="75"/>
                      </a:lnTo>
                      <a:close/>
                      <a:moveTo>
                        <a:pt x="0" y="75"/>
                      </a:moveTo>
                      <a:cubicBezTo>
                        <a:pt x="20" y="75"/>
                        <a:pt x="20" y="75"/>
                        <a:pt x="20" y="75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12" y="33"/>
                        <a:pt x="5" y="27"/>
                        <a:pt x="5" y="19"/>
                      </a:cubicBezTo>
                      <a:cubicBezTo>
                        <a:pt x="5" y="10"/>
                        <a:pt x="12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Freeform: Shape 138"/>
                <p:cNvSpPr>
                  <a:spLocks/>
                </p:cNvSpPr>
                <p:nvPr/>
              </p:nvSpPr>
              <p:spPr bwMode="auto">
                <a:xfrm>
                  <a:off x="5360848" y="4169377"/>
                  <a:ext cx="202193" cy="203419"/>
                </a:xfrm>
                <a:custGeom>
                  <a:avLst/>
                  <a:gdLst>
                    <a:gd name="T0" fmla="*/ 41 w 46"/>
                    <a:gd name="T1" fmla="*/ 32 h 46"/>
                    <a:gd name="T2" fmla="*/ 43 w 46"/>
                    <a:gd name="T3" fmla="*/ 34 h 46"/>
                    <a:gd name="T4" fmla="*/ 38 w 46"/>
                    <a:gd name="T5" fmla="*/ 41 h 46"/>
                    <a:gd name="T6" fmla="*/ 35 w 46"/>
                    <a:gd name="T7" fmla="*/ 38 h 46"/>
                    <a:gd name="T8" fmla="*/ 29 w 46"/>
                    <a:gd name="T9" fmla="*/ 42 h 46"/>
                    <a:gd name="T10" fmla="*/ 29 w 46"/>
                    <a:gd name="T11" fmla="*/ 45 h 46"/>
                    <a:gd name="T12" fmla="*/ 23 w 46"/>
                    <a:gd name="T13" fmla="*/ 45 h 46"/>
                    <a:gd name="T14" fmla="*/ 23 w 46"/>
                    <a:gd name="T15" fmla="*/ 36 h 46"/>
                    <a:gd name="T16" fmla="*/ 33 w 46"/>
                    <a:gd name="T17" fmla="*/ 31 h 46"/>
                    <a:gd name="T18" fmla="*/ 32 w 46"/>
                    <a:gd name="T19" fmla="*/ 13 h 46"/>
                    <a:gd name="T20" fmla="*/ 32 w 46"/>
                    <a:gd name="T21" fmla="*/ 13 h 46"/>
                    <a:gd name="T22" fmla="*/ 27 w 46"/>
                    <a:gd name="T23" fmla="*/ 10 h 46"/>
                    <a:gd name="T24" fmla="*/ 23 w 46"/>
                    <a:gd name="T25" fmla="*/ 10 h 46"/>
                    <a:gd name="T26" fmla="*/ 23 w 46"/>
                    <a:gd name="T27" fmla="*/ 0 h 46"/>
                    <a:gd name="T28" fmla="*/ 26 w 46"/>
                    <a:gd name="T29" fmla="*/ 0 h 46"/>
                    <a:gd name="T30" fmla="*/ 26 w 46"/>
                    <a:gd name="T31" fmla="*/ 3 h 46"/>
                    <a:gd name="T32" fmla="*/ 32 w 46"/>
                    <a:gd name="T33" fmla="*/ 5 h 46"/>
                    <a:gd name="T34" fmla="*/ 35 w 46"/>
                    <a:gd name="T35" fmla="*/ 3 h 46"/>
                    <a:gd name="T36" fmla="*/ 41 w 46"/>
                    <a:gd name="T37" fmla="*/ 8 h 46"/>
                    <a:gd name="T38" fmla="*/ 39 w 46"/>
                    <a:gd name="T39" fmla="*/ 11 h 46"/>
                    <a:gd name="T40" fmla="*/ 42 w 46"/>
                    <a:gd name="T41" fmla="*/ 17 h 46"/>
                    <a:gd name="T42" fmla="*/ 45 w 46"/>
                    <a:gd name="T43" fmla="*/ 17 h 46"/>
                    <a:gd name="T44" fmla="*/ 46 w 46"/>
                    <a:gd name="T45" fmla="*/ 25 h 46"/>
                    <a:gd name="T46" fmla="*/ 43 w 46"/>
                    <a:gd name="T47" fmla="*/ 25 h 46"/>
                    <a:gd name="T48" fmla="*/ 41 w 46"/>
                    <a:gd name="T49" fmla="*/ 32 h 46"/>
                    <a:gd name="T50" fmla="*/ 23 w 46"/>
                    <a:gd name="T51" fmla="*/ 45 h 46"/>
                    <a:gd name="T52" fmla="*/ 21 w 46"/>
                    <a:gd name="T53" fmla="*/ 46 h 46"/>
                    <a:gd name="T54" fmla="*/ 21 w 46"/>
                    <a:gd name="T55" fmla="*/ 42 h 46"/>
                    <a:gd name="T56" fmla="*/ 14 w 46"/>
                    <a:gd name="T57" fmla="*/ 40 h 46"/>
                    <a:gd name="T58" fmla="*/ 12 w 46"/>
                    <a:gd name="T59" fmla="*/ 43 h 46"/>
                    <a:gd name="T60" fmla="*/ 6 w 46"/>
                    <a:gd name="T61" fmla="*/ 37 h 46"/>
                    <a:gd name="T62" fmla="*/ 8 w 46"/>
                    <a:gd name="T63" fmla="*/ 35 h 46"/>
                    <a:gd name="T64" fmla="*/ 5 w 46"/>
                    <a:gd name="T65" fmla="*/ 29 h 46"/>
                    <a:gd name="T66" fmla="*/ 1 w 46"/>
                    <a:gd name="T67" fmla="*/ 29 h 46"/>
                    <a:gd name="T68" fmla="*/ 0 w 46"/>
                    <a:gd name="T69" fmla="*/ 21 h 46"/>
                    <a:gd name="T70" fmla="*/ 4 w 46"/>
                    <a:gd name="T71" fmla="*/ 20 h 46"/>
                    <a:gd name="T72" fmla="*/ 6 w 46"/>
                    <a:gd name="T73" fmla="*/ 14 h 46"/>
                    <a:gd name="T74" fmla="*/ 3 w 46"/>
                    <a:gd name="T75" fmla="*/ 12 h 46"/>
                    <a:gd name="T76" fmla="*/ 9 w 46"/>
                    <a:gd name="T77" fmla="*/ 5 h 46"/>
                    <a:gd name="T78" fmla="*/ 11 w 46"/>
                    <a:gd name="T79" fmla="*/ 7 h 46"/>
                    <a:gd name="T80" fmla="*/ 17 w 46"/>
                    <a:gd name="T81" fmla="*/ 4 h 46"/>
                    <a:gd name="T82" fmla="*/ 17 w 46"/>
                    <a:gd name="T83" fmla="*/ 1 h 46"/>
                    <a:gd name="T84" fmla="*/ 23 w 46"/>
                    <a:gd name="T85" fmla="*/ 0 h 46"/>
                    <a:gd name="T86" fmla="*/ 23 w 46"/>
                    <a:gd name="T87" fmla="*/ 10 h 46"/>
                    <a:gd name="T88" fmla="*/ 13 w 46"/>
                    <a:gd name="T89" fmla="*/ 14 h 46"/>
                    <a:gd name="T90" fmla="*/ 15 w 46"/>
                    <a:gd name="T91" fmla="*/ 33 h 46"/>
                    <a:gd name="T92" fmla="*/ 19 w 46"/>
                    <a:gd name="T93" fmla="*/ 35 h 46"/>
                    <a:gd name="T94" fmla="*/ 23 w 46"/>
                    <a:gd name="T95" fmla="*/ 36 h 46"/>
                    <a:gd name="T96" fmla="*/ 23 w 46"/>
                    <a:gd name="T97" fmla="*/ 45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6" h="46">
                      <a:moveTo>
                        <a:pt x="41" y="32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8" y="41"/>
                        <a:pt x="38" y="41"/>
                        <a:pt x="38" y="41"/>
                      </a:cubicBezTo>
                      <a:cubicBezTo>
                        <a:pt x="35" y="38"/>
                        <a:pt x="35" y="38"/>
                        <a:pt x="35" y="38"/>
                      </a:cubicBezTo>
                      <a:cubicBezTo>
                        <a:pt x="33" y="40"/>
                        <a:pt x="31" y="41"/>
                        <a:pt x="29" y="42"/>
                      </a:cubicBezTo>
                      <a:cubicBezTo>
                        <a:pt x="29" y="45"/>
                        <a:pt x="29" y="45"/>
                        <a:pt x="29" y="45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7" y="36"/>
                        <a:pt x="31" y="34"/>
                        <a:pt x="33" y="31"/>
                      </a:cubicBezTo>
                      <a:cubicBezTo>
                        <a:pt x="38" y="26"/>
                        <a:pt x="37" y="17"/>
                        <a:pt x="32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0" y="12"/>
                        <a:pt x="29" y="11"/>
                        <a:pt x="27" y="10"/>
                      </a:cubicBezTo>
                      <a:cubicBezTo>
                        <a:pt x="26" y="10"/>
                        <a:pt x="25" y="10"/>
                        <a:pt x="23" y="1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8" y="4"/>
                        <a:pt x="30" y="4"/>
                        <a:pt x="32" y="5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39" y="11"/>
                        <a:pt x="39" y="11"/>
                        <a:pt x="39" y="11"/>
                      </a:cubicBezTo>
                      <a:cubicBezTo>
                        <a:pt x="40" y="13"/>
                        <a:pt x="41" y="15"/>
                        <a:pt x="42" y="17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6" y="25"/>
                        <a:pt x="46" y="25"/>
                        <a:pt x="46" y="25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42" y="28"/>
                        <a:pt x="42" y="30"/>
                        <a:pt x="41" y="32"/>
                      </a:cubicBezTo>
                      <a:close/>
                      <a:moveTo>
                        <a:pt x="23" y="45"/>
                      </a:moveTo>
                      <a:cubicBezTo>
                        <a:pt x="21" y="46"/>
                        <a:pt x="21" y="46"/>
                        <a:pt x="21" y="46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18" y="42"/>
                        <a:pt x="16" y="41"/>
                        <a:pt x="14" y="40"/>
                      </a:cubicBezTo>
                      <a:cubicBezTo>
                        <a:pt x="12" y="43"/>
                        <a:pt x="12" y="43"/>
                        <a:pt x="12" y="43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6" y="33"/>
                        <a:pt x="5" y="31"/>
                        <a:pt x="5" y="29"/>
                      </a:cubicBez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8"/>
                        <a:pt x="5" y="16"/>
                        <a:pt x="6" y="14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3" y="6"/>
                        <a:pt x="15" y="5"/>
                        <a:pt x="17" y="4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19" y="10"/>
                        <a:pt x="16" y="11"/>
                        <a:pt x="13" y="14"/>
                      </a:cubicBezTo>
                      <a:cubicBezTo>
                        <a:pt x="9" y="20"/>
                        <a:pt x="9" y="28"/>
                        <a:pt x="15" y="33"/>
                      </a:cubicBezTo>
                      <a:cubicBezTo>
                        <a:pt x="16" y="34"/>
                        <a:pt x="18" y="35"/>
                        <a:pt x="19" y="35"/>
                      </a:cubicBezTo>
                      <a:cubicBezTo>
                        <a:pt x="21" y="36"/>
                        <a:pt x="22" y="36"/>
                        <a:pt x="23" y="36"/>
                      </a:cubicBezTo>
                      <a:lnTo>
                        <a:pt x="23" y="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Freeform: Shape 139"/>
                <p:cNvSpPr>
                  <a:spLocks/>
                </p:cNvSpPr>
                <p:nvPr/>
              </p:nvSpPr>
              <p:spPr bwMode="auto">
                <a:xfrm>
                  <a:off x="6066685" y="3104493"/>
                  <a:ext cx="208320" cy="398259"/>
                </a:xfrm>
                <a:custGeom>
                  <a:avLst/>
                  <a:gdLst>
                    <a:gd name="T0" fmla="*/ 24 w 47"/>
                    <a:gd name="T1" fmla="*/ 90 h 90"/>
                    <a:gd name="T2" fmla="*/ 47 w 47"/>
                    <a:gd name="T3" fmla="*/ 90 h 90"/>
                    <a:gd name="T4" fmla="*/ 47 w 47"/>
                    <a:gd name="T5" fmla="*/ 0 h 90"/>
                    <a:gd name="T6" fmla="*/ 24 w 47"/>
                    <a:gd name="T7" fmla="*/ 0 h 90"/>
                    <a:gd name="T8" fmla="*/ 24 w 47"/>
                    <a:gd name="T9" fmla="*/ 5 h 90"/>
                    <a:gd name="T10" fmla="*/ 42 w 47"/>
                    <a:gd name="T11" fmla="*/ 5 h 90"/>
                    <a:gd name="T12" fmla="*/ 42 w 47"/>
                    <a:gd name="T13" fmla="*/ 23 h 90"/>
                    <a:gd name="T14" fmla="*/ 24 w 47"/>
                    <a:gd name="T15" fmla="*/ 23 h 90"/>
                    <a:gd name="T16" fmla="*/ 24 w 47"/>
                    <a:gd name="T17" fmla="*/ 27 h 90"/>
                    <a:gd name="T18" fmla="*/ 42 w 47"/>
                    <a:gd name="T19" fmla="*/ 27 h 90"/>
                    <a:gd name="T20" fmla="*/ 42 w 47"/>
                    <a:gd name="T21" fmla="*/ 44 h 90"/>
                    <a:gd name="T22" fmla="*/ 24 w 47"/>
                    <a:gd name="T23" fmla="*/ 44 h 90"/>
                    <a:gd name="T24" fmla="*/ 24 w 47"/>
                    <a:gd name="T25" fmla="*/ 51 h 90"/>
                    <a:gd name="T26" fmla="*/ 24 w 47"/>
                    <a:gd name="T27" fmla="*/ 51 h 90"/>
                    <a:gd name="T28" fmla="*/ 29 w 47"/>
                    <a:gd name="T29" fmla="*/ 57 h 90"/>
                    <a:gd name="T30" fmla="*/ 24 w 47"/>
                    <a:gd name="T31" fmla="*/ 62 h 90"/>
                    <a:gd name="T32" fmla="*/ 24 w 47"/>
                    <a:gd name="T33" fmla="*/ 62 h 90"/>
                    <a:gd name="T34" fmla="*/ 24 w 47"/>
                    <a:gd name="T35" fmla="*/ 62 h 90"/>
                    <a:gd name="T36" fmla="*/ 24 w 47"/>
                    <a:gd name="T37" fmla="*/ 71 h 90"/>
                    <a:gd name="T38" fmla="*/ 24 w 47"/>
                    <a:gd name="T39" fmla="*/ 71 h 90"/>
                    <a:gd name="T40" fmla="*/ 29 w 47"/>
                    <a:gd name="T41" fmla="*/ 77 h 90"/>
                    <a:gd name="T42" fmla="*/ 24 w 47"/>
                    <a:gd name="T43" fmla="*/ 82 h 90"/>
                    <a:gd name="T44" fmla="*/ 24 w 47"/>
                    <a:gd name="T45" fmla="*/ 82 h 90"/>
                    <a:gd name="T46" fmla="*/ 24 w 47"/>
                    <a:gd name="T47" fmla="*/ 82 h 90"/>
                    <a:gd name="T48" fmla="*/ 24 w 47"/>
                    <a:gd name="T49" fmla="*/ 90 h 90"/>
                    <a:gd name="T50" fmla="*/ 0 w 47"/>
                    <a:gd name="T51" fmla="*/ 90 h 90"/>
                    <a:gd name="T52" fmla="*/ 24 w 47"/>
                    <a:gd name="T53" fmla="*/ 90 h 90"/>
                    <a:gd name="T54" fmla="*/ 24 w 47"/>
                    <a:gd name="T55" fmla="*/ 82 h 90"/>
                    <a:gd name="T56" fmla="*/ 18 w 47"/>
                    <a:gd name="T57" fmla="*/ 77 h 90"/>
                    <a:gd name="T58" fmla="*/ 24 w 47"/>
                    <a:gd name="T59" fmla="*/ 71 h 90"/>
                    <a:gd name="T60" fmla="*/ 24 w 47"/>
                    <a:gd name="T61" fmla="*/ 62 h 90"/>
                    <a:gd name="T62" fmla="*/ 18 w 47"/>
                    <a:gd name="T63" fmla="*/ 57 h 90"/>
                    <a:gd name="T64" fmla="*/ 24 w 47"/>
                    <a:gd name="T65" fmla="*/ 51 h 90"/>
                    <a:gd name="T66" fmla="*/ 24 w 47"/>
                    <a:gd name="T67" fmla="*/ 44 h 90"/>
                    <a:gd name="T68" fmla="*/ 5 w 47"/>
                    <a:gd name="T69" fmla="*/ 44 h 90"/>
                    <a:gd name="T70" fmla="*/ 5 w 47"/>
                    <a:gd name="T71" fmla="*/ 27 h 90"/>
                    <a:gd name="T72" fmla="*/ 5 w 47"/>
                    <a:gd name="T73" fmla="*/ 27 h 90"/>
                    <a:gd name="T74" fmla="*/ 24 w 47"/>
                    <a:gd name="T75" fmla="*/ 27 h 90"/>
                    <a:gd name="T76" fmla="*/ 24 w 47"/>
                    <a:gd name="T77" fmla="*/ 23 h 90"/>
                    <a:gd name="T78" fmla="*/ 5 w 47"/>
                    <a:gd name="T79" fmla="*/ 23 h 90"/>
                    <a:gd name="T80" fmla="*/ 5 w 47"/>
                    <a:gd name="T81" fmla="*/ 5 h 90"/>
                    <a:gd name="T82" fmla="*/ 5 w 47"/>
                    <a:gd name="T83" fmla="*/ 5 h 90"/>
                    <a:gd name="T84" fmla="*/ 24 w 47"/>
                    <a:gd name="T85" fmla="*/ 5 h 90"/>
                    <a:gd name="T86" fmla="*/ 24 w 47"/>
                    <a:gd name="T87" fmla="*/ 0 h 90"/>
                    <a:gd name="T88" fmla="*/ 0 w 47"/>
                    <a:gd name="T89" fmla="*/ 0 h 90"/>
                    <a:gd name="T90" fmla="*/ 0 w 47"/>
                    <a:gd name="T91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7" h="90">
                      <a:moveTo>
                        <a:pt x="24" y="90"/>
                      </a:moveTo>
                      <a:cubicBezTo>
                        <a:pt x="47" y="90"/>
                        <a:pt x="47" y="90"/>
                        <a:pt x="47" y="9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42" y="5"/>
                        <a:pt x="42" y="5"/>
                        <a:pt x="42" y="5"/>
                      </a:cubicBezTo>
                      <a:cubicBezTo>
                        <a:pt x="42" y="23"/>
                        <a:pt x="42" y="23"/>
                        <a:pt x="42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42" y="27"/>
                        <a:pt x="42" y="27"/>
                        <a:pt x="42" y="27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7" y="51"/>
                        <a:pt x="29" y="54"/>
                        <a:pt x="29" y="57"/>
                      </a:cubicBezTo>
                      <a:cubicBezTo>
                        <a:pt x="29" y="60"/>
                        <a:pt x="27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7" y="71"/>
                        <a:pt x="29" y="74"/>
                        <a:pt x="29" y="77"/>
                      </a:cubicBezTo>
                      <a:cubicBezTo>
                        <a:pt x="29" y="80"/>
                        <a:pt x="27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lnTo>
                        <a:pt x="24" y="90"/>
                      </a:lnTo>
                      <a:close/>
                      <a:moveTo>
                        <a:pt x="0" y="90"/>
                      </a:moveTo>
                      <a:cubicBezTo>
                        <a:pt x="24" y="90"/>
                        <a:pt x="24" y="90"/>
                        <a:pt x="24" y="90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1" y="82"/>
                        <a:pt x="18" y="80"/>
                        <a:pt x="18" y="77"/>
                      </a:cubicBezTo>
                      <a:cubicBezTo>
                        <a:pt x="18" y="74"/>
                        <a:pt x="21" y="71"/>
                        <a:pt x="24" y="71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1" y="62"/>
                        <a:pt x="18" y="60"/>
                        <a:pt x="18" y="57"/>
                      </a:cubicBezTo>
                      <a:cubicBezTo>
                        <a:pt x="18" y="54"/>
                        <a:pt x="21" y="51"/>
                        <a:pt x="24" y="51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5" y="44"/>
                        <a:pt x="5" y="44"/>
                        <a:pt x="5" y="44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Freeform: Shape 140"/>
                <p:cNvSpPr>
                  <a:spLocks/>
                </p:cNvSpPr>
                <p:nvPr/>
              </p:nvSpPr>
              <p:spPr bwMode="auto">
                <a:xfrm>
                  <a:off x="6292161" y="3104493"/>
                  <a:ext cx="83328" cy="398259"/>
                </a:xfrm>
                <a:custGeom>
                  <a:avLst/>
                  <a:gdLst>
                    <a:gd name="T0" fmla="*/ 68 w 68"/>
                    <a:gd name="T1" fmla="*/ 307 h 325"/>
                    <a:gd name="T2" fmla="*/ 68 w 68"/>
                    <a:gd name="T3" fmla="*/ 55 h 325"/>
                    <a:gd name="T4" fmla="*/ 0 w 68"/>
                    <a:gd name="T5" fmla="*/ 0 h 325"/>
                    <a:gd name="T6" fmla="*/ 0 w 68"/>
                    <a:gd name="T7" fmla="*/ 325 h 325"/>
                    <a:gd name="T8" fmla="*/ 68 w 68"/>
                    <a:gd name="T9" fmla="*/ 307 h 3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25">
                      <a:moveTo>
                        <a:pt x="68" y="307"/>
                      </a:moveTo>
                      <a:lnTo>
                        <a:pt x="68" y="55"/>
                      </a:lnTo>
                      <a:lnTo>
                        <a:pt x="0" y="0"/>
                      </a:lnTo>
                      <a:lnTo>
                        <a:pt x="0" y="325"/>
                      </a:lnTo>
                      <a:lnTo>
                        <a:pt x="68" y="30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Rectangle 141"/>
                <p:cNvSpPr>
                  <a:spLocks/>
                </p:cNvSpPr>
                <p:nvPr/>
              </p:nvSpPr>
              <p:spPr bwMode="auto">
                <a:xfrm>
                  <a:off x="6102222" y="3140030"/>
                  <a:ext cx="140922" cy="539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Rectangle 142"/>
                <p:cNvSpPr>
                  <a:spLocks/>
                </p:cNvSpPr>
                <p:nvPr/>
              </p:nvSpPr>
              <p:spPr bwMode="auto">
                <a:xfrm>
                  <a:off x="6102222" y="3233161"/>
                  <a:ext cx="140922" cy="5269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Freeform: Shape 143"/>
                <p:cNvSpPr>
                  <a:spLocks/>
                </p:cNvSpPr>
                <p:nvPr/>
              </p:nvSpPr>
              <p:spPr bwMode="auto">
                <a:xfrm>
                  <a:off x="6300739" y="1872953"/>
                  <a:ext cx="140922" cy="238955"/>
                </a:xfrm>
                <a:custGeom>
                  <a:avLst/>
                  <a:gdLst>
                    <a:gd name="T0" fmla="*/ 0 w 32"/>
                    <a:gd name="T1" fmla="*/ 37 h 54"/>
                    <a:gd name="T2" fmla="*/ 0 w 32"/>
                    <a:gd name="T3" fmla="*/ 45 h 54"/>
                    <a:gd name="T4" fmla="*/ 9 w 32"/>
                    <a:gd name="T5" fmla="*/ 54 h 54"/>
                    <a:gd name="T6" fmla="*/ 23 w 32"/>
                    <a:gd name="T7" fmla="*/ 54 h 54"/>
                    <a:gd name="T8" fmla="*/ 32 w 32"/>
                    <a:gd name="T9" fmla="*/ 45 h 54"/>
                    <a:gd name="T10" fmla="*/ 32 w 32"/>
                    <a:gd name="T11" fmla="*/ 37 h 54"/>
                    <a:gd name="T12" fmla="*/ 20 w 32"/>
                    <a:gd name="T13" fmla="*/ 37 h 54"/>
                    <a:gd name="T14" fmla="*/ 20 w 32"/>
                    <a:gd name="T15" fmla="*/ 30 h 54"/>
                    <a:gd name="T16" fmla="*/ 32 w 32"/>
                    <a:gd name="T17" fmla="*/ 30 h 54"/>
                    <a:gd name="T18" fmla="*/ 32 w 32"/>
                    <a:gd name="T19" fmla="*/ 20 h 54"/>
                    <a:gd name="T20" fmla="*/ 20 w 32"/>
                    <a:gd name="T21" fmla="*/ 20 h 54"/>
                    <a:gd name="T22" fmla="*/ 20 w 32"/>
                    <a:gd name="T23" fmla="*/ 13 h 54"/>
                    <a:gd name="T24" fmla="*/ 32 w 32"/>
                    <a:gd name="T25" fmla="*/ 13 h 54"/>
                    <a:gd name="T26" fmla="*/ 32 w 32"/>
                    <a:gd name="T27" fmla="*/ 9 h 54"/>
                    <a:gd name="T28" fmla="*/ 23 w 32"/>
                    <a:gd name="T29" fmla="*/ 0 h 54"/>
                    <a:gd name="T30" fmla="*/ 9 w 32"/>
                    <a:gd name="T31" fmla="*/ 0 h 54"/>
                    <a:gd name="T32" fmla="*/ 0 w 32"/>
                    <a:gd name="T33" fmla="*/ 9 h 54"/>
                    <a:gd name="T34" fmla="*/ 0 w 32"/>
                    <a:gd name="T35" fmla="*/ 13 h 54"/>
                    <a:gd name="T36" fmla="*/ 11 w 32"/>
                    <a:gd name="T37" fmla="*/ 13 h 54"/>
                    <a:gd name="T38" fmla="*/ 11 w 32"/>
                    <a:gd name="T39" fmla="*/ 20 h 54"/>
                    <a:gd name="T40" fmla="*/ 0 w 32"/>
                    <a:gd name="T41" fmla="*/ 20 h 54"/>
                    <a:gd name="T42" fmla="*/ 0 w 32"/>
                    <a:gd name="T43" fmla="*/ 30 h 54"/>
                    <a:gd name="T44" fmla="*/ 11 w 32"/>
                    <a:gd name="T45" fmla="*/ 30 h 54"/>
                    <a:gd name="T46" fmla="*/ 11 w 32"/>
                    <a:gd name="T47" fmla="*/ 37 h 54"/>
                    <a:gd name="T48" fmla="*/ 0 w 32"/>
                    <a:gd name="T49" fmla="*/ 3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2" h="54">
                      <a:moveTo>
                        <a:pt x="0" y="37"/>
                      </a:move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50"/>
                        <a:pt x="4" y="54"/>
                        <a:pt x="9" y="54"/>
                      </a:cubicBezTo>
                      <a:cubicBezTo>
                        <a:pt x="23" y="54"/>
                        <a:pt x="23" y="54"/>
                        <a:pt x="23" y="54"/>
                      </a:cubicBezTo>
                      <a:cubicBezTo>
                        <a:pt x="28" y="54"/>
                        <a:pt x="32" y="50"/>
                        <a:pt x="32" y="45"/>
                      </a:cubicBezTo>
                      <a:cubicBezTo>
                        <a:pt x="32" y="37"/>
                        <a:pt x="32" y="37"/>
                        <a:pt x="32" y="37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30"/>
                        <a:pt x="20" y="30"/>
                        <a:pt x="20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32" y="4"/>
                        <a:pt x="28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lnTo>
                        <a:pt x="0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Rectangle 144"/>
                <p:cNvSpPr>
                  <a:spLocks/>
                </p:cNvSpPr>
                <p:nvPr/>
              </p:nvSpPr>
              <p:spPr bwMode="auto">
                <a:xfrm>
                  <a:off x="4202833" y="680626"/>
                  <a:ext cx="44115" cy="10170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Rectangle 145"/>
                <p:cNvSpPr>
                  <a:spLocks/>
                </p:cNvSpPr>
                <p:nvPr/>
              </p:nvSpPr>
              <p:spPr bwMode="auto">
                <a:xfrm>
                  <a:off x="4202833" y="835028"/>
                  <a:ext cx="44115" cy="18136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Rectangle 146"/>
                <p:cNvSpPr>
                  <a:spLocks/>
                </p:cNvSpPr>
                <p:nvPr/>
              </p:nvSpPr>
              <p:spPr bwMode="auto">
                <a:xfrm>
                  <a:off x="4092546" y="680626"/>
                  <a:ext cx="49017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Rectangle 147"/>
                <p:cNvSpPr>
                  <a:spLocks/>
                </p:cNvSpPr>
                <p:nvPr/>
              </p:nvSpPr>
              <p:spPr bwMode="auto">
                <a:xfrm>
                  <a:off x="4092546" y="923258"/>
                  <a:ext cx="49017" cy="9313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Rectangle 148"/>
                <p:cNvSpPr>
                  <a:spLocks/>
                </p:cNvSpPr>
                <p:nvPr/>
              </p:nvSpPr>
              <p:spPr bwMode="auto">
                <a:xfrm>
                  <a:off x="3987160" y="680626"/>
                  <a:ext cx="44115" cy="306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Rectangle 149"/>
                <p:cNvSpPr>
                  <a:spLocks/>
                </p:cNvSpPr>
                <p:nvPr/>
              </p:nvSpPr>
              <p:spPr bwMode="auto">
                <a:xfrm>
                  <a:off x="3987160" y="763954"/>
                  <a:ext cx="44115" cy="2524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Freeform: Shape 150"/>
                <p:cNvSpPr>
                  <a:spLocks/>
                </p:cNvSpPr>
                <p:nvPr/>
              </p:nvSpPr>
              <p:spPr bwMode="auto">
                <a:xfrm>
                  <a:off x="3968779" y="719840"/>
                  <a:ext cx="79652" cy="35537"/>
                </a:xfrm>
                <a:custGeom>
                  <a:avLst/>
                  <a:gdLst>
                    <a:gd name="T0" fmla="*/ 0 w 65"/>
                    <a:gd name="T1" fmla="*/ 0 h 29"/>
                    <a:gd name="T2" fmla="*/ 0 w 65"/>
                    <a:gd name="T3" fmla="*/ 29 h 29"/>
                    <a:gd name="T4" fmla="*/ 15 w 65"/>
                    <a:gd name="T5" fmla="*/ 29 h 29"/>
                    <a:gd name="T6" fmla="*/ 51 w 65"/>
                    <a:gd name="T7" fmla="*/ 29 h 29"/>
                    <a:gd name="T8" fmla="*/ 65 w 65"/>
                    <a:gd name="T9" fmla="*/ 29 h 29"/>
                    <a:gd name="T10" fmla="*/ 65 w 65"/>
                    <a:gd name="T11" fmla="*/ 0 h 29"/>
                    <a:gd name="T12" fmla="*/ 51 w 65"/>
                    <a:gd name="T13" fmla="*/ 0 h 29"/>
                    <a:gd name="T14" fmla="*/ 15 w 65"/>
                    <a:gd name="T15" fmla="*/ 0 h 29"/>
                    <a:gd name="T16" fmla="*/ 0 w 6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5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5" y="29"/>
                      </a:lnTo>
                      <a:lnTo>
                        <a:pt x="51" y="29"/>
                      </a:lnTo>
                      <a:lnTo>
                        <a:pt x="65" y="29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Freeform: Shape 151"/>
                <p:cNvSpPr>
                  <a:spLocks/>
                </p:cNvSpPr>
                <p:nvPr/>
              </p:nvSpPr>
              <p:spPr bwMode="auto">
                <a:xfrm>
                  <a:off x="4075390" y="874242"/>
                  <a:ext cx="83328" cy="35537"/>
                </a:xfrm>
                <a:custGeom>
                  <a:avLst/>
                  <a:gdLst>
                    <a:gd name="T0" fmla="*/ 0 w 68"/>
                    <a:gd name="T1" fmla="*/ 0 h 29"/>
                    <a:gd name="T2" fmla="*/ 0 w 68"/>
                    <a:gd name="T3" fmla="*/ 29 h 29"/>
                    <a:gd name="T4" fmla="*/ 14 w 68"/>
                    <a:gd name="T5" fmla="*/ 29 h 29"/>
                    <a:gd name="T6" fmla="*/ 54 w 68"/>
                    <a:gd name="T7" fmla="*/ 29 h 29"/>
                    <a:gd name="T8" fmla="*/ 68 w 68"/>
                    <a:gd name="T9" fmla="*/ 29 h 29"/>
                    <a:gd name="T10" fmla="*/ 68 w 68"/>
                    <a:gd name="T11" fmla="*/ 0 h 29"/>
                    <a:gd name="T12" fmla="*/ 54 w 68"/>
                    <a:gd name="T13" fmla="*/ 0 h 29"/>
                    <a:gd name="T14" fmla="*/ 14 w 68"/>
                    <a:gd name="T15" fmla="*/ 0 h 29"/>
                    <a:gd name="T16" fmla="*/ 0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4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4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Freeform: Shape 152"/>
                <p:cNvSpPr>
                  <a:spLocks/>
                </p:cNvSpPr>
                <p:nvPr/>
              </p:nvSpPr>
              <p:spPr bwMode="auto">
                <a:xfrm>
                  <a:off x="4185677" y="790914"/>
                  <a:ext cx="83328" cy="35537"/>
                </a:xfrm>
                <a:custGeom>
                  <a:avLst/>
                  <a:gdLst>
                    <a:gd name="T0" fmla="*/ 14 w 68"/>
                    <a:gd name="T1" fmla="*/ 0 h 29"/>
                    <a:gd name="T2" fmla="*/ 0 w 68"/>
                    <a:gd name="T3" fmla="*/ 0 h 29"/>
                    <a:gd name="T4" fmla="*/ 0 w 68"/>
                    <a:gd name="T5" fmla="*/ 29 h 29"/>
                    <a:gd name="T6" fmla="*/ 14 w 68"/>
                    <a:gd name="T7" fmla="*/ 29 h 29"/>
                    <a:gd name="T8" fmla="*/ 50 w 68"/>
                    <a:gd name="T9" fmla="*/ 29 h 29"/>
                    <a:gd name="T10" fmla="*/ 68 w 68"/>
                    <a:gd name="T11" fmla="*/ 29 h 29"/>
                    <a:gd name="T12" fmla="*/ 68 w 68"/>
                    <a:gd name="T13" fmla="*/ 0 h 29"/>
                    <a:gd name="T14" fmla="*/ 50 w 68"/>
                    <a:gd name="T15" fmla="*/ 0 h 29"/>
                    <a:gd name="T16" fmla="*/ 14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0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0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Freeform: Shape 153"/>
                <p:cNvSpPr>
                  <a:spLocks/>
                </p:cNvSpPr>
                <p:nvPr/>
              </p:nvSpPr>
              <p:spPr bwMode="auto">
                <a:xfrm>
                  <a:off x="4335177" y="623032"/>
                  <a:ext cx="442374" cy="344341"/>
                </a:xfrm>
                <a:custGeom>
                  <a:avLst/>
                  <a:gdLst>
                    <a:gd name="T0" fmla="*/ 89 w 100"/>
                    <a:gd name="T1" fmla="*/ 17 h 78"/>
                    <a:gd name="T2" fmla="*/ 81 w 100"/>
                    <a:gd name="T3" fmla="*/ 18 h 78"/>
                    <a:gd name="T4" fmla="*/ 81 w 100"/>
                    <a:gd name="T5" fmla="*/ 22 h 78"/>
                    <a:gd name="T6" fmla="*/ 91 w 100"/>
                    <a:gd name="T7" fmla="*/ 44 h 78"/>
                    <a:gd name="T8" fmla="*/ 91 w 100"/>
                    <a:gd name="T9" fmla="*/ 55 h 78"/>
                    <a:gd name="T10" fmla="*/ 81 w 100"/>
                    <a:gd name="T11" fmla="*/ 78 h 78"/>
                    <a:gd name="T12" fmla="*/ 100 w 100"/>
                    <a:gd name="T13" fmla="*/ 74 h 78"/>
                    <a:gd name="T14" fmla="*/ 100 w 100"/>
                    <a:gd name="T15" fmla="*/ 28 h 78"/>
                    <a:gd name="T16" fmla="*/ 80 w 100"/>
                    <a:gd name="T17" fmla="*/ 0 h 78"/>
                    <a:gd name="T18" fmla="*/ 50 w 100"/>
                    <a:gd name="T19" fmla="*/ 6 h 78"/>
                    <a:gd name="T20" fmla="*/ 81 w 100"/>
                    <a:gd name="T21" fmla="*/ 18 h 78"/>
                    <a:gd name="T22" fmla="*/ 50 w 100"/>
                    <a:gd name="T23" fmla="*/ 63 h 78"/>
                    <a:gd name="T24" fmla="*/ 76 w 100"/>
                    <a:gd name="T25" fmla="*/ 74 h 78"/>
                    <a:gd name="T26" fmla="*/ 81 w 100"/>
                    <a:gd name="T27" fmla="*/ 78 h 78"/>
                    <a:gd name="T28" fmla="*/ 71 w 100"/>
                    <a:gd name="T29" fmla="*/ 55 h 78"/>
                    <a:gd name="T30" fmla="*/ 81 w 100"/>
                    <a:gd name="T31" fmla="*/ 44 h 78"/>
                    <a:gd name="T32" fmla="*/ 50 w 100"/>
                    <a:gd name="T33" fmla="*/ 22 h 78"/>
                    <a:gd name="T34" fmla="*/ 50 w 100"/>
                    <a:gd name="T35" fmla="*/ 0 h 78"/>
                    <a:gd name="T36" fmla="*/ 19 w 100"/>
                    <a:gd name="T37" fmla="*/ 1 h 78"/>
                    <a:gd name="T38" fmla="*/ 25 w 100"/>
                    <a:gd name="T39" fmla="*/ 6 h 78"/>
                    <a:gd name="T40" fmla="*/ 50 w 100"/>
                    <a:gd name="T41" fmla="*/ 6 h 78"/>
                    <a:gd name="T42" fmla="*/ 19 w 100"/>
                    <a:gd name="T43" fmla="*/ 78 h 78"/>
                    <a:gd name="T44" fmla="*/ 24 w 100"/>
                    <a:gd name="T45" fmla="*/ 74 h 78"/>
                    <a:gd name="T46" fmla="*/ 50 w 100"/>
                    <a:gd name="T47" fmla="*/ 63 h 78"/>
                    <a:gd name="T48" fmla="*/ 19 w 100"/>
                    <a:gd name="T49" fmla="*/ 22 h 78"/>
                    <a:gd name="T50" fmla="*/ 29 w 100"/>
                    <a:gd name="T51" fmla="*/ 44 h 78"/>
                    <a:gd name="T52" fmla="*/ 29 w 100"/>
                    <a:gd name="T53" fmla="*/ 55 h 78"/>
                    <a:gd name="T54" fmla="*/ 19 w 100"/>
                    <a:gd name="T55" fmla="*/ 78 h 78"/>
                    <a:gd name="T56" fmla="*/ 10 w 100"/>
                    <a:gd name="T57" fmla="*/ 17 h 78"/>
                    <a:gd name="T58" fmla="*/ 0 w 100"/>
                    <a:gd name="T59" fmla="*/ 60 h 78"/>
                    <a:gd name="T60" fmla="*/ 0 w 100"/>
                    <a:gd name="T61" fmla="*/ 74 h 78"/>
                    <a:gd name="T62" fmla="*/ 19 w 100"/>
                    <a:gd name="T63" fmla="*/ 78 h 78"/>
                    <a:gd name="T64" fmla="*/ 9 w 100"/>
                    <a:gd name="T65" fmla="*/ 55 h 78"/>
                    <a:gd name="T66" fmla="*/ 19 w 100"/>
                    <a:gd name="T67" fmla="*/ 44 h 78"/>
                    <a:gd name="T68" fmla="*/ 17 w 100"/>
                    <a:gd name="T69" fmla="*/ 22 h 78"/>
                    <a:gd name="T70" fmla="*/ 19 w 100"/>
                    <a:gd name="T71" fmla="*/ 1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0" h="78">
                      <a:moveTo>
                        <a:pt x="100" y="28"/>
                      </a:moveTo>
                      <a:cubicBezTo>
                        <a:pt x="89" y="17"/>
                        <a:pt x="89" y="17"/>
                        <a:pt x="89" y="17"/>
                      </a:cubicBezTo>
                      <a:cubicBezTo>
                        <a:pt x="81" y="1"/>
                        <a:pt x="81" y="1"/>
                        <a:pt x="81" y="1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3" y="22"/>
                        <a:pt x="83" y="22"/>
                        <a:pt x="83" y="22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95" y="78"/>
                        <a:pt x="95" y="78"/>
                        <a:pt x="95" y="78"/>
                      </a:cubicBezTo>
                      <a:cubicBezTo>
                        <a:pt x="97" y="78"/>
                        <a:pt x="100" y="76"/>
                        <a:pt x="100" y="74"/>
                      </a:cubicBezTo>
                      <a:cubicBezTo>
                        <a:pt x="100" y="63"/>
                        <a:pt x="100" y="63"/>
                        <a:pt x="100" y="63"/>
                      </a:cubicBezTo>
                      <a:lnTo>
                        <a:pt x="100" y="28"/>
                      </a:lnTo>
                      <a:close/>
                      <a:moveTo>
                        <a:pt x="81" y="1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75" y="6"/>
                        <a:pt x="75" y="6"/>
                        <a:pt x="75" y="6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1" y="1"/>
                        <a:pt x="81" y="1"/>
                        <a:pt x="81" y="1"/>
                      </a:cubicBezTo>
                      <a:close/>
                      <a:moveTo>
                        <a:pt x="50" y="63"/>
                      </a:moveTo>
                      <a:cubicBezTo>
                        <a:pt x="76" y="63"/>
                        <a:pt x="76" y="63"/>
                        <a:pt x="76" y="63"/>
                      </a:cubicBezTo>
                      <a:cubicBezTo>
                        <a:pt x="76" y="74"/>
                        <a:pt x="76" y="74"/>
                        <a:pt x="76" y="74"/>
                      </a:cubicBezTo>
                      <a:cubicBezTo>
                        <a:pt x="76" y="76"/>
                        <a:pt x="78" y="78"/>
                        <a:pt x="80" y="78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71" y="44"/>
                        <a:pt x="71" y="44"/>
                        <a:pt x="71" y="44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lnTo>
                        <a:pt x="50" y="63"/>
                      </a:lnTo>
                      <a:close/>
                      <a:moveTo>
                        <a:pt x="50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0"/>
                        <a:pt x="50" y="0"/>
                        <a:pt x="50" y="0"/>
                      </a:cubicBezTo>
                      <a:close/>
                      <a:moveTo>
                        <a:pt x="19" y="78"/>
                      </a:move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22" y="78"/>
                        <a:pt x="24" y="76"/>
                        <a:pt x="24" y="74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29" y="44"/>
                        <a:pt x="29" y="44"/>
                        <a:pt x="29" y="44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lnTo>
                        <a:pt x="19" y="78"/>
                      </a:lnTo>
                      <a:close/>
                      <a:moveTo>
                        <a:pt x="19" y="1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6"/>
                        <a:pt x="2" y="78"/>
                        <a:pt x="5" y="78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cubicBezTo>
                        <a:pt x="9" y="55"/>
                        <a:pt x="9" y="55"/>
                        <a:pt x="9" y="55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lnTo>
                        <a:pt x="1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Freeform: Shape 154"/>
                <p:cNvSpPr>
                  <a:spLocks/>
                </p:cNvSpPr>
                <p:nvPr/>
              </p:nvSpPr>
              <p:spPr bwMode="auto">
                <a:xfrm>
                  <a:off x="2913699" y="3453735"/>
                  <a:ext cx="374976" cy="379878"/>
                </a:xfrm>
                <a:custGeom>
                  <a:avLst/>
                  <a:gdLst>
                    <a:gd name="T0" fmla="*/ 64 w 85"/>
                    <a:gd name="T1" fmla="*/ 80 h 86"/>
                    <a:gd name="T2" fmla="*/ 79 w 85"/>
                    <a:gd name="T3" fmla="*/ 64 h 86"/>
                    <a:gd name="T4" fmla="*/ 84 w 85"/>
                    <a:gd name="T5" fmla="*/ 52 h 86"/>
                    <a:gd name="T6" fmla="*/ 84 w 85"/>
                    <a:gd name="T7" fmla="*/ 34 h 86"/>
                    <a:gd name="T8" fmla="*/ 79 w 85"/>
                    <a:gd name="T9" fmla="*/ 22 h 86"/>
                    <a:gd name="T10" fmla="*/ 64 w 85"/>
                    <a:gd name="T11" fmla="*/ 6 h 86"/>
                    <a:gd name="T12" fmla="*/ 58 w 85"/>
                    <a:gd name="T13" fmla="*/ 3 h 86"/>
                    <a:gd name="T14" fmla="*/ 45 w 85"/>
                    <a:gd name="T15" fmla="*/ 0 h 86"/>
                    <a:gd name="T16" fmla="*/ 47 w 85"/>
                    <a:gd name="T17" fmla="*/ 5 h 86"/>
                    <a:gd name="T18" fmla="*/ 53 w 85"/>
                    <a:gd name="T19" fmla="*/ 5 h 86"/>
                    <a:gd name="T20" fmla="*/ 57 w 85"/>
                    <a:gd name="T21" fmla="*/ 6 h 86"/>
                    <a:gd name="T22" fmla="*/ 56 w 85"/>
                    <a:gd name="T23" fmla="*/ 7 h 86"/>
                    <a:gd name="T24" fmla="*/ 49 w 85"/>
                    <a:gd name="T25" fmla="*/ 9 h 86"/>
                    <a:gd name="T26" fmla="*/ 50 w 85"/>
                    <a:gd name="T27" fmla="*/ 14 h 86"/>
                    <a:gd name="T28" fmla="*/ 54 w 85"/>
                    <a:gd name="T29" fmla="*/ 17 h 86"/>
                    <a:gd name="T30" fmla="*/ 60 w 85"/>
                    <a:gd name="T31" fmla="*/ 9 h 86"/>
                    <a:gd name="T32" fmla="*/ 65 w 85"/>
                    <a:gd name="T33" fmla="*/ 10 h 86"/>
                    <a:gd name="T34" fmla="*/ 68 w 85"/>
                    <a:gd name="T35" fmla="*/ 12 h 86"/>
                    <a:gd name="T36" fmla="*/ 70 w 85"/>
                    <a:gd name="T37" fmla="*/ 18 h 86"/>
                    <a:gd name="T38" fmla="*/ 69 w 85"/>
                    <a:gd name="T39" fmla="*/ 21 h 86"/>
                    <a:gd name="T40" fmla="*/ 67 w 85"/>
                    <a:gd name="T41" fmla="*/ 19 h 86"/>
                    <a:gd name="T42" fmla="*/ 61 w 85"/>
                    <a:gd name="T43" fmla="*/ 19 h 86"/>
                    <a:gd name="T44" fmla="*/ 65 w 85"/>
                    <a:gd name="T45" fmla="*/ 21 h 86"/>
                    <a:gd name="T46" fmla="*/ 56 w 85"/>
                    <a:gd name="T47" fmla="*/ 25 h 86"/>
                    <a:gd name="T48" fmla="*/ 52 w 85"/>
                    <a:gd name="T49" fmla="*/ 28 h 86"/>
                    <a:gd name="T50" fmla="*/ 46 w 85"/>
                    <a:gd name="T51" fmla="*/ 33 h 86"/>
                    <a:gd name="T52" fmla="*/ 49 w 85"/>
                    <a:gd name="T53" fmla="*/ 51 h 86"/>
                    <a:gd name="T54" fmla="*/ 54 w 85"/>
                    <a:gd name="T55" fmla="*/ 52 h 86"/>
                    <a:gd name="T56" fmla="*/ 59 w 85"/>
                    <a:gd name="T57" fmla="*/ 54 h 86"/>
                    <a:gd name="T58" fmla="*/ 66 w 85"/>
                    <a:gd name="T59" fmla="*/ 58 h 86"/>
                    <a:gd name="T60" fmla="*/ 71 w 85"/>
                    <a:gd name="T61" fmla="*/ 62 h 86"/>
                    <a:gd name="T62" fmla="*/ 77 w 85"/>
                    <a:gd name="T63" fmla="*/ 64 h 86"/>
                    <a:gd name="T64" fmla="*/ 49 w 85"/>
                    <a:gd name="T65" fmla="*/ 75 h 86"/>
                    <a:gd name="T66" fmla="*/ 0 w 85"/>
                    <a:gd name="T67" fmla="*/ 36 h 86"/>
                    <a:gd name="T68" fmla="*/ 1 w 85"/>
                    <a:gd name="T69" fmla="*/ 54 h 86"/>
                    <a:gd name="T70" fmla="*/ 9 w 85"/>
                    <a:gd name="T71" fmla="*/ 69 h 86"/>
                    <a:gd name="T72" fmla="*/ 27 w 85"/>
                    <a:gd name="T73" fmla="*/ 83 h 86"/>
                    <a:gd name="T74" fmla="*/ 43 w 85"/>
                    <a:gd name="T75" fmla="*/ 68 h 86"/>
                    <a:gd name="T76" fmla="*/ 42 w 85"/>
                    <a:gd name="T77" fmla="*/ 61 h 86"/>
                    <a:gd name="T78" fmla="*/ 44 w 85"/>
                    <a:gd name="T79" fmla="*/ 55 h 86"/>
                    <a:gd name="T80" fmla="*/ 39 w 85"/>
                    <a:gd name="T81" fmla="*/ 53 h 86"/>
                    <a:gd name="T82" fmla="*/ 33 w 85"/>
                    <a:gd name="T83" fmla="*/ 49 h 86"/>
                    <a:gd name="T84" fmla="*/ 24 w 85"/>
                    <a:gd name="T85" fmla="*/ 46 h 86"/>
                    <a:gd name="T86" fmla="*/ 21 w 85"/>
                    <a:gd name="T87" fmla="*/ 38 h 86"/>
                    <a:gd name="T88" fmla="*/ 18 w 85"/>
                    <a:gd name="T89" fmla="*/ 37 h 86"/>
                    <a:gd name="T90" fmla="*/ 18 w 85"/>
                    <a:gd name="T91" fmla="*/ 39 h 86"/>
                    <a:gd name="T92" fmla="*/ 15 w 85"/>
                    <a:gd name="T93" fmla="*/ 32 h 86"/>
                    <a:gd name="T94" fmla="*/ 15 w 85"/>
                    <a:gd name="T95" fmla="*/ 25 h 86"/>
                    <a:gd name="T96" fmla="*/ 19 w 85"/>
                    <a:gd name="T97" fmla="*/ 17 h 86"/>
                    <a:gd name="T98" fmla="*/ 18 w 85"/>
                    <a:gd name="T99" fmla="*/ 12 h 86"/>
                    <a:gd name="T100" fmla="*/ 38 w 85"/>
                    <a:gd name="T101" fmla="*/ 3 h 86"/>
                    <a:gd name="T102" fmla="*/ 45 w 85"/>
                    <a:gd name="T103" fmla="*/ 0 h 86"/>
                    <a:gd name="T104" fmla="*/ 26 w 85"/>
                    <a:gd name="T105" fmla="*/ 3 h 86"/>
                    <a:gd name="T106" fmla="*/ 12 w 85"/>
                    <a:gd name="T107" fmla="*/ 13 h 86"/>
                    <a:gd name="T108" fmla="*/ 3 w 85"/>
                    <a:gd name="T109" fmla="*/ 27 h 86"/>
                    <a:gd name="T110" fmla="*/ 45 w 85"/>
                    <a:gd name="T111" fmla="*/ 54 h 86"/>
                    <a:gd name="T112" fmla="*/ 39 w 85"/>
                    <a:gd name="T113" fmla="*/ 47 h 86"/>
                    <a:gd name="T114" fmla="*/ 38 w 85"/>
                    <a:gd name="T115" fmla="*/ 44 h 86"/>
                    <a:gd name="T116" fmla="*/ 30 w 85"/>
                    <a:gd name="T117" fmla="*/ 45 h 86"/>
                    <a:gd name="T118" fmla="*/ 34 w 85"/>
                    <a:gd name="T119" fmla="*/ 36 h 86"/>
                    <a:gd name="T120" fmla="*/ 42 w 85"/>
                    <a:gd name="T121" fmla="*/ 36 h 86"/>
                    <a:gd name="T122" fmla="*/ 44 w 85"/>
                    <a:gd name="T123" fmla="*/ 3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5" h="86">
                      <a:moveTo>
                        <a:pt x="45" y="85"/>
                      </a:moveTo>
                      <a:cubicBezTo>
                        <a:pt x="48" y="85"/>
                        <a:pt x="50" y="85"/>
                        <a:pt x="52" y="84"/>
                      </a:cubicBezTo>
                      <a:cubicBezTo>
                        <a:pt x="53" y="84"/>
                        <a:pt x="55" y="84"/>
                        <a:pt x="56" y="83"/>
                      </a:cubicBezTo>
                      <a:cubicBezTo>
                        <a:pt x="57" y="83"/>
                        <a:pt x="57" y="83"/>
                        <a:pt x="58" y="83"/>
                      </a:cubicBezTo>
                      <a:cubicBezTo>
                        <a:pt x="59" y="82"/>
                        <a:pt x="61" y="82"/>
                        <a:pt x="62" y="81"/>
                      </a:cubicBezTo>
                      <a:cubicBezTo>
                        <a:pt x="63" y="81"/>
                        <a:pt x="63" y="80"/>
                        <a:pt x="64" y="80"/>
                      </a:cubicBezTo>
                      <a:cubicBezTo>
                        <a:pt x="66" y="78"/>
                        <a:pt x="69" y="77"/>
                        <a:pt x="71" y="74"/>
                      </a:cubicBezTo>
                      <a:cubicBezTo>
                        <a:pt x="72" y="74"/>
                        <a:pt x="72" y="74"/>
                        <a:pt x="73" y="73"/>
                      </a:cubicBezTo>
                      <a:cubicBezTo>
                        <a:pt x="73" y="73"/>
                        <a:pt x="74" y="72"/>
                        <a:pt x="74" y="72"/>
                      </a:cubicBezTo>
                      <a:cubicBezTo>
                        <a:pt x="75" y="71"/>
                        <a:pt x="75" y="70"/>
                        <a:pt x="76" y="69"/>
                      </a:cubicBezTo>
                      <a:cubicBezTo>
                        <a:pt x="77" y="68"/>
                        <a:pt x="78" y="67"/>
                        <a:pt x="79" y="65"/>
                      </a:cubicBezTo>
                      <a:cubicBezTo>
                        <a:pt x="79" y="65"/>
                        <a:pt x="79" y="65"/>
                        <a:pt x="79" y="64"/>
                      </a:cubicBezTo>
                      <a:cubicBezTo>
                        <a:pt x="80" y="64"/>
                        <a:pt x="80" y="63"/>
                        <a:pt x="80" y="62"/>
                      </a:cubicBezTo>
                      <a:cubicBezTo>
                        <a:pt x="81" y="62"/>
                        <a:pt x="81" y="62"/>
                        <a:pt x="81" y="61"/>
                      </a:cubicBezTo>
                      <a:cubicBezTo>
                        <a:pt x="81" y="61"/>
                        <a:pt x="82" y="60"/>
                        <a:pt x="82" y="60"/>
                      </a:cubicBezTo>
                      <a:cubicBezTo>
                        <a:pt x="82" y="59"/>
                        <a:pt x="82" y="58"/>
                        <a:pt x="83" y="58"/>
                      </a:cubicBezTo>
                      <a:cubicBezTo>
                        <a:pt x="83" y="56"/>
                        <a:pt x="83" y="55"/>
                        <a:pt x="84" y="54"/>
                      </a:cubicBezTo>
                      <a:cubicBezTo>
                        <a:pt x="84" y="53"/>
                        <a:pt x="84" y="52"/>
                        <a:pt x="84" y="52"/>
                      </a:cubicBezTo>
                      <a:cubicBezTo>
                        <a:pt x="84" y="51"/>
                        <a:pt x="85" y="50"/>
                        <a:pt x="85" y="49"/>
                      </a:cubicBezTo>
                      <a:cubicBezTo>
                        <a:pt x="85" y="49"/>
                        <a:pt x="85" y="48"/>
                        <a:pt x="85" y="47"/>
                      </a:cubicBezTo>
                      <a:cubicBezTo>
                        <a:pt x="85" y="46"/>
                        <a:pt x="85" y="44"/>
                        <a:pt x="85" y="43"/>
                      </a:cubicBezTo>
                      <a:cubicBezTo>
                        <a:pt x="85" y="41"/>
                        <a:pt x="85" y="40"/>
                        <a:pt x="85" y="39"/>
                      </a:cubicBezTo>
                      <a:cubicBezTo>
                        <a:pt x="85" y="38"/>
                        <a:pt x="85" y="37"/>
                        <a:pt x="85" y="36"/>
                      </a:cubicBezTo>
                      <a:cubicBezTo>
                        <a:pt x="85" y="36"/>
                        <a:pt x="84" y="35"/>
                        <a:pt x="84" y="34"/>
                      </a:cubicBezTo>
                      <a:cubicBezTo>
                        <a:pt x="84" y="34"/>
                        <a:pt x="84" y="33"/>
                        <a:pt x="84" y="32"/>
                      </a:cubicBezTo>
                      <a:cubicBezTo>
                        <a:pt x="83" y="31"/>
                        <a:pt x="83" y="30"/>
                        <a:pt x="83" y="28"/>
                      </a:cubicBezTo>
                      <a:cubicBezTo>
                        <a:pt x="82" y="28"/>
                        <a:pt x="82" y="28"/>
                        <a:pt x="82" y="27"/>
                      </a:cubicBezTo>
                      <a:cubicBezTo>
                        <a:pt x="82" y="26"/>
                        <a:pt x="81" y="25"/>
                        <a:pt x="81" y="24"/>
                      </a:cubicBezTo>
                      <a:cubicBezTo>
                        <a:pt x="81" y="24"/>
                        <a:pt x="81" y="24"/>
                        <a:pt x="80" y="23"/>
                      </a:cubicBezTo>
                      <a:cubicBezTo>
                        <a:pt x="80" y="23"/>
                        <a:pt x="80" y="22"/>
                        <a:pt x="79" y="22"/>
                      </a:cubicBezTo>
                      <a:cubicBezTo>
                        <a:pt x="78" y="20"/>
                        <a:pt x="77" y="18"/>
                        <a:pt x="76" y="17"/>
                      </a:cubicBezTo>
                      <a:cubicBezTo>
                        <a:pt x="75" y="16"/>
                        <a:pt x="75" y="15"/>
                        <a:pt x="74" y="14"/>
                      </a:cubicBezTo>
                      <a:cubicBezTo>
                        <a:pt x="74" y="14"/>
                        <a:pt x="73" y="13"/>
                        <a:pt x="73" y="13"/>
                      </a:cubicBezTo>
                      <a:cubicBezTo>
                        <a:pt x="72" y="12"/>
                        <a:pt x="72" y="12"/>
                        <a:pt x="71" y="11"/>
                      </a:cubicBezTo>
                      <a:cubicBezTo>
                        <a:pt x="70" y="10"/>
                        <a:pt x="69" y="10"/>
                        <a:pt x="68" y="9"/>
                      </a:cubicBezTo>
                      <a:cubicBezTo>
                        <a:pt x="67" y="8"/>
                        <a:pt x="65" y="7"/>
                        <a:pt x="64" y="6"/>
                      </a:cubicBezTo>
                      <a:cubicBezTo>
                        <a:pt x="63" y="6"/>
                        <a:pt x="63" y="5"/>
                        <a:pt x="62" y="5"/>
                      </a:cubicBezTo>
                      <a:cubicBezTo>
                        <a:pt x="62" y="5"/>
                        <a:pt x="61" y="5"/>
                        <a:pt x="61" y="5"/>
                      </a:cubicBezTo>
                      <a:cubicBezTo>
                        <a:pt x="61" y="4"/>
                        <a:pt x="60" y="4"/>
                        <a:pt x="60" y="4"/>
                      </a:cubicBezTo>
                      <a:cubicBezTo>
                        <a:pt x="60" y="4"/>
                        <a:pt x="60" y="4"/>
                        <a:pt x="60" y="4"/>
                      </a:cubicBezTo>
                      <a:cubicBezTo>
                        <a:pt x="59" y="4"/>
                        <a:pt x="59" y="3"/>
                        <a:pt x="58" y="3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58" y="3"/>
                        <a:pt x="57" y="3"/>
                        <a:pt x="56" y="3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5" y="2"/>
                        <a:pt x="54" y="2"/>
                        <a:pt x="52" y="1"/>
                      </a:cubicBezTo>
                      <a:cubicBezTo>
                        <a:pt x="52" y="1"/>
                        <a:pt x="51" y="1"/>
                        <a:pt x="51" y="1"/>
                      </a:cubicBezTo>
                      <a:cubicBezTo>
                        <a:pt x="51" y="1"/>
                        <a:pt x="50" y="1"/>
                        <a:pt x="50" y="1"/>
                      </a:cubicBezTo>
                      <a:cubicBezTo>
                        <a:pt x="49" y="1"/>
                        <a:pt x="47" y="0"/>
                        <a:pt x="45" y="0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47" y="3"/>
                        <a:pt x="49" y="3"/>
                        <a:pt x="51" y="3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8" y="4"/>
                        <a:pt x="48" y="4"/>
                        <a:pt x="47" y="4"/>
                      </a:cubicBezTo>
                      <a:cubicBezTo>
                        <a:pt x="47" y="4"/>
                        <a:pt x="47" y="4"/>
                        <a:pt x="47" y="5"/>
                      </a:cubicBezTo>
                      <a:cubicBezTo>
                        <a:pt x="48" y="5"/>
                        <a:pt x="49" y="5"/>
                        <a:pt x="49" y="5"/>
                      </a:cubicBezTo>
                      <a:cubicBezTo>
                        <a:pt x="50" y="5"/>
                        <a:pt x="51" y="5"/>
                        <a:pt x="51" y="5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1" y="4"/>
                        <a:pt x="52" y="4"/>
                        <a:pt x="52" y="4"/>
                      </a:cubicBezTo>
                      <a:cubicBezTo>
                        <a:pt x="52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5"/>
                      </a:cubicBezTo>
                      <a:cubicBezTo>
                        <a:pt x="53" y="5"/>
                        <a:pt x="54" y="5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5" y="4"/>
                        <a:pt x="55" y="5"/>
                        <a:pt x="56" y="5"/>
                      </a:cubicBezTo>
                      <a:cubicBezTo>
                        <a:pt x="57" y="5"/>
                        <a:pt x="58" y="6"/>
                        <a:pt x="59" y="6"/>
                      </a:cubicBezTo>
                      <a:cubicBezTo>
                        <a:pt x="59" y="6"/>
                        <a:pt x="58" y="6"/>
                        <a:pt x="58" y="6"/>
                      </a:cubicBezTo>
                      <a:cubicBezTo>
                        <a:pt x="58" y="6"/>
                        <a:pt x="58" y="6"/>
                        <a:pt x="57" y="6"/>
                      </a:cubicBezTo>
                      <a:cubicBezTo>
                        <a:pt x="57" y="6"/>
                        <a:pt x="58" y="7"/>
                        <a:pt x="58" y="7"/>
                      </a:cubicBezTo>
                      <a:cubicBezTo>
                        <a:pt x="59" y="7"/>
                        <a:pt x="59" y="7"/>
                        <a:pt x="59" y="8"/>
                      </a:cubicBezTo>
                      <a:cubicBezTo>
                        <a:pt x="59" y="9"/>
                        <a:pt x="58" y="8"/>
                        <a:pt x="58" y="8"/>
                      </a:cubicBezTo>
                      <a:cubicBezTo>
                        <a:pt x="57" y="8"/>
                        <a:pt x="56" y="9"/>
                        <a:pt x="55" y="8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5" y="7"/>
                        <a:pt x="55" y="7"/>
                      </a:cubicBezTo>
                      <a:cubicBezTo>
                        <a:pt x="55" y="7"/>
                        <a:pt x="55" y="8"/>
                        <a:pt x="54" y="8"/>
                      </a:cubicBezTo>
                      <a:cubicBezTo>
                        <a:pt x="54" y="8"/>
                        <a:pt x="54" y="8"/>
                        <a:pt x="53" y="8"/>
                      </a:cubicBezTo>
                      <a:cubicBezTo>
                        <a:pt x="53" y="8"/>
                        <a:pt x="52" y="8"/>
                        <a:pt x="52" y="9"/>
                      </a:cubicBezTo>
                      <a:cubicBezTo>
                        <a:pt x="52" y="9"/>
                        <a:pt x="51" y="9"/>
                        <a:pt x="51" y="9"/>
                      </a:cubicBezTo>
                      <a:cubicBezTo>
                        <a:pt x="51" y="9"/>
                        <a:pt x="50" y="9"/>
                        <a:pt x="49" y="9"/>
                      </a:cubicBezTo>
                      <a:cubicBezTo>
                        <a:pt x="49" y="10"/>
                        <a:pt x="48" y="10"/>
                        <a:pt x="48" y="10"/>
                      </a:cubicBezTo>
                      <a:cubicBezTo>
                        <a:pt x="48" y="11"/>
                        <a:pt x="47" y="11"/>
                        <a:pt x="47" y="11"/>
                      </a:cubicBezTo>
                      <a:cubicBezTo>
                        <a:pt x="47" y="12"/>
                        <a:pt x="48" y="12"/>
                        <a:pt x="48" y="12"/>
                      </a:cubicBezTo>
                      <a:cubicBezTo>
                        <a:pt x="48" y="12"/>
                        <a:pt x="47" y="13"/>
                        <a:pt x="48" y="13"/>
                      </a:cubicBezTo>
                      <a:cubicBezTo>
                        <a:pt x="48" y="13"/>
                        <a:pt x="48" y="13"/>
                        <a:pt x="48" y="13"/>
                      </a:cubicBezTo>
                      <a:cubicBezTo>
                        <a:pt x="49" y="13"/>
                        <a:pt x="50" y="14"/>
                        <a:pt x="50" y="14"/>
                      </a:cubicBezTo>
                      <a:cubicBezTo>
                        <a:pt x="51" y="14"/>
                        <a:pt x="51" y="14"/>
                        <a:pt x="52" y="14"/>
                      </a:cubicBezTo>
                      <a:cubicBezTo>
                        <a:pt x="52" y="14"/>
                        <a:pt x="53" y="14"/>
                        <a:pt x="53" y="15"/>
                      </a:cubicBezTo>
                      <a:cubicBezTo>
                        <a:pt x="53" y="15"/>
                        <a:pt x="52" y="15"/>
                        <a:pt x="52" y="16"/>
                      </a:cubicBezTo>
                      <a:cubicBezTo>
                        <a:pt x="53" y="16"/>
                        <a:pt x="52" y="16"/>
                        <a:pt x="52" y="17"/>
                      </a:cubicBezTo>
                      <a:cubicBezTo>
                        <a:pt x="52" y="17"/>
                        <a:pt x="53" y="18"/>
                        <a:pt x="53" y="18"/>
                      </a:cubicBezTo>
                      <a:cubicBezTo>
                        <a:pt x="53" y="18"/>
                        <a:pt x="54" y="17"/>
                        <a:pt x="54" y="17"/>
                      </a:cubicBezTo>
                      <a:cubicBezTo>
                        <a:pt x="54" y="16"/>
                        <a:pt x="54" y="15"/>
                        <a:pt x="55" y="15"/>
                      </a:cubicBezTo>
                      <a:cubicBezTo>
                        <a:pt x="57" y="15"/>
                        <a:pt x="59" y="14"/>
                        <a:pt x="59" y="12"/>
                      </a:cubicBezTo>
                      <a:cubicBezTo>
                        <a:pt x="59" y="12"/>
                        <a:pt x="58" y="11"/>
                        <a:pt x="59" y="11"/>
                      </a:cubicBezTo>
                      <a:cubicBezTo>
                        <a:pt x="59" y="11"/>
                        <a:pt x="59" y="10"/>
                        <a:pt x="59" y="10"/>
                      </a:cubicBezTo>
                      <a:cubicBezTo>
                        <a:pt x="59" y="10"/>
                        <a:pt x="59" y="10"/>
                        <a:pt x="60" y="10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1" y="9"/>
                        <a:pt x="61" y="9"/>
                      </a:cubicBezTo>
                      <a:cubicBezTo>
                        <a:pt x="61" y="9"/>
                        <a:pt x="62" y="9"/>
                        <a:pt x="62" y="9"/>
                      </a:cubicBezTo>
                      <a:cubicBezTo>
                        <a:pt x="62" y="9"/>
                        <a:pt x="63" y="9"/>
                        <a:pt x="63" y="9"/>
                      </a:cubicBezTo>
                      <a:cubicBezTo>
                        <a:pt x="63" y="9"/>
                        <a:pt x="64" y="9"/>
                        <a:pt x="64" y="10"/>
                      </a:cubicBezTo>
                      <a:cubicBezTo>
                        <a:pt x="64" y="10"/>
                        <a:pt x="64" y="10"/>
                        <a:pt x="65" y="10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2"/>
                        <a:pt x="65" y="12"/>
                        <a:pt x="65" y="12"/>
                      </a:cubicBezTo>
                      <a:cubicBezTo>
                        <a:pt x="65" y="12"/>
                        <a:pt x="66" y="12"/>
                        <a:pt x="66" y="12"/>
                      </a:cubicBezTo>
                      <a:cubicBezTo>
                        <a:pt x="66" y="11"/>
                        <a:pt x="67" y="11"/>
                        <a:pt x="67" y="11"/>
                      </a:cubicBezTo>
                      <a:cubicBezTo>
                        <a:pt x="67" y="11"/>
                        <a:pt x="68" y="12"/>
                        <a:pt x="68" y="12"/>
                      </a:cubicBezTo>
                      <a:cubicBezTo>
                        <a:pt x="68" y="12"/>
                        <a:pt x="68" y="12"/>
                        <a:pt x="68" y="12"/>
                      </a:cubicBezTo>
                      <a:cubicBezTo>
                        <a:pt x="68" y="13"/>
                        <a:pt x="68" y="13"/>
                        <a:pt x="68" y="14"/>
                      </a:cubicBezTo>
                      <a:cubicBezTo>
                        <a:pt x="68" y="15"/>
                        <a:pt x="69" y="14"/>
                        <a:pt x="70" y="15"/>
                      </a:cubicBezTo>
                      <a:cubicBezTo>
                        <a:pt x="70" y="15"/>
                        <a:pt x="70" y="15"/>
                        <a:pt x="70" y="15"/>
                      </a:cubicBezTo>
                      <a:cubicBezTo>
                        <a:pt x="70" y="16"/>
                        <a:pt x="71" y="16"/>
                        <a:pt x="71" y="16"/>
                      </a:cubicBezTo>
                      <a:cubicBezTo>
                        <a:pt x="71" y="17"/>
                        <a:pt x="70" y="17"/>
                        <a:pt x="70" y="18"/>
                      </a:cubicBezTo>
                      <a:cubicBezTo>
                        <a:pt x="70" y="18"/>
                        <a:pt x="70" y="18"/>
                        <a:pt x="70" y="19"/>
                      </a:cubicBezTo>
                      <a:cubicBezTo>
                        <a:pt x="70" y="19"/>
                        <a:pt x="71" y="19"/>
                        <a:pt x="71" y="19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1" y="21"/>
                        <a:pt x="71" y="21"/>
                        <a:pt x="71" y="21"/>
                      </a:cubicBez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8" y="21"/>
                        <a:pt x="68" y="21"/>
                      </a:cubicBezTo>
                      <a:cubicBezTo>
                        <a:pt x="68" y="21"/>
                        <a:pt x="67" y="21"/>
                        <a:pt x="67" y="20"/>
                      </a:cubicBezTo>
                      <a:cubicBezTo>
                        <a:pt x="67" y="20"/>
                        <a:pt x="68" y="19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7"/>
                        <a:pt x="68" y="18"/>
                        <a:pt x="68" y="18"/>
                      </a:cubicBezTo>
                      <a:cubicBezTo>
                        <a:pt x="68" y="18"/>
                        <a:pt x="67" y="18"/>
                        <a:pt x="67" y="19"/>
                      </a:cubicBezTo>
                      <a:cubicBezTo>
                        <a:pt x="66" y="19"/>
                        <a:pt x="65" y="18"/>
                        <a:pt x="64" y="19"/>
                      </a:cubicBezTo>
                      <a:cubicBezTo>
                        <a:pt x="64" y="19"/>
                        <a:pt x="65" y="19"/>
                        <a:pt x="65" y="19"/>
                      </a:cubicBezTo>
                      <a:cubicBezTo>
                        <a:pt x="65" y="19"/>
                        <a:pt x="64" y="20"/>
                        <a:pt x="64" y="19"/>
                      </a:cubicBezTo>
                      <a:cubicBezTo>
                        <a:pt x="64" y="19"/>
                        <a:pt x="64" y="19"/>
                        <a:pt x="64" y="19"/>
                      </a:cubicBezTo>
                      <a:cubicBezTo>
                        <a:pt x="64" y="19"/>
                        <a:pt x="63" y="18"/>
                        <a:pt x="62" y="19"/>
                      </a:cubicBezTo>
                      <a:cubicBezTo>
                        <a:pt x="62" y="19"/>
                        <a:pt x="61" y="19"/>
                        <a:pt x="61" y="19"/>
                      </a:cubicBezTo>
                      <a:cubicBezTo>
                        <a:pt x="62" y="20"/>
                        <a:pt x="63" y="19"/>
                        <a:pt x="63" y="20"/>
                      </a:cubicBezTo>
                      <a:cubicBezTo>
                        <a:pt x="63" y="20"/>
                        <a:pt x="62" y="21"/>
                        <a:pt x="62" y="21"/>
                      </a:cubicBezTo>
                      <a:cubicBezTo>
                        <a:pt x="62" y="22"/>
                        <a:pt x="62" y="22"/>
                        <a:pt x="63" y="22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4" y="22"/>
                        <a:pt x="65" y="21"/>
                        <a:pt x="65" y="21"/>
                      </a:cubicBezTo>
                      <a:cubicBezTo>
                        <a:pt x="66" y="22"/>
                        <a:pt x="65" y="22"/>
                        <a:pt x="64" y="23"/>
                      </a:cubicBezTo>
                      <a:cubicBezTo>
                        <a:pt x="63" y="23"/>
                        <a:pt x="62" y="23"/>
                        <a:pt x="62" y="23"/>
                      </a:cubicBezTo>
                      <a:cubicBezTo>
                        <a:pt x="61" y="23"/>
                        <a:pt x="60" y="25"/>
                        <a:pt x="60" y="24"/>
                      </a:cubicBezTo>
                      <a:cubicBezTo>
                        <a:pt x="60" y="23"/>
                        <a:pt x="61" y="23"/>
                        <a:pt x="61" y="23"/>
                      </a:cubicBezTo>
                      <a:cubicBezTo>
                        <a:pt x="60" y="23"/>
                        <a:pt x="59" y="23"/>
                        <a:pt x="59" y="23"/>
                      </a:cubicBezTo>
                      <a:cubicBezTo>
                        <a:pt x="58" y="24"/>
                        <a:pt x="56" y="24"/>
                        <a:pt x="56" y="25"/>
                      </a:cubicBezTo>
                      <a:cubicBezTo>
                        <a:pt x="56" y="25"/>
                        <a:pt x="56" y="26"/>
                        <a:pt x="56" y="26"/>
                      </a:cubicBezTo>
                      <a:cubicBezTo>
                        <a:pt x="56" y="26"/>
                        <a:pt x="55" y="26"/>
                        <a:pt x="55" y="26"/>
                      </a:cubicBezTo>
                      <a:cubicBezTo>
                        <a:pt x="55" y="26"/>
                        <a:pt x="54" y="26"/>
                        <a:pt x="54" y="26"/>
                      </a:cubicBezTo>
                      <a:cubicBezTo>
                        <a:pt x="54" y="27"/>
                        <a:pt x="53" y="27"/>
                        <a:pt x="53" y="27"/>
                      </a:cubicBezTo>
                      <a:cubicBezTo>
                        <a:pt x="53" y="27"/>
                        <a:pt x="53" y="27"/>
                        <a:pt x="52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cubicBezTo>
                        <a:pt x="51" y="28"/>
                        <a:pt x="51" y="29"/>
                        <a:pt x="51" y="29"/>
                      </a:cubicBezTo>
                      <a:cubicBezTo>
                        <a:pt x="51" y="29"/>
                        <a:pt x="50" y="29"/>
                        <a:pt x="50" y="29"/>
                      </a:cubicBezTo>
                      <a:cubicBezTo>
                        <a:pt x="50" y="29"/>
                        <a:pt x="50" y="30"/>
                        <a:pt x="50" y="31"/>
                      </a:cubicBezTo>
                      <a:cubicBezTo>
                        <a:pt x="50" y="31"/>
                        <a:pt x="49" y="31"/>
                        <a:pt x="48" y="32"/>
                      </a:cubicBezTo>
                      <a:cubicBezTo>
                        <a:pt x="48" y="32"/>
                        <a:pt x="48" y="32"/>
                        <a:pt x="47" y="32"/>
                      </a:cubicBezTo>
                      <a:cubicBezTo>
                        <a:pt x="47" y="33"/>
                        <a:pt x="46" y="33"/>
                        <a:pt x="46" y="33"/>
                      </a:cubicBezTo>
                      <a:cubicBezTo>
                        <a:pt x="46" y="33"/>
                        <a:pt x="46" y="33"/>
                        <a:pt x="45" y="34"/>
                      </a:cubicBez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6" y="53"/>
                        <a:pt x="46" y="53"/>
                        <a:pt x="46" y="53"/>
                      </a:cubicBezTo>
                      <a:cubicBezTo>
                        <a:pt x="46" y="52"/>
                        <a:pt x="46" y="52"/>
                        <a:pt x="47" y="52"/>
                      </a:cubicBezTo>
                      <a:cubicBezTo>
                        <a:pt x="47" y="51"/>
                        <a:pt x="48" y="52"/>
                        <a:pt x="48" y="51"/>
                      </a:cubicBezTo>
                      <a:cubicBezTo>
                        <a:pt x="49" y="51"/>
                        <a:pt x="49" y="51"/>
                        <a:pt x="49" y="51"/>
                      </a:cubicBezTo>
                      <a:cubicBezTo>
                        <a:pt x="49" y="51"/>
                        <a:pt x="49" y="50"/>
                        <a:pt x="50" y="51"/>
                      </a:cubicBezTo>
                      <a:cubicBezTo>
                        <a:pt x="50" y="51"/>
                        <a:pt x="49" y="51"/>
                        <a:pt x="50" y="52"/>
                      </a:cubicBezTo>
                      <a:cubicBezTo>
                        <a:pt x="50" y="52"/>
                        <a:pt x="51" y="51"/>
                        <a:pt x="51" y="51"/>
                      </a:cubicBezTo>
                      <a:cubicBezTo>
                        <a:pt x="51" y="51"/>
                        <a:pt x="52" y="51"/>
                        <a:pt x="52" y="51"/>
                      </a:cubicBezTo>
                      <a:cubicBezTo>
                        <a:pt x="52" y="52"/>
                        <a:pt x="52" y="52"/>
                        <a:pt x="53" y="52"/>
                      </a:cubicBezTo>
                      <a:cubicBezTo>
                        <a:pt x="53" y="52"/>
                        <a:pt x="53" y="52"/>
                        <a:pt x="54" y="52"/>
                      </a:cubicBezTo>
                      <a:cubicBezTo>
                        <a:pt x="54" y="52"/>
                        <a:pt x="55" y="52"/>
                        <a:pt x="55" y="52"/>
                      </a:cubicBezTo>
                      <a:cubicBezTo>
                        <a:pt x="55" y="52"/>
                        <a:pt x="56" y="52"/>
                        <a:pt x="56" y="52"/>
                      </a:cubicBezTo>
                      <a:cubicBezTo>
                        <a:pt x="57" y="52"/>
                        <a:pt x="57" y="52"/>
                        <a:pt x="57" y="52"/>
                      </a:cubicBezTo>
                      <a:cubicBezTo>
                        <a:pt x="58" y="53"/>
                        <a:pt x="58" y="52"/>
                        <a:pt x="58" y="52"/>
                      </a:cubicBezTo>
                      <a:cubicBezTo>
                        <a:pt x="58" y="53"/>
                        <a:pt x="58" y="53"/>
                        <a:pt x="58" y="53"/>
                      </a:cubicBezTo>
                      <a:cubicBezTo>
                        <a:pt x="59" y="53"/>
                        <a:pt x="59" y="53"/>
                        <a:pt x="59" y="54"/>
                      </a:cubicBezTo>
                      <a:cubicBezTo>
                        <a:pt x="59" y="54"/>
                        <a:pt x="59" y="54"/>
                        <a:pt x="60" y="54"/>
                      </a:cubicBezTo>
                      <a:cubicBezTo>
                        <a:pt x="60" y="54"/>
                        <a:pt x="60" y="55"/>
                        <a:pt x="60" y="55"/>
                      </a:cubicBezTo>
                      <a:cubicBezTo>
                        <a:pt x="61" y="55"/>
                        <a:pt x="62" y="56"/>
                        <a:pt x="62" y="56"/>
                      </a:cubicBezTo>
                      <a:cubicBezTo>
                        <a:pt x="63" y="56"/>
                        <a:pt x="63" y="56"/>
                        <a:pt x="63" y="56"/>
                      </a:cubicBezTo>
                      <a:cubicBezTo>
                        <a:pt x="64" y="56"/>
                        <a:pt x="65" y="56"/>
                        <a:pt x="66" y="57"/>
                      </a:cubicBezTo>
                      <a:cubicBezTo>
                        <a:pt x="66" y="57"/>
                        <a:pt x="66" y="57"/>
                        <a:pt x="66" y="58"/>
                      </a:cubicBezTo>
                      <a:cubicBezTo>
                        <a:pt x="67" y="58"/>
                        <a:pt x="66" y="58"/>
                        <a:pt x="67" y="59"/>
                      </a:cubicBezTo>
                      <a:cubicBezTo>
                        <a:pt x="67" y="59"/>
                        <a:pt x="68" y="59"/>
                        <a:pt x="67" y="60"/>
                      </a:cubicBezTo>
                      <a:cubicBezTo>
                        <a:pt x="67" y="61"/>
                        <a:pt x="68" y="61"/>
                        <a:pt x="68" y="61"/>
                      </a:cubicBezTo>
                      <a:cubicBezTo>
                        <a:pt x="68" y="61"/>
                        <a:pt x="69" y="62"/>
                        <a:pt x="69" y="62"/>
                      </a:cubicBezTo>
                      <a:cubicBezTo>
                        <a:pt x="69" y="62"/>
                        <a:pt x="69" y="62"/>
                        <a:pt x="69" y="62"/>
                      </a:cubicBezTo>
                      <a:cubicBezTo>
                        <a:pt x="70" y="62"/>
                        <a:pt x="70" y="62"/>
                        <a:pt x="71" y="62"/>
                      </a:cubicBezTo>
                      <a:cubicBezTo>
                        <a:pt x="71" y="62"/>
                        <a:pt x="71" y="62"/>
                        <a:pt x="72" y="62"/>
                      </a:cubicBezTo>
                      <a:cubicBezTo>
                        <a:pt x="72" y="62"/>
                        <a:pt x="72" y="63"/>
                        <a:pt x="72" y="63"/>
                      </a:cubicBezTo>
                      <a:cubicBezTo>
                        <a:pt x="72" y="63"/>
                        <a:pt x="73" y="63"/>
                        <a:pt x="73" y="63"/>
                      </a:cubicBezTo>
                      <a:cubicBezTo>
                        <a:pt x="74" y="63"/>
                        <a:pt x="74" y="63"/>
                        <a:pt x="75" y="63"/>
                      </a:cubicBezTo>
                      <a:cubicBezTo>
                        <a:pt x="75" y="63"/>
                        <a:pt x="75" y="63"/>
                        <a:pt x="75" y="63"/>
                      </a:cubicBezTo>
                      <a:cubicBezTo>
                        <a:pt x="76" y="63"/>
                        <a:pt x="76" y="64"/>
                        <a:pt x="77" y="64"/>
                      </a:cubicBezTo>
                      <a:cubicBezTo>
                        <a:pt x="71" y="73"/>
                        <a:pt x="62" y="80"/>
                        <a:pt x="52" y="82"/>
                      </a:cubicBezTo>
                      <a:cubicBezTo>
                        <a:pt x="52" y="82"/>
                        <a:pt x="52" y="81"/>
                        <a:pt x="52" y="81"/>
                      </a:cubicBezTo>
                      <a:cubicBezTo>
                        <a:pt x="52" y="80"/>
                        <a:pt x="52" y="79"/>
                        <a:pt x="52" y="79"/>
                      </a:cubicBezTo>
                      <a:cubicBezTo>
                        <a:pt x="52" y="78"/>
                        <a:pt x="52" y="77"/>
                        <a:pt x="51" y="77"/>
                      </a:cubicBezTo>
                      <a:cubicBezTo>
                        <a:pt x="51" y="76"/>
                        <a:pt x="50" y="76"/>
                        <a:pt x="50" y="75"/>
                      </a:cubicBezTo>
                      <a:cubicBezTo>
                        <a:pt x="49" y="75"/>
                        <a:pt x="49" y="75"/>
                        <a:pt x="49" y="75"/>
                      </a:cubicBezTo>
                      <a:cubicBezTo>
                        <a:pt x="48" y="75"/>
                        <a:pt x="46" y="74"/>
                        <a:pt x="46" y="73"/>
                      </a:cubicBezTo>
                      <a:cubicBezTo>
                        <a:pt x="46" y="73"/>
                        <a:pt x="46" y="73"/>
                        <a:pt x="46" y="72"/>
                      </a:cubicBezTo>
                      <a:cubicBezTo>
                        <a:pt x="46" y="72"/>
                        <a:pt x="46" y="72"/>
                        <a:pt x="45" y="72"/>
                      </a:cubicBezTo>
                      <a:lnTo>
                        <a:pt x="45" y="85"/>
                      </a:lnTo>
                      <a:close/>
                      <a:moveTo>
                        <a:pt x="1" y="34"/>
                      </a:moveTo>
                      <a:cubicBezTo>
                        <a:pt x="1" y="35"/>
                        <a:pt x="0" y="36"/>
                        <a:pt x="0" y="36"/>
                      </a:cubicBezTo>
                      <a:cubicBezTo>
                        <a:pt x="0" y="37"/>
                        <a:pt x="0" y="38"/>
                        <a:pt x="0" y="39"/>
                      </a:cubicBezTo>
                      <a:cubicBezTo>
                        <a:pt x="0" y="40"/>
                        <a:pt x="0" y="41"/>
                        <a:pt x="0" y="43"/>
                      </a:cubicBezTo>
                      <a:cubicBezTo>
                        <a:pt x="0" y="44"/>
                        <a:pt x="0" y="46"/>
                        <a:pt x="0" y="47"/>
                      </a:cubicBezTo>
                      <a:cubicBezTo>
                        <a:pt x="0" y="48"/>
                        <a:pt x="0" y="49"/>
                        <a:pt x="0" y="49"/>
                      </a:cubicBezTo>
                      <a:cubicBezTo>
                        <a:pt x="0" y="50"/>
                        <a:pt x="1" y="51"/>
                        <a:pt x="1" y="52"/>
                      </a:cubicBezTo>
                      <a:cubicBezTo>
                        <a:pt x="1" y="52"/>
                        <a:pt x="1" y="53"/>
                        <a:pt x="1" y="54"/>
                      </a:cubicBezTo>
                      <a:cubicBezTo>
                        <a:pt x="2" y="55"/>
                        <a:pt x="2" y="56"/>
                        <a:pt x="2" y="58"/>
                      </a:cubicBezTo>
                      <a:cubicBezTo>
                        <a:pt x="3" y="58"/>
                        <a:pt x="3" y="59"/>
                        <a:pt x="3" y="60"/>
                      </a:cubicBezTo>
                      <a:cubicBezTo>
                        <a:pt x="3" y="60"/>
                        <a:pt x="4" y="61"/>
                        <a:pt x="4" y="61"/>
                      </a:cubicBezTo>
                      <a:cubicBezTo>
                        <a:pt x="4" y="62"/>
                        <a:pt x="4" y="62"/>
                        <a:pt x="5" y="62"/>
                      </a:cubicBezTo>
                      <a:cubicBezTo>
                        <a:pt x="5" y="63"/>
                        <a:pt x="5" y="64"/>
                        <a:pt x="5" y="64"/>
                      </a:cubicBezTo>
                      <a:cubicBezTo>
                        <a:pt x="7" y="66"/>
                        <a:pt x="8" y="68"/>
                        <a:pt x="9" y="69"/>
                      </a:cubicBezTo>
                      <a:cubicBezTo>
                        <a:pt x="10" y="70"/>
                        <a:pt x="10" y="71"/>
                        <a:pt x="11" y="72"/>
                      </a:cubicBezTo>
                      <a:cubicBezTo>
                        <a:pt x="11" y="72"/>
                        <a:pt x="12" y="73"/>
                        <a:pt x="12" y="73"/>
                      </a:cubicBezTo>
                      <a:cubicBezTo>
                        <a:pt x="13" y="74"/>
                        <a:pt x="13" y="74"/>
                        <a:pt x="14" y="74"/>
                      </a:cubicBezTo>
                      <a:cubicBezTo>
                        <a:pt x="16" y="77"/>
                        <a:pt x="19" y="78"/>
                        <a:pt x="21" y="80"/>
                      </a:cubicBezTo>
                      <a:cubicBezTo>
                        <a:pt x="22" y="80"/>
                        <a:pt x="22" y="81"/>
                        <a:pt x="23" y="81"/>
                      </a:cubicBezTo>
                      <a:cubicBezTo>
                        <a:pt x="24" y="82"/>
                        <a:pt x="26" y="82"/>
                        <a:pt x="27" y="83"/>
                      </a:cubicBezTo>
                      <a:cubicBezTo>
                        <a:pt x="27" y="83"/>
                        <a:pt x="28" y="83"/>
                        <a:pt x="29" y="83"/>
                      </a:cubicBezTo>
                      <a:cubicBezTo>
                        <a:pt x="33" y="85"/>
                        <a:pt x="38" y="86"/>
                        <a:pt x="42" y="86"/>
                      </a:cubicBezTo>
                      <a:cubicBezTo>
                        <a:pt x="43" y="86"/>
                        <a:pt x="44" y="86"/>
                        <a:pt x="45" y="85"/>
                      </a:cubicBezTo>
                      <a:cubicBezTo>
                        <a:pt x="45" y="72"/>
                        <a:pt x="45" y="72"/>
                        <a:pt x="45" y="72"/>
                      </a:cubicBezTo>
                      <a:cubicBezTo>
                        <a:pt x="45" y="71"/>
                        <a:pt x="45" y="71"/>
                        <a:pt x="45" y="71"/>
                      </a:cubicBezTo>
                      <a:cubicBezTo>
                        <a:pt x="44" y="70"/>
                        <a:pt x="44" y="69"/>
                        <a:pt x="43" y="68"/>
                      </a:cubicBezTo>
                      <a:cubicBezTo>
                        <a:pt x="43" y="68"/>
                        <a:pt x="43" y="67"/>
                        <a:pt x="42" y="67"/>
                      </a:cubicBezTo>
                      <a:cubicBezTo>
                        <a:pt x="42" y="67"/>
                        <a:pt x="42" y="66"/>
                        <a:pt x="42" y="66"/>
                      </a:cubicBezTo>
                      <a:cubicBezTo>
                        <a:pt x="41" y="66"/>
                        <a:pt x="41" y="65"/>
                        <a:pt x="41" y="65"/>
                      </a:cubicBezTo>
                      <a:cubicBezTo>
                        <a:pt x="41" y="64"/>
                        <a:pt x="42" y="64"/>
                        <a:pt x="42" y="64"/>
                      </a:cubicBezTo>
                      <a:cubicBezTo>
                        <a:pt x="42" y="63"/>
                        <a:pt x="42" y="63"/>
                        <a:pt x="42" y="63"/>
                      </a:cubicBezTo>
                      <a:cubicBezTo>
                        <a:pt x="41" y="62"/>
                        <a:pt x="42" y="62"/>
                        <a:pt x="42" y="61"/>
                      </a:cubicBezTo>
                      <a:cubicBezTo>
                        <a:pt x="42" y="61"/>
                        <a:pt x="42" y="61"/>
                        <a:pt x="42" y="60"/>
                      </a:cubicBezTo>
                      <a:cubicBezTo>
                        <a:pt x="42" y="60"/>
                        <a:pt x="43" y="60"/>
                        <a:pt x="43" y="60"/>
                      </a:cubicBezTo>
                      <a:cubicBezTo>
                        <a:pt x="43" y="60"/>
                        <a:pt x="43" y="59"/>
                        <a:pt x="43" y="59"/>
                      </a:cubicBezTo>
                      <a:cubicBezTo>
                        <a:pt x="44" y="59"/>
                        <a:pt x="44" y="58"/>
                        <a:pt x="44" y="58"/>
                      </a:cubicBezTo>
                      <a:cubicBezTo>
                        <a:pt x="45" y="58"/>
                        <a:pt x="45" y="56"/>
                        <a:pt x="44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44" y="54"/>
                        <a:pt x="44" y="53"/>
                        <a:pt x="43" y="53"/>
                      </a:cubicBezTo>
                      <a:cubicBezTo>
                        <a:pt x="43" y="53"/>
                        <a:pt x="43" y="54"/>
                        <a:pt x="42" y="54"/>
                      </a:cubicBezTo>
                      <a:cubicBezTo>
                        <a:pt x="42" y="54"/>
                        <a:pt x="42" y="55"/>
                        <a:pt x="42" y="55"/>
                      </a:cubicBezTo>
                      <a:cubicBezTo>
                        <a:pt x="41" y="55"/>
                        <a:pt x="41" y="54"/>
                        <a:pt x="41" y="54"/>
                      </a:cubicBezTo>
                      <a:cubicBezTo>
                        <a:pt x="40" y="54"/>
                        <a:pt x="40" y="54"/>
                        <a:pt x="40" y="54"/>
                      </a:cubicBezTo>
                      <a:cubicBezTo>
                        <a:pt x="39" y="54"/>
                        <a:pt x="39" y="53"/>
                        <a:pt x="39" y="53"/>
                      </a:cubicBezTo>
                      <a:cubicBezTo>
                        <a:pt x="38" y="53"/>
                        <a:pt x="38" y="53"/>
                        <a:pt x="38" y="52"/>
                      </a:cubicBezTo>
                      <a:cubicBezTo>
                        <a:pt x="38" y="52"/>
                        <a:pt x="38" y="52"/>
                        <a:pt x="38" y="51"/>
                      </a:cubicBezTo>
                      <a:cubicBezTo>
                        <a:pt x="37" y="51"/>
                        <a:pt x="37" y="50"/>
                        <a:pt x="36" y="50"/>
                      </a:cubicBezTo>
                      <a:cubicBezTo>
                        <a:pt x="36" y="50"/>
                        <a:pt x="35" y="50"/>
                        <a:pt x="35" y="50"/>
                      </a:cubicBezTo>
                      <a:cubicBezTo>
                        <a:pt x="35" y="49"/>
                        <a:pt x="34" y="49"/>
                        <a:pt x="34" y="49"/>
                      </a:cubicBezTo>
                      <a:cubicBezTo>
                        <a:pt x="34" y="49"/>
                        <a:pt x="34" y="49"/>
                        <a:pt x="33" y="49"/>
                      </a:cubicBezTo>
                      <a:cubicBezTo>
                        <a:pt x="32" y="49"/>
                        <a:pt x="32" y="47"/>
                        <a:pt x="31" y="47"/>
                      </a:cubicBezTo>
                      <a:cubicBezTo>
                        <a:pt x="30" y="47"/>
                        <a:pt x="30" y="48"/>
                        <a:pt x="29" y="48"/>
                      </a:cubicBezTo>
                      <a:cubicBezTo>
                        <a:pt x="29" y="48"/>
                        <a:pt x="28" y="47"/>
                        <a:pt x="28" y="47"/>
                      </a:cubicBezTo>
                      <a:cubicBezTo>
                        <a:pt x="27" y="47"/>
                        <a:pt x="27" y="47"/>
                        <a:pt x="26" y="46"/>
                      </a:cubicBezTo>
                      <a:cubicBezTo>
                        <a:pt x="26" y="46"/>
                        <a:pt x="25" y="46"/>
                        <a:pt x="25" y="46"/>
                      </a:cubicBezTo>
                      <a:cubicBezTo>
                        <a:pt x="25" y="46"/>
                        <a:pt x="25" y="46"/>
                        <a:pt x="24" y="46"/>
                      </a:cubicBezTo>
                      <a:cubicBezTo>
                        <a:pt x="24" y="45"/>
                        <a:pt x="24" y="45"/>
                        <a:pt x="23" y="45"/>
                      </a:cubicBezTo>
                      <a:cubicBezTo>
                        <a:pt x="23" y="45"/>
                        <a:pt x="23" y="44"/>
                        <a:pt x="23" y="44"/>
                      </a:cubicBezTo>
                      <a:cubicBezTo>
                        <a:pt x="23" y="44"/>
                        <a:pt x="23" y="43"/>
                        <a:pt x="23" y="43"/>
                      </a:cubicBezTo>
                      <a:cubicBezTo>
                        <a:pt x="23" y="42"/>
                        <a:pt x="22" y="41"/>
                        <a:pt x="22" y="40"/>
                      </a:cubicBezTo>
                      <a:cubicBezTo>
                        <a:pt x="21" y="40"/>
                        <a:pt x="21" y="40"/>
                        <a:pt x="21" y="39"/>
                      </a:cubicBezTo>
                      <a:cubicBezTo>
                        <a:pt x="21" y="39"/>
                        <a:pt x="21" y="39"/>
                        <a:pt x="21" y="38"/>
                      </a:cubicBezTo>
                      <a:cubicBezTo>
                        <a:pt x="20" y="38"/>
                        <a:pt x="20" y="38"/>
                        <a:pt x="20" y="37"/>
                      </a:cubicBezTo>
                      <a:cubicBezTo>
                        <a:pt x="19" y="37"/>
                        <a:pt x="19" y="37"/>
                        <a:pt x="19" y="36"/>
                      </a:cubicBezTo>
                      <a:cubicBezTo>
                        <a:pt x="19" y="36"/>
                        <a:pt x="19" y="35"/>
                        <a:pt x="19" y="35"/>
                      </a:cubicBezTo>
                      <a:cubicBezTo>
                        <a:pt x="19" y="34"/>
                        <a:pt x="17" y="34"/>
                        <a:pt x="18" y="35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18" y="37"/>
                        <a:pt x="18" y="37"/>
                        <a:pt x="18" y="37"/>
                      </a:cubicBez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19" y="39"/>
                        <a:pt x="19" y="40"/>
                        <a:pt x="19" y="40"/>
                      </a:cubicBezTo>
                      <a:cubicBezTo>
                        <a:pt x="20" y="40"/>
                        <a:pt x="20" y="41"/>
                        <a:pt x="20" y="41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19" y="41"/>
                        <a:pt x="18" y="40"/>
                        <a:pt x="18" y="40"/>
                      </a:cubicBezTo>
                      <a:cubicBezTo>
                        <a:pt x="18" y="40"/>
                        <a:pt x="18" y="39"/>
                        <a:pt x="18" y="39"/>
                      </a:cubicBezTo>
                      <a:cubicBezTo>
                        <a:pt x="18" y="38"/>
                        <a:pt x="17" y="38"/>
                        <a:pt x="17" y="38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16" y="35"/>
                        <a:pt x="16" y="35"/>
                        <a:pt x="16" y="34"/>
                      </a:cubicBezTo>
                      <a:cubicBezTo>
                        <a:pt x="16" y="34"/>
                        <a:pt x="16" y="33"/>
                        <a:pt x="16" y="33"/>
                      </a:cubicBezTo>
                      <a:cubicBezTo>
                        <a:pt x="16" y="33"/>
                        <a:pt x="16" y="32"/>
                        <a:pt x="15" y="32"/>
                      </a:cubicBezTo>
                      <a:cubicBezTo>
                        <a:pt x="15" y="32"/>
                        <a:pt x="15" y="32"/>
                        <a:pt x="14" y="32"/>
                      </a:cubicBezTo>
                      <a:cubicBezTo>
                        <a:pt x="14" y="31"/>
                        <a:pt x="14" y="31"/>
                        <a:pt x="14" y="30"/>
                      </a:cubicBezTo>
                      <a:cubicBezTo>
                        <a:pt x="14" y="30"/>
                        <a:pt x="14" y="29"/>
                        <a:pt x="14" y="29"/>
                      </a:cubicBezTo>
                      <a:cubicBezTo>
                        <a:pt x="14" y="28"/>
                        <a:pt x="14" y="27"/>
                        <a:pt x="14" y="27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6" y="24"/>
                        <a:pt x="16" y="24"/>
                        <a:pt x="17" y="23"/>
                      </a:cubicBezTo>
                      <a:cubicBezTo>
                        <a:pt x="17" y="22"/>
                        <a:pt x="18" y="22"/>
                        <a:pt x="18" y="21"/>
                      </a:cubicBezTo>
                      <a:cubicBezTo>
                        <a:pt x="18" y="21"/>
                        <a:pt x="19" y="20"/>
                        <a:pt x="19" y="20"/>
                      </a:cubicBezTo>
                      <a:cubicBezTo>
                        <a:pt x="19" y="19"/>
                        <a:pt x="18" y="19"/>
                        <a:pt x="18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9" y="18"/>
                        <a:pt x="19" y="17"/>
                        <a:pt x="19" y="17"/>
                      </a:cubicBezTo>
                      <a:cubicBezTo>
                        <a:pt x="19" y="17"/>
                        <a:pt x="18" y="16"/>
                        <a:pt x="18" y="16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19" y="14"/>
                        <a:pt x="18" y="15"/>
                        <a:pt x="18" y="15"/>
                      </a:cubicBezTo>
                      <a:cubicBezTo>
                        <a:pt x="17" y="14"/>
                        <a:pt x="18" y="14"/>
                        <a:pt x="18" y="14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2"/>
                        <a:pt x="18" y="12"/>
                      </a:cubicBezTo>
                      <a:cubicBezTo>
                        <a:pt x="18" y="12"/>
                        <a:pt x="18" y="12"/>
                        <a:pt x="17" y="11"/>
                      </a:cubicBezTo>
                      <a:cubicBezTo>
                        <a:pt x="22" y="7"/>
                        <a:pt x="29" y="4"/>
                        <a:pt x="35" y="3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5" y="3"/>
                        <a:pt x="35" y="4"/>
                        <a:pt x="36" y="4"/>
                      </a:cubicBezTo>
                      <a:cubicBezTo>
                        <a:pt x="36" y="3"/>
                        <a:pt x="36" y="4"/>
                        <a:pt x="37" y="4"/>
                      </a:cubicBezTo>
                      <a:cubicBezTo>
                        <a:pt x="37" y="4"/>
                        <a:pt x="38" y="3"/>
                        <a:pt x="38" y="3"/>
                      </a:cubicBezTo>
                      <a:cubicBezTo>
                        <a:pt x="39" y="4"/>
                        <a:pt x="40" y="4"/>
                        <a:pt x="41" y="4"/>
                      </a:cubicBezTo>
                      <a:cubicBezTo>
                        <a:pt x="41" y="4"/>
                        <a:pt x="41" y="4"/>
                        <a:pt x="41" y="3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2" y="3"/>
                        <a:pt x="42" y="3"/>
                        <a:pt x="42" y="3"/>
                      </a:cubicBezTo>
                      <a:cubicBezTo>
                        <a:pt x="43" y="3"/>
                        <a:pt x="44" y="3"/>
                        <a:pt x="45" y="3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5" y="0"/>
                        <a:pt x="44" y="0"/>
                        <a:pt x="43" y="0"/>
                      </a:cubicBezTo>
                      <a:cubicBezTo>
                        <a:pt x="43" y="0"/>
                        <a:pt x="43" y="0"/>
                        <a:pt x="42" y="0"/>
                      </a:cubicBezTo>
                      <a:cubicBezTo>
                        <a:pt x="42" y="0"/>
                        <a:pt x="42" y="0"/>
                        <a:pt x="41" y="0"/>
                      </a:cubicBezTo>
                      <a:cubicBezTo>
                        <a:pt x="37" y="0"/>
                        <a:pt x="33" y="1"/>
                        <a:pt x="29" y="3"/>
                      </a:cubicBezTo>
                      <a:cubicBezTo>
                        <a:pt x="28" y="3"/>
                        <a:pt x="27" y="3"/>
                        <a:pt x="27" y="3"/>
                      </a:cubicBezTo>
                      <a:cubicBezTo>
                        <a:pt x="27" y="3"/>
                        <a:pt x="26" y="3"/>
                        <a:pt x="26" y="3"/>
                      </a:cubicBezTo>
                      <a:cubicBezTo>
                        <a:pt x="26" y="4"/>
                        <a:pt x="25" y="4"/>
                        <a:pt x="25" y="4"/>
                      </a:cubicBezTo>
                      <a:cubicBezTo>
                        <a:pt x="24" y="4"/>
                        <a:pt x="24" y="5"/>
                        <a:pt x="23" y="5"/>
                      </a:cubicBezTo>
                      <a:cubicBezTo>
                        <a:pt x="22" y="5"/>
                        <a:pt x="22" y="6"/>
                        <a:pt x="21" y="6"/>
                      </a:cubicBezTo>
                      <a:cubicBezTo>
                        <a:pt x="19" y="7"/>
                        <a:pt x="17" y="9"/>
                        <a:pt x="15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3" y="12"/>
                        <a:pt x="13" y="12"/>
                        <a:pt x="12" y="13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ubicBezTo>
                        <a:pt x="10" y="15"/>
                        <a:pt x="10" y="16"/>
                        <a:pt x="9" y="17"/>
                      </a:cubicBezTo>
                      <a:cubicBezTo>
                        <a:pt x="8" y="18"/>
                        <a:pt x="7" y="20"/>
                        <a:pt x="5" y="22"/>
                      </a:cubicBezTo>
                      <a:cubicBezTo>
                        <a:pt x="5" y="22"/>
                        <a:pt x="5" y="23"/>
                        <a:pt x="5" y="2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4" y="25"/>
                        <a:pt x="3" y="26"/>
                        <a:pt x="3" y="27"/>
                      </a:cubicBezTo>
                      <a:cubicBezTo>
                        <a:pt x="3" y="28"/>
                        <a:pt x="3" y="28"/>
                        <a:pt x="2" y="28"/>
                      </a:cubicBezTo>
                      <a:cubicBezTo>
                        <a:pt x="2" y="30"/>
                        <a:pt x="2" y="31"/>
                        <a:pt x="1" y="32"/>
                      </a:cubicBezTo>
                      <a:cubicBezTo>
                        <a:pt x="1" y="33"/>
                        <a:pt x="1" y="34"/>
                        <a:pt x="1" y="34"/>
                      </a:cubicBezTo>
                      <a:close/>
                      <a:moveTo>
                        <a:pt x="45" y="34"/>
                      </a:move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5" y="54"/>
                        <a:pt x="45" y="54"/>
                        <a:pt x="45" y="54"/>
                      </a:cubicBezTo>
                      <a:cubicBezTo>
                        <a:pt x="45" y="54"/>
                        <a:pt x="44" y="53"/>
                        <a:pt x="44" y="53"/>
                      </a:cubicBezTo>
                      <a:cubicBezTo>
                        <a:pt x="43" y="53"/>
                        <a:pt x="42" y="53"/>
                        <a:pt x="41" y="53"/>
                      </a:cubicBezTo>
                      <a:cubicBezTo>
                        <a:pt x="41" y="53"/>
                        <a:pt x="40" y="52"/>
                        <a:pt x="40" y="51"/>
                      </a:cubicBezTo>
                      <a:cubicBezTo>
                        <a:pt x="40" y="51"/>
                        <a:pt x="40" y="50"/>
                        <a:pt x="40" y="50"/>
                      </a:cubicBezTo>
                      <a:cubicBezTo>
                        <a:pt x="40" y="49"/>
                        <a:pt x="40" y="49"/>
                        <a:pt x="40" y="49"/>
                      </a:cubicBezTo>
                      <a:cubicBezTo>
                        <a:pt x="40" y="48"/>
                        <a:pt x="40" y="48"/>
                        <a:pt x="39" y="47"/>
                      </a:cubicBezTo>
                      <a:cubicBezTo>
                        <a:pt x="38" y="47"/>
                        <a:pt x="37" y="48"/>
                        <a:pt x="36" y="47"/>
                      </a:cubicBezTo>
                      <a:cubicBezTo>
                        <a:pt x="36" y="47"/>
                        <a:pt x="36" y="47"/>
                        <a:pt x="36" y="47"/>
                      </a:cubicBezTo>
                      <a:cubicBezTo>
                        <a:pt x="37" y="46"/>
                        <a:pt x="36" y="46"/>
                        <a:pt x="37" y="46"/>
                      </a:cubicBezTo>
                      <a:cubicBezTo>
                        <a:pt x="37" y="46"/>
                        <a:pt x="37" y="45"/>
                        <a:pt x="37" y="45"/>
                      </a:cubicBezTo>
                      <a:cubicBezTo>
                        <a:pt x="37" y="45"/>
                        <a:pt x="37" y="45"/>
                        <a:pt x="37" y="44"/>
                      </a:cubicBezTo>
                      <a:cubicBezTo>
                        <a:pt x="37" y="44"/>
                        <a:pt x="38" y="44"/>
                        <a:pt x="38" y="44"/>
                      </a:cubicBezTo>
                      <a:cubicBezTo>
                        <a:pt x="38" y="43"/>
                        <a:pt x="38" y="43"/>
                        <a:pt x="37" y="43"/>
                      </a:cubicBezTo>
                      <a:cubicBezTo>
                        <a:pt x="37" y="43"/>
                        <a:pt x="36" y="43"/>
                        <a:pt x="36" y="43"/>
                      </a:cubicBezTo>
                      <a:cubicBezTo>
                        <a:pt x="35" y="43"/>
                        <a:pt x="35" y="45"/>
                        <a:pt x="34" y="45"/>
                      </a:cubicBezTo>
                      <a:cubicBezTo>
                        <a:pt x="34" y="45"/>
                        <a:pt x="33" y="45"/>
                        <a:pt x="33" y="45"/>
                      </a:cubicBezTo>
                      <a:cubicBezTo>
                        <a:pt x="32" y="45"/>
                        <a:pt x="32" y="45"/>
                        <a:pt x="32" y="45"/>
                      </a:cubicBezTo>
                      <a:cubicBezTo>
                        <a:pt x="31" y="45"/>
                        <a:pt x="31" y="45"/>
                        <a:pt x="30" y="45"/>
                      </a:cubicBezTo>
                      <a:cubicBezTo>
                        <a:pt x="30" y="45"/>
                        <a:pt x="30" y="43"/>
                        <a:pt x="30" y="43"/>
                      </a:cubicBezTo>
                      <a:cubicBezTo>
                        <a:pt x="29" y="42"/>
                        <a:pt x="30" y="41"/>
                        <a:pt x="30" y="40"/>
                      </a:cubicBezTo>
                      <a:cubicBezTo>
                        <a:pt x="30" y="40"/>
                        <a:pt x="30" y="39"/>
                        <a:pt x="30" y="39"/>
                      </a:cubicBezTo>
                      <a:cubicBezTo>
                        <a:pt x="31" y="39"/>
                        <a:pt x="30" y="38"/>
                        <a:pt x="31" y="38"/>
                      </a:cubicBezTo>
                      <a:cubicBezTo>
                        <a:pt x="31" y="37"/>
                        <a:pt x="32" y="37"/>
                        <a:pt x="32" y="37"/>
                      </a:cubicBezTo>
                      <a:cubicBezTo>
                        <a:pt x="33" y="36"/>
                        <a:pt x="33" y="36"/>
                        <a:pt x="34" y="36"/>
                      </a:cubicBezTo>
                      <a:cubicBezTo>
                        <a:pt x="35" y="36"/>
                        <a:pt x="35" y="36"/>
                        <a:pt x="36" y="3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37" y="36"/>
                        <a:pt x="37" y="36"/>
                        <a:pt x="38" y="35"/>
                      </a:cubicBezTo>
                      <a:cubicBezTo>
                        <a:pt x="39" y="35"/>
                        <a:pt x="39" y="35"/>
                        <a:pt x="40" y="35"/>
                      </a:cubicBezTo>
                      <a:cubicBezTo>
                        <a:pt x="40" y="35"/>
                        <a:pt x="41" y="36"/>
                        <a:pt x="41" y="36"/>
                      </a:cubicBezTo>
                      <a:cubicBezTo>
                        <a:pt x="41" y="36"/>
                        <a:pt x="42" y="35"/>
                        <a:pt x="42" y="36"/>
                      </a:cubicBezTo>
                      <a:cubicBezTo>
                        <a:pt x="42" y="36"/>
                        <a:pt x="43" y="36"/>
                        <a:pt x="43" y="36"/>
                      </a:cubicBezTo>
                      <a:cubicBezTo>
                        <a:pt x="43" y="37"/>
                        <a:pt x="42" y="37"/>
                        <a:pt x="43" y="38"/>
                      </a:cubicBezTo>
                      <a:cubicBezTo>
                        <a:pt x="43" y="38"/>
                        <a:pt x="44" y="38"/>
                        <a:pt x="44" y="38"/>
                      </a:cubicBezTo>
                      <a:cubicBezTo>
                        <a:pt x="45" y="38"/>
                        <a:pt x="44" y="38"/>
                        <a:pt x="44" y="37"/>
                      </a:cubicBezTo>
                      <a:cubicBezTo>
                        <a:pt x="44" y="37"/>
                        <a:pt x="44" y="37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5"/>
                        <a:pt x="45" y="34"/>
                        <a:pt x="45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Freeform: Shape 155"/>
                <p:cNvSpPr>
                  <a:spLocks/>
                </p:cNvSpPr>
                <p:nvPr/>
              </p:nvSpPr>
              <p:spPr bwMode="auto">
                <a:xfrm>
                  <a:off x="2569358" y="2646188"/>
                  <a:ext cx="137246" cy="388456"/>
                </a:xfrm>
                <a:custGeom>
                  <a:avLst/>
                  <a:gdLst>
                    <a:gd name="T0" fmla="*/ 4 w 31"/>
                    <a:gd name="T1" fmla="*/ 11 h 88"/>
                    <a:gd name="T2" fmla="*/ 1 w 31"/>
                    <a:gd name="T3" fmla="*/ 22 h 88"/>
                    <a:gd name="T4" fmla="*/ 3 w 31"/>
                    <a:gd name="T5" fmla="*/ 31 h 88"/>
                    <a:gd name="T6" fmla="*/ 11 w 31"/>
                    <a:gd name="T7" fmla="*/ 40 h 88"/>
                    <a:gd name="T8" fmla="*/ 11 w 31"/>
                    <a:gd name="T9" fmla="*/ 88 h 88"/>
                    <a:gd name="T10" fmla="*/ 20 w 31"/>
                    <a:gd name="T11" fmla="*/ 88 h 88"/>
                    <a:gd name="T12" fmla="*/ 20 w 31"/>
                    <a:gd name="T13" fmla="*/ 40 h 88"/>
                    <a:gd name="T14" fmla="*/ 28 w 31"/>
                    <a:gd name="T15" fmla="*/ 31 h 88"/>
                    <a:gd name="T16" fmla="*/ 30 w 31"/>
                    <a:gd name="T17" fmla="*/ 22 h 88"/>
                    <a:gd name="T18" fmla="*/ 27 w 31"/>
                    <a:gd name="T19" fmla="*/ 11 h 88"/>
                    <a:gd name="T20" fmla="*/ 20 w 31"/>
                    <a:gd name="T21" fmla="*/ 0 h 88"/>
                    <a:gd name="T22" fmla="*/ 23 w 31"/>
                    <a:gd name="T23" fmla="*/ 21 h 88"/>
                    <a:gd name="T24" fmla="*/ 20 w 31"/>
                    <a:gd name="T25" fmla="*/ 21 h 88"/>
                    <a:gd name="T26" fmla="*/ 18 w 31"/>
                    <a:gd name="T27" fmla="*/ 0 h 88"/>
                    <a:gd name="T28" fmla="*/ 15 w 31"/>
                    <a:gd name="T29" fmla="*/ 0 h 88"/>
                    <a:gd name="T30" fmla="*/ 13 w 31"/>
                    <a:gd name="T31" fmla="*/ 0 h 88"/>
                    <a:gd name="T32" fmla="*/ 11 w 31"/>
                    <a:gd name="T33" fmla="*/ 21 h 88"/>
                    <a:gd name="T34" fmla="*/ 8 w 31"/>
                    <a:gd name="T35" fmla="*/ 21 h 88"/>
                    <a:gd name="T36" fmla="*/ 10 w 31"/>
                    <a:gd name="T37" fmla="*/ 0 h 88"/>
                    <a:gd name="T38" fmla="*/ 4 w 31"/>
                    <a:gd name="T39" fmla="*/ 1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1" h="88">
                      <a:moveTo>
                        <a:pt x="4" y="11"/>
                      </a:moveTo>
                      <a:cubicBezTo>
                        <a:pt x="2" y="14"/>
                        <a:pt x="1" y="18"/>
                        <a:pt x="1" y="22"/>
                      </a:cubicBezTo>
                      <a:cubicBezTo>
                        <a:pt x="0" y="25"/>
                        <a:pt x="1" y="28"/>
                        <a:pt x="3" y="31"/>
                      </a:cubicBezTo>
                      <a:cubicBezTo>
                        <a:pt x="4" y="34"/>
                        <a:pt x="8" y="38"/>
                        <a:pt x="11" y="40"/>
                      </a:cubicBezTo>
                      <a:cubicBezTo>
                        <a:pt x="11" y="88"/>
                        <a:pt x="11" y="88"/>
                        <a:pt x="11" y="88"/>
                      </a:cubicBezTo>
                      <a:cubicBezTo>
                        <a:pt x="20" y="88"/>
                        <a:pt x="20" y="88"/>
                        <a:pt x="20" y="88"/>
                      </a:cubicBez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3" y="38"/>
                        <a:pt x="26" y="34"/>
                        <a:pt x="28" y="31"/>
                      </a:cubicBezTo>
                      <a:cubicBezTo>
                        <a:pt x="30" y="28"/>
                        <a:pt x="31" y="25"/>
                        <a:pt x="30" y="22"/>
                      </a:cubicBezTo>
                      <a:cubicBezTo>
                        <a:pt x="30" y="18"/>
                        <a:pt x="28" y="14"/>
                        <a:pt x="27" y="11"/>
                      </a:cubicBezTo>
                      <a:cubicBezTo>
                        <a:pt x="26" y="8"/>
                        <a:pt x="24" y="1"/>
                        <a:pt x="20" y="0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1"/>
                        <a:pt x="5" y="8"/>
                        <a:pt x="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Freeform: Shape 156"/>
                <p:cNvSpPr>
                  <a:spLocks/>
                </p:cNvSpPr>
                <p:nvPr/>
              </p:nvSpPr>
              <p:spPr bwMode="auto">
                <a:xfrm>
                  <a:off x="2745817" y="2636385"/>
                  <a:ext cx="140922" cy="398259"/>
                </a:xfrm>
                <a:custGeom>
                  <a:avLst/>
                  <a:gdLst>
                    <a:gd name="T0" fmla="*/ 20 w 32"/>
                    <a:gd name="T1" fmla="*/ 90 h 90"/>
                    <a:gd name="T2" fmla="*/ 20 w 32"/>
                    <a:gd name="T3" fmla="*/ 43 h 90"/>
                    <a:gd name="T4" fmla="*/ 32 w 32"/>
                    <a:gd name="T5" fmla="*/ 24 h 90"/>
                    <a:gd name="T6" fmla="*/ 16 w 32"/>
                    <a:gd name="T7" fmla="*/ 0 h 90"/>
                    <a:gd name="T8" fmla="*/ 0 w 32"/>
                    <a:gd name="T9" fmla="*/ 24 h 90"/>
                    <a:gd name="T10" fmla="*/ 12 w 32"/>
                    <a:gd name="T11" fmla="*/ 43 h 90"/>
                    <a:gd name="T12" fmla="*/ 12 w 32"/>
                    <a:gd name="T13" fmla="*/ 90 h 90"/>
                    <a:gd name="T14" fmla="*/ 20 w 32"/>
                    <a:gd name="T15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" h="90">
                      <a:moveTo>
                        <a:pt x="20" y="90"/>
                      </a:move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27" y="41"/>
                        <a:pt x="32" y="33"/>
                        <a:pt x="32" y="24"/>
                      </a:cubicBezTo>
                      <a:cubicBezTo>
                        <a:pt x="32" y="14"/>
                        <a:pt x="25" y="0"/>
                        <a:pt x="16" y="0"/>
                      </a:cubicBezTo>
                      <a:cubicBezTo>
                        <a:pt x="7" y="0"/>
                        <a:pt x="0" y="14"/>
                        <a:pt x="0" y="24"/>
                      </a:cubicBezTo>
                      <a:cubicBezTo>
                        <a:pt x="0" y="33"/>
                        <a:pt x="5" y="41"/>
                        <a:pt x="12" y="43"/>
                      </a:cubicBezTo>
                      <a:cubicBezTo>
                        <a:pt x="12" y="90"/>
                        <a:pt x="12" y="90"/>
                        <a:pt x="12" y="90"/>
                      </a:cubicBezTo>
                      <a:lnTo>
                        <a:pt x="2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Freeform: Shape 157"/>
                <p:cNvSpPr>
                  <a:spLocks/>
                </p:cNvSpPr>
                <p:nvPr/>
              </p:nvSpPr>
              <p:spPr bwMode="auto">
                <a:xfrm>
                  <a:off x="2896543" y="3078759"/>
                  <a:ext cx="162980" cy="167882"/>
                </a:xfrm>
                <a:custGeom>
                  <a:avLst/>
                  <a:gdLst>
                    <a:gd name="T0" fmla="*/ 8 w 37"/>
                    <a:gd name="T1" fmla="*/ 35 h 38"/>
                    <a:gd name="T2" fmla="*/ 18 w 37"/>
                    <a:gd name="T3" fmla="*/ 38 h 38"/>
                    <a:gd name="T4" fmla="*/ 37 w 37"/>
                    <a:gd name="T5" fmla="*/ 19 h 38"/>
                    <a:gd name="T6" fmla="*/ 18 w 37"/>
                    <a:gd name="T7" fmla="*/ 0 h 38"/>
                    <a:gd name="T8" fmla="*/ 0 w 37"/>
                    <a:gd name="T9" fmla="*/ 17 h 38"/>
                    <a:gd name="T10" fmla="*/ 18 w 37"/>
                    <a:gd name="T11" fmla="*/ 17 h 38"/>
                    <a:gd name="T12" fmla="*/ 24 w 37"/>
                    <a:gd name="T13" fmla="*/ 17 h 38"/>
                    <a:gd name="T14" fmla="*/ 20 w 37"/>
                    <a:gd name="T15" fmla="*/ 21 h 38"/>
                    <a:gd name="T16" fmla="*/ 8 w 37"/>
                    <a:gd name="T17" fmla="*/ 3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" h="38">
                      <a:moveTo>
                        <a:pt x="8" y="35"/>
                      </a:moveTo>
                      <a:cubicBezTo>
                        <a:pt x="11" y="37"/>
                        <a:pt x="14" y="38"/>
                        <a:pt x="18" y="38"/>
                      </a:cubicBezTo>
                      <a:cubicBezTo>
                        <a:pt x="29" y="38"/>
                        <a:pt x="37" y="30"/>
                        <a:pt x="37" y="19"/>
                      </a:cubicBezTo>
                      <a:cubicBezTo>
                        <a:pt x="37" y="9"/>
                        <a:pt x="29" y="0"/>
                        <a:pt x="18" y="0"/>
                      </a:cubicBezTo>
                      <a:cubicBezTo>
                        <a:pt x="9" y="0"/>
                        <a:pt x="1" y="7"/>
                        <a:pt x="0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lnTo>
                        <a:pt x="8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Freeform: Shape 158"/>
                <p:cNvSpPr>
                  <a:spLocks/>
                </p:cNvSpPr>
                <p:nvPr/>
              </p:nvSpPr>
              <p:spPr bwMode="auto">
                <a:xfrm>
                  <a:off x="2635530" y="3162087"/>
                  <a:ext cx="340665" cy="322284"/>
                </a:xfrm>
                <a:custGeom>
                  <a:avLst/>
                  <a:gdLst>
                    <a:gd name="T0" fmla="*/ 34 w 77"/>
                    <a:gd name="T1" fmla="*/ 39 h 73"/>
                    <a:gd name="T2" fmla="*/ 34 w 77"/>
                    <a:gd name="T3" fmla="*/ 41 h 73"/>
                    <a:gd name="T4" fmla="*/ 34 w 77"/>
                    <a:gd name="T5" fmla="*/ 43 h 73"/>
                    <a:gd name="T6" fmla="*/ 34 w 77"/>
                    <a:gd name="T7" fmla="*/ 67 h 73"/>
                    <a:gd name="T8" fmla="*/ 25 w 77"/>
                    <a:gd name="T9" fmla="*/ 73 h 73"/>
                    <a:gd name="T10" fmla="*/ 51 w 77"/>
                    <a:gd name="T11" fmla="*/ 73 h 73"/>
                    <a:gd name="T12" fmla="*/ 43 w 77"/>
                    <a:gd name="T13" fmla="*/ 67 h 73"/>
                    <a:gd name="T14" fmla="*/ 43 w 77"/>
                    <a:gd name="T15" fmla="*/ 43 h 73"/>
                    <a:gd name="T16" fmla="*/ 43 w 77"/>
                    <a:gd name="T17" fmla="*/ 41 h 73"/>
                    <a:gd name="T18" fmla="*/ 43 w 77"/>
                    <a:gd name="T19" fmla="*/ 39 h 73"/>
                    <a:gd name="T20" fmla="*/ 65 w 77"/>
                    <a:gd name="T21" fmla="*/ 14 h 73"/>
                    <a:gd name="T22" fmla="*/ 77 w 77"/>
                    <a:gd name="T23" fmla="*/ 0 h 73"/>
                    <a:gd name="T24" fmla="*/ 58 w 77"/>
                    <a:gd name="T25" fmla="*/ 0 h 73"/>
                    <a:gd name="T26" fmla="*/ 0 w 77"/>
                    <a:gd name="T27" fmla="*/ 0 h 73"/>
                    <a:gd name="T28" fmla="*/ 34 w 77"/>
                    <a:gd name="T29" fmla="*/ 3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7" h="73">
                      <a:moveTo>
                        <a:pt x="34" y="39"/>
                      </a:move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3"/>
                        <a:pt x="34" y="43"/>
                        <a:pt x="34" y="43"/>
                      </a:cubicBezTo>
                      <a:cubicBezTo>
                        <a:pt x="34" y="67"/>
                        <a:pt x="34" y="67"/>
                        <a:pt x="34" y="67"/>
                      </a:cubicBezTo>
                      <a:cubicBezTo>
                        <a:pt x="29" y="68"/>
                        <a:pt x="25" y="70"/>
                        <a:pt x="25" y="73"/>
                      </a:cubicBezTo>
                      <a:cubicBezTo>
                        <a:pt x="51" y="73"/>
                        <a:pt x="51" y="73"/>
                        <a:pt x="51" y="73"/>
                      </a:cubicBezTo>
                      <a:cubicBezTo>
                        <a:pt x="51" y="70"/>
                        <a:pt x="47" y="68"/>
                        <a:pt x="43" y="67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3" y="39"/>
                        <a:pt x="43" y="39"/>
                        <a:pt x="43" y="39"/>
                      </a:cubicBezTo>
                      <a:cubicBezTo>
                        <a:pt x="65" y="14"/>
                        <a:pt x="65" y="14"/>
                        <a:pt x="65" y="14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4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Freeform: Shape 159"/>
                <p:cNvSpPr>
                  <a:spLocks/>
                </p:cNvSpPr>
                <p:nvPr/>
              </p:nvSpPr>
              <p:spPr bwMode="auto">
                <a:xfrm>
                  <a:off x="4879261" y="892623"/>
                  <a:ext cx="366398" cy="93131"/>
                </a:xfrm>
                <a:custGeom>
                  <a:avLst/>
                  <a:gdLst>
                    <a:gd name="T0" fmla="*/ 198 w 299"/>
                    <a:gd name="T1" fmla="*/ 39 h 76"/>
                    <a:gd name="T2" fmla="*/ 104 w 299"/>
                    <a:gd name="T3" fmla="*/ 39 h 76"/>
                    <a:gd name="T4" fmla="*/ 104 w 299"/>
                    <a:gd name="T5" fmla="*/ 0 h 76"/>
                    <a:gd name="T6" fmla="*/ 0 w 299"/>
                    <a:gd name="T7" fmla="*/ 0 h 76"/>
                    <a:gd name="T8" fmla="*/ 0 w 299"/>
                    <a:gd name="T9" fmla="*/ 76 h 76"/>
                    <a:gd name="T10" fmla="*/ 299 w 299"/>
                    <a:gd name="T11" fmla="*/ 76 h 76"/>
                    <a:gd name="T12" fmla="*/ 299 w 299"/>
                    <a:gd name="T13" fmla="*/ 0 h 76"/>
                    <a:gd name="T14" fmla="*/ 198 w 299"/>
                    <a:gd name="T15" fmla="*/ 0 h 76"/>
                    <a:gd name="T16" fmla="*/ 198 w 299"/>
                    <a:gd name="T17" fmla="*/ 39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9" h="76">
                      <a:moveTo>
                        <a:pt x="198" y="39"/>
                      </a:moveTo>
                      <a:lnTo>
                        <a:pt x="104" y="39"/>
                      </a:ln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299" y="76"/>
                      </a:lnTo>
                      <a:lnTo>
                        <a:pt x="299" y="0"/>
                      </a:lnTo>
                      <a:lnTo>
                        <a:pt x="198" y="0"/>
                      </a:lnTo>
                      <a:lnTo>
                        <a:pt x="198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Rectangle 160"/>
                <p:cNvSpPr>
                  <a:spLocks/>
                </p:cNvSpPr>
                <p:nvPr/>
              </p:nvSpPr>
              <p:spPr bwMode="auto">
                <a:xfrm>
                  <a:off x="5028761" y="892623"/>
                  <a:ext cx="71074" cy="2573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Freeform: Shape 161"/>
                <p:cNvSpPr>
                  <a:spLocks/>
                </p:cNvSpPr>
                <p:nvPr/>
              </p:nvSpPr>
              <p:spPr bwMode="auto">
                <a:xfrm>
                  <a:off x="4879261" y="675725"/>
                  <a:ext cx="366398" cy="194841"/>
                </a:xfrm>
                <a:custGeom>
                  <a:avLst/>
                  <a:gdLst>
                    <a:gd name="T0" fmla="*/ 223 w 299"/>
                    <a:gd name="T1" fmla="*/ 0 h 159"/>
                    <a:gd name="T2" fmla="*/ 151 w 299"/>
                    <a:gd name="T3" fmla="*/ 0 h 159"/>
                    <a:gd name="T4" fmla="*/ 151 w 299"/>
                    <a:gd name="T5" fmla="*/ 29 h 159"/>
                    <a:gd name="T6" fmla="*/ 198 w 299"/>
                    <a:gd name="T7" fmla="*/ 29 h 159"/>
                    <a:gd name="T8" fmla="*/ 198 w 299"/>
                    <a:gd name="T9" fmla="*/ 58 h 159"/>
                    <a:gd name="T10" fmla="*/ 151 w 299"/>
                    <a:gd name="T11" fmla="*/ 58 h 159"/>
                    <a:gd name="T12" fmla="*/ 151 w 299"/>
                    <a:gd name="T13" fmla="*/ 159 h 159"/>
                    <a:gd name="T14" fmla="*/ 198 w 299"/>
                    <a:gd name="T15" fmla="*/ 159 h 159"/>
                    <a:gd name="T16" fmla="*/ 299 w 299"/>
                    <a:gd name="T17" fmla="*/ 159 h 159"/>
                    <a:gd name="T18" fmla="*/ 299 w 299"/>
                    <a:gd name="T19" fmla="*/ 58 h 159"/>
                    <a:gd name="T20" fmla="*/ 223 w 299"/>
                    <a:gd name="T21" fmla="*/ 58 h 159"/>
                    <a:gd name="T22" fmla="*/ 223 w 299"/>
                    <a:gd name="T23" fmla="*/ 0 h 159"/>
                    <a:gd name="T24" fmla="*/ 151 w 299"/>
                    <a:gd name="T25" fmla="*/ 0 h 159"/>
                    <a:gd name="T26" fmla="*/ 79 w 299"/>
                    <a:gd name="T27" fmla="*/ 0 h 159"/>
                    <a:gd name="T28" fmla="*/ 79 w 299"/>
                    <a:gd name="T29" fmla="*/ 58 h 159"/>
                    <a:gd name="T30" fmla="*/ 0 w 299"/>
                    <a:gd name="T31" fmla="*/ 58 h 159"/>
                    <a:gd name="T32" fmla="*/ 0 w 299"/>
                    <a:gd name="T33" fmla="*/ 159 h 159"/>
                    <a:gd name="T34" fmla="*/ 104 w 299"/>
                    <a:gd name="T35" fmla="*/ 159 h 159"/>
                    <a:gd name="T36" fmla="*/ 151 w 299"/>
                    <a:gd name="T37" fmla="*/ 159 h 159"/>
                    <a:gd name="T38" fmla="*/ 151 w 299"/>
                    <a:gd name="T39" fmla="*/ 58 h 159"/>
                    <a:gd name="T40" fmla="*/ 104 w 299"/>
                    <a:gd name="T41" fmla="*/ 58 h 159"/>
                    <a:gd name="T42" fmla="*/ 104 w 299"/>
                    <a:gd name="T43" fmla="*/ 58 h 159"/>
                    <a:gd name="T44" fmla="*/ 104 w 299"/>
                    <a:gd name="T45" fmla="*/ 29 h 159"/>
                    <a:gd name="T46" fmla="*/ 151 w 299"/>
                    <a:gd name="T47" fmla="*/ 29 h 159"/>
                    <a:gd name="T48" fmla="*/ 151 w 299"/>
                    <a:gd name="T49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99" h="159">
                      <a:moveTo>
                        <a:pt x="223" y="0"/>
                      </a:moveTo>
                      <a:lnTo>
                        <a:pt x="151" y="0"/>
                      </a:lnTo>
                      <a:lnTo>
                        <a:pt x="151" y="29"/>
                      </a:lnTo>
                      <a:lnTo>
                        <a:pt x="198" y="29"/>
                      </a:lnTo>
                      <a:lnTo>
                        <a:pt x="198" y="58"/>
                      </a:lnTo>
                      <a:lnTo>
                        <a:pt x="151" y="58"/>
                      </a:lnTo>
                      <a:lnTo>
                        <a:pt x="151" y="159"/>
                      </a:lnTo>
                      <a:lnTo>
                        <a:pt x="198" y="159"/>
                      </a:lnTo>
                      <a:lnTo>
                        <a:pt x="299" y="159"/>
                      </a:lnTo>
                      <a:lnTo>
                        <a:pt x="299" y="58"/>
                      </a:lnTo>
                      <a:lnTo>
                        <a:pt x="223" y="58"/>
                      </a:lnTo>
                      <a:lnTo>
                        <a:pt x="223" y="0"/>
                      </a:lnTo>
                      <a:close/>
                      <a:moveTo>
                        <a:pt x="151" y="0"/>
                      </a:moveTo>
                      <a:lnTo>
                        <a:pt x="79" y="0"/>
                      </a:lnTo>
                      <a:lnTo>
                        <a:pt x="79" y="58"/>
                      </a:lnTo>
                      <a:lnTo>
                        <a:pt x="0" y="58"/>
                      </a:lnTo>
                      <a:lnTo>
                        <a:pt x="0" y="159"/>
                      </a:lnTo>
                      <a:lnTo>
                        <a:pt x="104" y="159"/>
                      </a:lnTo>
                      <a:lnTo>
                        <a:pt x="151" y="159"/>
                      </a:lnTo>
                      <a:lnTo>
                        <a:pt x="151" y="58"/>
                      </a:lnTo>
                      <a:lnTo>
                        <a:pt x="104" y="58"/>
                      </a:lnTo>
                      <a:lnTo>
                        <a:pt x="104" y="58"/>
                      </a:lnTo>
                      <a:lnTo>
                        <a:pt x="104" y="29"/>
                      </a:lnTo>
                      <a:lnTo>
                        <a:pt x="151" y="29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Freeform: Shape 162"/>
                <p:cNvSpPr>
                  <a:spLocks/>
                </p:cNvSpPr>
                <p:nvPr/>
              </p:nvSpPr>
              <p:spPr bwMode="auto">
                <a:xfrm>
                  <a:off x="2908797" y="1272501"/>
                  <a:ext cx="371300" cy="379878"/>
                </a:xfrm>
                <a:custGeom>
                  <a:avLst/>
                  <a:gdLst>
                    <a:gd name="T0" fmla="*/ 42 w 84"/>
                    <a:gd name="T1" fmla="*/ 0 h 86"/>
                    <a:gd name="T2" fmla="*/ 33 w 84"/>
                    <a:gd name="T3" fmla="*/ 18 h 86"/>
                    <a:gd name="T4" fmla="*/ 33 w 84"/>
                    <a:gd name="T5" fmla="*/ 32 h 86"/>
                    <a:gd name="T6" fmla="*/ 0 w 84"/>
                    <a:gd name="T7" fmla="*/ 46 h 86"/>
                    <a:gd name="T8" fmla="*/ 0 w 84"/>
                    <a:gd name="T9" fmla="*/ 55 h 86"/>
                    <a:gd name="T10" fmla="*/ 33 w 84"/>
                    <a:gd name="T11" fmla="*/ 48 h 86"/>
                    <a:gd name="T12" fmla="*/ 33 w 84"/>
                    <a:gd name="T13" fmla="*/ 67 h 86"/>
                    <a:gd name="T14" fmla="*/ 19 w 84"/>
                    <a:gd name="T15" fmla="*/ 77 h 86"/>
                    <a:gd name="T16" fmla="*/ 19 w 84"/>
                    <a:gd name="T17" fmla="*/ 86 h 86"/>
                    <a:gd name="T18" fmla="*/ 42 w 84"/>
                    <a:gd name="T19" fmla="*/ 78 h 86"/>
                    <a:gd name="T20" fmla="*/ 65 w 84"/>
                    <a:gd name="T21" fmla="*/ 86 h 86"/>
                    <a:gd name="T22" fmla="*/ 65 w 84"/>
                    <a:gd name="T23" fmla="*/ 77 h 86"/>
                    <a:gd name="T24" fmla="*/ 52 w 84"/>
                    <a:gd name="T25" fmla="*/ 67 h 86"/>
                    <a:gd name="T26" fmla="*/ 52 w 84"/>
                    <a:gd name="T27" fmla="*/ 48 h 86"/>
                    <a:gd name="T28" fmla="*/ 84 w 84"/>
                    <a:gd name="T29" fmla="*/ 55 h 86"/>
                    <a:gd name="T30" fmla="*/ 84 w 84"/>
                    <a:gd name="T31" fmla="*/ 46 h 86"/>
                    <a:gd name="T32" fmla="*/ 52 w 84"/>
                    <a:gd name="T33" fmla="*/ 32 h 86"/>
                    <a:gd name="T34" fmla="*/ 52 w 84"/>
                    <a:gd name="T35" fmla="*/ 18 h 86"/>
                    <a:gd name="T36" fmla="*/ 42 w 84"/>
                    <a:gd name="T37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4" h="86">
                      <a:moveTo>
                        <a:pt x="42" y="0"/>
                      </a:moveTo>
                      <a:cubicBezTo>
                        <a:pt x="37" y="0"/>
                        <a:pt x="33" y="13"/>
                        <a:pt x="33" y="18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33" y="48"/>
                        <a:pt x="33" y="48"/>
                        <a:pt x="33" y="48"/>
                      </a:cubicBez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19" y="77"/>
                        <a:pt x="19" y="77"/>
                        <a:pt x="19" y="77"/>
                      </a:cubicBezTo>
                      <a:cubicBezTo>
                        <a:pt x="19" y="86"/>
                        <a:pt x="19" y="86"/>
                        <a:pt x="19" y="86"/>
                      </a:cubicBezTo>
                      <a:cubicBezTo>
                        <a:pt x="42" y="78"/>
                        <a:pt x="42" y="78"/>
                        <a:pt x="42" y="78"/>
                      </a:cubicBezTo>
                      <a:cubicBezTo>
                        <a:pt x="65" y="86"/>
                        <a:pt x="65" y="86"/>
                        <a:pt x="65" y="86"/>
                      </a:cubicBezTo>
                      <a:cubicBezTo>
                        <a:pt x="65" y="77"/>
                        <a:pt x="65" y="77"/>
                        <a:pt x="65" y="7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84" y="55"/>
                        <a:pt x="84" y="55"/>
                        <a:pt x="84" y="55"/>
                      </a:cubicBezTo>
                      <a:cubicBezTo>
                        <a:pt x="84" y="46"/>
                        <a:pt x="84" y="46"/>
                        <a:pt x="84" y="46"/>
                      </a:cubicBezTo>
                      <a:cubicBezTo>
                        <a:pt x="52" y="32"/>
                        <a:pt x="52" y="32"/>
                        <a:pt x="52" y="32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52" y="13"/>
                        <a:pt x="48" y="0"/>
                        <a:pt x="42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Freeform: Shape 163"/>
                <p:cNvSpPr>
                  <a:spLocks/>
                </p:cNvSpPr>
                <p:nvPr/>
              </p:nvSpPr>
              <p:spPr bwMode="auto">
                <a:xfrm>
                  <a:off x="6251723" y="2292044"/>
                  <a:ext cx="269591" cy="216898"/>
                </a:xfrm>
                <a:custGeom>
                  <a:avLst/>
                  <a:gdLst>
                    <a:gd name="T0" fmla="*/ 48 w 61"/>
                    <a:gd name="T1" fmla="*/ 49 h 49"/>
                    <a:gd name="T2" fmla="*/ 48 w 61"/>
                    <a:gd name="T3" fmla="*/ 32 h 49"/>
                    <a:gd name="T4" fmla="*/ 56 w 61"/>
                    <a:gd name="T5" fmla="*/ 24 h 49"/>
                    <a:gd name="T6" fmla="*/ 61 w 61"/>
                    <a:gd name="T7" fmla="*/ 24 h 49"/>
                    <a:gd name="T8" fmla="*/ 61 w 61"/>
                    <a:gd name="T9" fmla="*/ 6 h 49"/>
                    <a:gd name="T10" fmla="*/ 54 w 61"/>
                    <a:gd name="T11" fmla="*/ 0 h 49"/>
                    <a:gd name="T12" fmla="*/ 39 w 61"/>
                    <a:gd name="T13" fmla="*/ 0 h 49"/>
                    <a:gd name="T14" fmla="*/ 39 w 61"/>
                    <a:gd name="T15" fmla="*/ 8 h 49"/>
                    <a:gd name="T16" fmla="*/ 45 w 61"/>
                    <a:gd name="T17" fmla="*/ 13 h 49"/>
                    <a:gd name="T18" fmla="*/ 39 w 61"/>
                    <a:gd name="T19" fmla="*/ 19 h 49"/>
                    <a:gd name="T20" fmla="*/ 39 w 61"/>
                    <a:gd name="T21" fmla="*/ 22 h 49"/>
                    <a:gd name="T22" fmla="*/ 45 w 61"/>
                    <a:gd name="T23" fmla="*/ 28 h 49"/>
                    <a:gd name="T24" fmla="*/ 39 w 61"/>
                    <a:gd name="T25" fmla="*/ 33 h 49"/>
                    <a:gd name="T26" fmla="*/ 39 w 61"/>
                    <a:gd name="T27" fmla="*/ 49 h 49"/>
                    <a:gd name="T28" fmla="*/ 48 w 61"/>
                    <a:gd name="T29" fmla="*/ 49 h 49"/>
                    <a:gd name="T30" fmla="*/ 39 w 61"/>
                    <a:gd name="T31" fmla="*/ 0 h 49"/>
                    <a:gd name="T32" fmla="*/ 22 w 61"/>
                    <a:gd name="T33" fmla="*/ 0 h 49"/>
                    <a:gd name="T34" fmla="*/ 22 w 61"/>
                    <a:gd name="T35" fmla="*/ 8 h 49"/>
                    <a:gd name="T36" fmla="*/ 22 w 61"/>
                    <a:gd name="T37" fmla="*/ 8 h 49"/>
                    <a:gd name="T38" fmla="*/ 22 w 61"/>
                    <a:gd name="T39" fmla="*/ 8 h 49"/>
                    <a:gd name="T40" fmla="*/ 27 w 61"/>
                    <a:gd name="T41" fmla="*/ 13 h 49"/>
                    <a:gd name="T42" fmla="*/ 22 w 61"/>
                    <a:gd name="T43" fmla="*/ 19 h 49"/>
                    <a:gd name="T44" fmla="*/ 22 w 61"/>
                    <a:gd name="T45" fmla="*/ 19 h 49"/>
                    <a:gd name="T46" fmla="*/ 22 w 61"/>
                    <a:gd name="T47" fmla="*/ 22 h 49"/>
                    <a:gd name="T48" fmla="*/ 22 w 61"/>
                    <a:gd name="T49" fmla="*/ 22 h 49"/>
                    <a:gd name="T50" fmla="*/ 22 w 61"/>
                    <a:gd name="T51" fmla="*/ 22 h 49"/>
                    <a:gd name="T52" fmla="*/ 27 w 61"/>
                    <a:gd name="T53" fmla="*/ 28 h 49"/>
                    <a:gd name="T54" fmla="*/ 22 w 61"/>
                    <a:gd name="T55" fmla="*/ 33 h 49"/>
                    <a:gd name="T56" fmla="*/ 22 w 61"/>
                    <a:gd name="T57" fmla="*/ 33 h 49"/>
                    <a:gd name="T58" fmla="*/ 22 w 61"/>
                    <a:gd name="T59" fmla="*/ 49 h 49"/>
                    <a:gd name="T60" fmla="*/ 39 w 61"/>
                    <a:gd name="T61" fmla="*/ 49 h 49"/>
                    <a:gd name="T62" fmla="*/ 39 w 61"/>
                    <a:gd name="T63" fmla="*/ 33 h 49"/>
                    <a:gd name="T64" fmla="*/ 39 w 61"/>
                    <a:gd name="T65" fmla="*/ 33 h 49"/>
                    <a:gd name="T66" fmla="*/ 34 w 61"/>
                    <a:gd name="T67" fmla="*/ 28 h 49"/>
                    <a:gd name="T68" fmla="*/ 39 w 61"/>
                    <a:gd name="T69" fmla="*/ 22 h 49"/>
                    <a:gd name="T70" fmla="*/ 39 w 61"/>
                    <a:gd name="T71" fmla="*/ 22 h 49"/>
                    <a:gd name="T72" fmla="*/ 39 w 61"/>
                    <a:gd name="T73" fmla="*/ 22 h 49"/>
                    <a:gd name="T74" fmla="*/ 39 w 61"/>
                    <a:gd name="T75" fmla="*/ 19 h 49"/>
                    <a:gd name="T76" fmla="*/ 39 w 61"/>
                    <a:gd name="T77" fmla="*/ 19 h 49"/>
                    <a:gd name="T78" fmla="*/ 34 w 61"/>
                    <a:gd name="T79" fmla="*/ 13 h 49"/>
                    <a:gd name="T80" fmla="*/ 39 w 61"/>
                    <a:gd name="T81" fmla="*/ 8 h 49"/>
                    <a:gd name="T82" fmla="*/ 39 w 61"/>
                    <a:gd name="T83" fmla="*/ 8 h 49"/>
                    <a:gd name="T84" fmla="*/ 39 w 61"/>
                    <a:gd name="T85" fmla="*/ 8 h 49"/>
                    <a:gd name="T86" fmla="*/ 39 w 61"/>
                    <a:gd name="T87" fmla="*/ 0 h 49"/>
                    <a:gd name="T88" fmla="*/ 22 w 61"/>
                    <a:gd name="T89" fmla="*/ 0 h 49"/>
                    <a:gd name="T90" fmla="*/ 6 w 61"/>
                    <a:gd name="T91" fmla="*/ 0 h 49"/>
                    <a:gd name="T92" fmla="*/ 0 w 61"/>
                    <a:gd name="T93" fmla="*/ 6 h 49"/>
                    <a:gd name="T94" fmla="*/ 0 w 61"/>
                    <a:gd name="T95" fmla="*/ 24 h 49"/>
                    <a:gd name="T96" fmla="*/ 5 w 61"/>
                    <a:gd name="T97" fmla="*/ 24 h 49"/>
                    <a:gd name="T98" fmla="*/ 13 w 61"/>
                    <a:gd name="T99" fmla="*/ 32 h 49"/>
                    <a:gd name="T100" fmla="*/ 13 w 61"/>
                    <a:gd name="T101" fmla="*/ 49 h 49"/>
                    <a:gd name="T102" fmla="*/ 22 w 61"/>
                    <a:gd name="T103" fmla="*/ 49 h 49"/>
                    <a:gd name="T104" fmla="*/ 22 w 61"/>
                    <a:gd name="T105" fmla="*/ 33 h 49"/>
                    <a:gd name="T106" fmla="*/ 16 w 61"/>
                    <a:gd name="T107" fmla="*/ 28 h 49"/>
                    <a:gd name="T108" fmla="*/ 22 w 61"/>
                    <a:gd name="T109" fmla="*/ 22 h 49"/>
                    <a:gd name="T110" fmla="*/ 22 w 61"/>
                    <a:gd name="T111" fmla="*/ 19 h 49"/>
                    <a:gd name="T112" fmla="*/ 16 w 61"/>
                    <a:gd name="T113" fmla="*/ 13 h 49"/>
                    <a:gd name="T114" fmla="*/ 22 w 61"/>
                    <a:gd name="T115" fmla="*/ 8 h 49"/>
                    <a:gd name="T116" fmla="*/ 22 w 61"/>
                    <a:gd name="T117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1" h="49">
                      <a:moveTo>
                        <a:pt x="48" y="49"/>
                      </a:move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8" y="27"/>
                        <a:pt x="51" y="24"/>
                        <a:pt x="56" y="24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61" y="6"/>
                        <a:pt x="61" y="6"/>
                        <a:pt x="61" y="6"/>
                      </a:cubicBezTo>
                      <a:cubicBezTo>
                        <a:pt x="61" y="3"/>
                        <a:pt x="58" y="0"/>
                        <a:pt x="54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42" y="8"/>
                        <a:pt x="45" y="10"/>
                        <a:pt x="45" y="13"/>
                      </a:cubicBezTo>
                      <a:cubicBezTo>
                        <a:pt x="45" y="16"/>
                        <a:pt x="42" y="19"/>
                        <a:pt x="39" y="19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42" y="22"/>
                        <a:pt x="45" y="25"/>
                        <a:pt x="45" y="28"/>
                      </a:cubicBezTo>
                      <a:cubicBezTo>
                        <a:pt x="45" y="31"/>
                        <a:pt x="42" y="33"/>
                        <a:pt x="39" y="33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lnTo>
                        <a:pt x="48" y="49"/>
                      </a:lnTo>
                      <a:close/>
                      <a:moveTo>
                        <a:pt x="39" y="0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5" y="8"/>
                        <a:pt x="27" y="10"/>
                        <a:pt x="27" y="13"/>
                      </a:cubicBezTo>
                      <a:cubicBezTo>
                        <a:pt x="27" y="16"/>
                        <a:pt x="25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5" y="22"/>
                        <a:pt x="27" y="25"/>
                        <a:pt x="27" y="28"/>
                      </a:cubicBezTo>
                      <a:cubicBezTo>
                        <a:pt x="27" y="31"/>
                        <a:pt x="25" y="33"/>
                        <a:pt x="22" y="33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6" y="33"/>
                        <a:pt x="34" y="31"/>
                        <a:pt x="34" y="28"/>
                      </a:cubicBezTo>
                      <a:cubicBezTo>
                        <a:pt x="34" y="25"/>
                        <a:pt x="36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6" y="19"/>
                        <a:pt x="34" y="16"/>
                        <a:pt x="34" y="13"/>
                      </a:cubicBezTo>
                      <a:cubicBezTo>
                        <a:pt x="34" y="10"/>
                        <a:pt x="36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lnTo>
                        <a:pt x="39" y="0"/>
                      </a:lnTo>
                      <a:close/>
                      <a:moveTo>
                        <a:pt x="22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10" y="24"/>
                        <a:pt x="13" y="27"/>
                        <a:pt x="13" y="32"/>
                      </a:cubicBezTo>
                      <a:cubicBezTo>
                        <a:pt x="13" y="49"/>
                        <a:pt x="13" y="49"/>
                        <a:pt x="13" y="49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19" y="33"/>
                        <a:pt x="16" y="31"/>
                        <a:pt x="16" y="28"/>
                      </a:cubicBezTo>
                      <a:cubicBezTo>
                        <a:pt x="16" y="25"/>
                        <a:pt x="19" y="22"/>
                        <a:pt x="22" y="22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19" y="19"/>
                        <a:pt x="16" y="16"/>
                        <a:pt x="16" y="13"/>
                      </a:cubicBezTo>
                      <a:cubicBezTo>
                        <a:pt x="16" y="10"/>
                        <a:pt x="19" y="8"/>
                        <a:pt x="22" y="8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Freeform: Shape 164"/>
                <p:cNvSpPr>
                  <a:spLocks/>
                </p:cNvSpPr>
                <p:nvPr/>
              </p:nvSpPr>
              <p:spPr bwMode="auto">
                <a:xfrm>
                  <a:off x="6203932" y="2412135"/>
                  <a:ext cx="366398" cy="193615"/>
                </a:xfrm>
                <a:custGeom>
                  <a:avLst/>
                  <a:gdLst>
                    <a:gd name="T0" fmla="*/ 78 w 83"/>
                    <a:gd name="T1" fmla="*/ 0 h 44"/>
                    <a:gd name="T2" fmla="*/ 72 w 83"/>
                    <a:gd name="T3" fmla="*/ 0 h 44"/>
                    <a:gd name="T4" fmla="*/ 67 w 83"/>
                    <a:gd name="T5" fmla="*/ 0 h 44"/>
                    <a:gd name="T6" fmla="*/ 61 w 83"/>
                    <a:gd name="T7" fmla="*/ 5 h 44"/>
                    <a:gd name="T8" fmla="*/ 61 w 83"/>
                    <a:gd name="T9" fmla="*/ 24 h 44"/>
                    <a:gd name="T10" fmla="*/ 21 w 83"/>
                    <a:gd name="T11" fmla="*/ 24 h 44"/>
                    <a:gd name="T12" fmla="*/ 21 w 83"/>
                    <a:gd name="T13" fmla="*/ 5 h 44"/>
                    <a:gd name="T14" fmla="*/ 16 w 83"/>
                    <a:gd name="T15" fmla="*/ 0 h 44"/>
                    <a:gd name="T16" fmla="*/ 11 w 83"/>
                    <a:gd name="T17" fmla="*/ 0 h 44"/>
                    <a:gd name="T18" fmla="*/ 6 w 83"/>
                    <a:gd name="T19" fmla="*/ 0 h 44"/>
                    <a:gd name="T20" fmla="*/ 0 w 83"/>
                    <a:gd name="T21" fmla="*/ 5 h 44"/>
                    <a:gd name="T22" fmla="*/ 0 w 83"/>
                    <a:gd name="T23" fmla="*/ 33 h 44"/>
                    <a:gd name="T24" fmla="*/ 8 w 83"/>
                    <a:gd name="T25" fmla="*/ 41 h 44"/>
                    <a:gd name="T26" fmla="*/ 8 w 83"/>
                    <a:gd name="T27" fmla="*/ 41 h 44"/>
                    <a:gd name="T28" fmla="*/ 9 w 83"/>
                    <a:gd name="T29" fmla="*/ 43 h 44"/>
                    <a:gd name="T30" fmla="*/ 11 w 83"/>
                    <a:gd name="T31" fmla="*/ 44 h 44"/>
                    <a:gd name="T32" fmla="*/ 13 w 83"/>
                    <a:gd name="T33" fmla="*/ 44 h 44"/>
                    <a:gd name="T34" fmla="*/ 15 w 83"/>
                    <a:gd name="T35" fmla="*/ 43 h 44"/>
                    <a:gd name="T36" fmla="*/ 16 w 83"/>
                    <a:gd name="T37" fmla="*/ 41 h 44"/>
                    <a:gd name="T38" fmla="*/ 16 w 83"/>
                    <a:gd name="T39" fmla="*/ 41 h 44"/>
                    <a:gd name="T40" fmla="*/ 67 w 83"/>
                    <a:gd name="T41" fmla="*/ 41 h 44"/>
                    <a:gd name="T42" fmla="*/ 67 w 83"/>
                    <a:gd name="T43" fmla="*/ 41 h 44"/>
                    <a:gd name="T44" fmla="*/ 68 w 83"/>
                    <a:gd name="T45" fmla="*/ 43 h 44"/>
                    <a:gd name="T46" fmla="*/ 70 w 83"/>
                    <a:gd name="T47" fmla="*/ 44 h 44"/>
                    <a:gd name="T48" fmla="*/ 72 w 83"/>
                    <a:gd name="T49" fmla="*/ 44 h 44"/>
                    <a:gd name="T50" fmla="*/ 74 w 83"/>
                    <a:gd name="T51" fmla="*/ 43 h 44"/>
                    <a:gd name="T52" fmla="*/ 75 w 83"/>
                    <a:gd name="T53" fmla="*/ 41 h 44"/>
                    <a:gd name="T54" fmla="*/ 75 w 83"/>
                    <a:gd name="T55" fmla="*/ 41 h 44"/>
                    <a:gd name="T56" fmla="*/ 78 w 83"/>
                    <a:gd name="T57" fmla="*/ 41 h 44"/>
                    <a:gd name="T58" fmla="*/ 83 w 83"/>
                    <a:gd name="T59" fmla="*/ 33 h 44"/>
                    <a:gd name="T60" fmla="*/ 83 w 83"/>
                    <a:gd name="T61" fmla="*/ 5 h 44"/>
                    <a:gd name="T62" fmla="*/ 78 w 83"/>
                    <a:gd name="T63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3" h="44">
                      <a:moveTo>
                        <a:pt x="78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4" y="0"/>
                        <a:pt x="61" y="1"/>
                        <a:pt x="61" y="5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1" y="1"/>
                        <a:pt x="20" y="0"/>
                        <a:pt x="16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1"/>
                        <a:pt x="0" y="5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6"/>
                        <a:pt x="4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2"/>
                        <a:pt x="8" y="42"/>
                        <a:pt x="9" y="43"/>
                      </a:cubicBezTo>
                      <a:cubicBezTo>
                        <a:pt x="9" y="44"/>
                        <a:pt x="10" y="44"/>
                        <a:pt x="11" y="44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cubicBezTo>
                        <a:pt x="14" y="44"/>
                        <a:pt x="15" y="44"/>
                        <a:pt x="15" y="43"/>
                      </a:cubicBezTo>
                      <a:cubicBezTo>
                        <a:pt x="16" y="42"/>
                        <a:pt x="16" y="42"/>
                        <a:pt x="16" y="41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2"/>
                        <a:pt x="67" y="42"/>
                        <a:pt x="68" y="43"/>
                      </a:cubicBezTo>
                      <a:cubicBezTo>
                        <a:pt x="68" y="44"/>
                        <a:pt x="69" y="44"/>
                        <a:pt x="70" y="44"/>
                      </a:cubicBezTo>
                      <a:cubicBezTo>
                        <a:pt x="72" y="44"/>
                        <a:pt x="72" y="44"/>
                        <a:pt x="72" y="44"/>
                      </a:cubicBezTo>
                      <a:cubicBezTo>
                        <a:pt x="73" y="44"/>
                        <a:pt x="74" y="44"/>
                        <a:pt x="74" y="43"/>
                      </a:cubicBezTo>
                      <a:cubicBezTo>
                        <a:pt x="75" y="42"/>
                        <a:pt x="75" y="42"/>
                        <a:pt x="75" y="41"/>
                      </a:cubicBezTo>
                      <a:cubicBezTo>
                        <a:pt x="75" y="41"/>
                        <a:pt x="75" y="41"/>
                        <a:pt x="75" y="41"/>
                      </a:cubicBezTo>
                      <a:cubicBezTo>
                        <a:pt x="78" y="41"/>
                        <a:pt x="78" y="41"/>
                        <a:pt x="78" y="41"/>
                      </a:cubicBezTo>
                      <a:cubicBezTo>
                        <a:pt x="81" y="41"/>
                        <a:pt x="83" y="36"/>
                        <a:pt x="83" y="33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3" y="1"/>
                        <a:pt x="81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Oval 165"/>
                <p:cNvSpPr>
                  <a:spLocks/>
                </p:cNvSpPr>
                <p:nvPr/>
              </p:nvSpPr>
              <p:spPr bwMode="auto">
                <a:xfrm>
                  <a:off x="6331375" y="2336159"/>
                  <a:ext cx="31861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Oval 166"/>
                <p:cNvSpPr>
                  <a:spLocks/>
                </p:cNvSpPr>
                <p:nvPr/>
              </p:nvSpPr>
              <p:spPr bwMode="auto">
                <a:xfrm>
                  <a:off x="6411026" y="2336159"/>
                  <a:ext cx="30635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0" name="Oval 167"/>
                <p:cNvSpPr>
                  <a:spLocks/>
                </p:cNvSpPr>
                <p:nvPr/>
              </p:nvSpPr>
              <p:spPr bwMode="auto">
                <a:xfrm>
                  <a:off x="6331375" y="2398655"/>
                  <a:ext cx="31861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1" name="Oval 168"/>
                <p:cNvSpPr>
                  <a:spLocks/>
                </p:cNvSpPr>
                <p:nvPr/>
              </p:nvSpPr>
              <p:spPr bwMode="auto">
                <a:xfrm>
                  <a:off x="6411026" y="2398655"/>
                  <a:ext cx="30635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2" name="Freeform: Shape 169"/>
                <p:cNvSpPr>
                  <a:spLocks/>
                </p:cNvSpPr>
                <p:nvPr/>
              </p:nvSpPr>
              <p:spPr bwMode="auto">
                <a:xfrm>
                  <a:off x="3514151" y="808069"/>
                  <a:ext cx="384780" cy="322284"/>
                </a:xfrm>
                <a:custGeom>
                  <a:avLst/>
                  <a:gdLst>
                    <a:gd name="T0" fmla="*/ 58 w 87"/>
                    <a:gd name="T1" fmla="*/ 0 h 73"/>
                    <a:gd name="T2" fmla="*/ 31 w 87"/>
                    <a:gd name="T3" fmla="*/ 0 h 73"/>
                    <a:gd name="T4" fmla="*/ 0 w 87"/>
                    <a:gd name="T5" fmla="*/ 26 h 73"/>
                    <a:gd name="T6" fmla="*/ 9 w 87"/>
                    <a:gd name="T7" fmla="*/ 38 h 73"/>
                    <a:gd name="T8" fmla="*/ 20 w 87"/>
                    <a:gd name="T9" fmla="*/ 27 h 73"/>
                    <a:gd name="T10" fmla="*/ 20 w 87"/>
                    <a:gd name="T11" fmla="*/ 73 h 73"/>
                    <a:gd name="T12" fmla="*/ 44 w 87"/>
                    <a:gd name="T13" fmla="*/ 73 h 73"/>
                    <a:gd name="T14" fmla="*/ 68 w 87"/>
                    <a:gd name="T15" fmla="*/ 73 h 73"/>
                    <a:gd name="T16" fmla="*/ 67 w 87"/>
                    <a:gd name="T17" fmla="*/ 27 h 73"/>
                    <a:gd name="T18" fmla="*/ 79 w 87"/>
                    <a:gd name="T19" fmla="*/ 38 h 73"/>
                    <a:gd name="T20" fmla="*/ 87 w 87"/>
                    <a:gd name="T21" fmla="*/ 26 h 73"/>
                    <a:gd name="T22" fmla="*/ 58 w 87"/>
                    <a:gd name="T23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7" h="73">
                      <a:moveTo>
                        <a:pt x="58" y="0"/>
                      </a:moveTo>
                      <a:cubicBezTo>
                        <a:pt x="53" y="8"/>
                        <a:pt x="36" y="8"/>
                        <a:pt x="31" y="0"/>
                      </a:cubicBezTo>
                      <a:cubicBezTo>
                        <a:pt x="31" y="0"/>
                        <a:pt x="5" y="15"/>
                        <a:pt x="0" y="26"/>
                      </a:cubicBezTo>
                      <a:cubicBezTo>
                        <a:pt x="9" y="38"/>
                        <a:pt x="9" y="38"/>
                        <a:pt x="9" y="38"/>
                      </a:cubicBezTo>
                      <a:cubicBezTo>
                        <a:pt x="9" y="38"/>
                        <a:pt x="16" y="30"/>
                        <a:pt x="20" y="27"/>
                      </a:cubicBezTo>
                      <a:cubicBezTo>
                        <a:pt x="20" y="73"/>
                        <a:pt x="20" y="73"/>
                        <a:pt x="20" y="73"/>
                      </a:cubicBezTo>
                      <a:cubicBezTo>
                        <a:pt x="44" y="73"/>
                        <a:pt x="44" y="73"/>
                        <a:pt x="44" y="73"/>
                      </a:cubicBezTo>
                      <a:cubicBezTo>
                        <a:pt x="68" y="73"/>
                        <a:pt x="68" y="73"/>
                        <a:pt x="68" y="73"/>
                      </a:cubicBezTo>
                      <a:cubicBezTo>
                        <a:pt x="67" y="27"/>
                        <a:pt x="67" y="27"/>
                        <a:pt x="67" y="27"/>
                      </a:cubicBezTo>
                      <a:cubicBezTo>
                        <a:pt x="71" y="30"/>
                        <a:pt x="79" y="38"/>
                        <a:pt x="79" y="38"/>
                      </a:cubicBezTo>
                      <a:cubicBezTo>
                        <a:pt x="87" y="26"/>
                        <a:pt x="87" y="26"/>
                        <a:pt x="87" y="26"/>
                      </a:cubicBezTo>
                      <a:cubicBezTo>
                        <a:pt x="82" y="15"/>
                        <a:pt x="58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3" name="Freeform: Shape 170"/>
                <p:cNvSpPr>
                  <a:spLocks/>
                </p:cNvSpPr>
                <p:nvPr/>
              </p:nvSpPr>
              <p:spPr bwMode="auto">
                <a:xfrm>
                  <a:off x="3656299" y="795815"/>
                  <a:ext cx="110287" cy="30635"/>
                </a:xfrm>
                <a:custGeom>
                  <a:avLst/>
                  <a:gdLst>
                    <a:gd name="T0" fmla="*/ 13 w 25"/>
                    <a:gd name="T1" fmla="*/ 7 h 7"/>
                    <a:gd name="T2" fmla="*/ 24 w 25"/>
                    <a:gd name="T3" fmla="*/ 2 h 7"/>
                    <a:gd name="T4" fmla="*/ 24 w 25"/>
                    <a:gd name="T5" fmla="*/ 0 h 7"/>
                    <a:gd name="T6" fmla="*/ 22 w 25"/>
                    <a:gd name="T7" fmla="*/ 1 h 7"/>
                    <a:gd name="T8" fmla="*/ 13 w 25"/>
                    <a:gd name="T9" fmla="*/ 5 h 7"/>
                    <a:gd name="T10" fmla="*/ 3 w 25"/>
                    <a:gd name="T11" fmla="*/ 1 h 7"/>
                    <a:gd name="T12" fmla="*/ 1 w 25"/>
                    <a:gd name="T13" fmla="*/ 0 h 7"/>
                    <a:gd name="T14" fmla="*/ 1 w 25"/>
                    <a:gd name="T15" fmla="*/ 2 h 7"/>
                    <a:gd name="T16" fmla="*/ 13 w 25"/>
                    <a:gd name="T1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7">
                      <a:moveTo>
                        <a:pt x="13" y="7"/>
                      </a:moveTo>
                      <a:cubicBezTo>
                        <a:pt x="18" y="7"/>
                        <a:pt x="23" y="5"/>
                        <a:pt x="24" y="2"/>
                      </a:cubicBezTo>
                      <a:cubicBezTo>
                        <a:pt x="25" y="2"/>
                        <a:pt x="24" y="1"/>
                        <a:pt x="24" y="0"/>
                      </a:cubicBezTo>
                      <a:cubicBezTo>
                        <a:pt x="23" y="0"/>
                        <a:pt x="22" y="0"/>
                        <a:pt x="22" y="1"/>
                      </a:cubicBezTo>
                      <a:cubicBezTo>
                        <a:pt x="21" y="3"/>
                        <a:pt x="17" y="5"/>
                        <a:pt x="13" y="5"/>
                      </a:cubicBezTo>
                      <a:cubicBezTo>
                        <a:pt x="8" y="5"/>
                        <a:pt x="4" y="3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1" y="2"/>
                      </a:cubicBezTo>
                      <a:cubicBezTo>
                        <a:pt x="2" y="5"/>
                        <a:pt x="7" y="7"/>
                        <a:pt x="1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4" name="Freeform: Shape 171"/>
                <p:cNvSpPr>
                  <a:spLocks/>
                </p:cNvSpPr>
                <p:nvPr/>
              </p:nvSpPr>
              <p:spPr bwMode="auto">
                <a:xfrm>
                  <a:off x="5859591" y="3626519"/>
                  <a:ext cx="322284" cy="335763"/>
                </a:xfrm>
                <a:custGeom>
                  <a:avLst/>
                  <a:gdLst>
                    <a:gd name="T0" fmla="*/ 56 w 73"/>
                    <a:gd name="T1" fmla="*/ 2 h 76"/>
                    <a:gd name="T2" fmla="*/ 51 w 73"/>
                    <a:gd name="T3" fmla="*/ 2 h 76"/>
                    <a:gd name="T4" fmla="*/ 50 w 73"/>
                    <a:gd name="T5" fmla="*/ 3 h 76"/>
                    <a:gd name="T6" fmla="*/ 44 w 73"/>
                    <a:gd name="T7" fmla="*/ 5 h 76"/>
                    <a:gd name="T8" fmla="*/ 17 w 73"/>
                    <a:gd name="T9" fmla="*/ 5 h 76"/>
                    <a:gd name="T10" fmla="*/ 13 w 73"/>
                    <a:gd name="T11" fmla="*/ 8 h 76"/>
                    <a:gd name="T12" fmla="*/ 1 w 73"/>
                    <a:gd name="T13" fmla="*/ 40 h 76"/>
                    <a:gd name="T14" fmla="*/ 7 w 73"/>
                    <a:gd name="T15" fmla="*/ 47 h 76"/>
                    <a:gd name="T16" fmla="*/ 29 w 73"/>
                    <a:gd name="T17" fmla="*/ 47 h 76"/>
                    <a:gd name="T18" fmla="*/ 28 w 73"/>
                    <a:gd name="T19" fmla="*/ 54 h 76"/>
                    <a:gd name="T20" fmla="*/ 24 w 73"/>
                    <a:gd name="T21" fmla="*/ 66 h 76"/>
                    <a:gd name="T22" fmla="*/ 26 w 73"/>
                    <a:gd name="T23" fmla="*/ 72 h 76"/>
                    <a:gd name="T24" fmla="*/ 34 w 73"/>
                    <a:gd name="T25" fmla="*/ 72 h 76"/>
                    <a:gd name="T26" fmla="*/ 41 w 73"/>
                    <a:gd name="T27" fmla="*/ 57 h 76"/>
                    <a:gd name="T28" fmla="*/ 55 w 73"/>
                    <a:gd name="T29" fmla="*/ 40 h 76"/>
                    <a:gd name="T30" fmla="*/ 57 w 73"/>
                    <a:gd name="T31" fmla="*/ 37 h 76"/>
                    <a:gd name="T32" fmla="*/ 72 w 73"/>
                    <a:gd name="T33" fmla="*/ 23 h 76"/>
                    <a:gd name="T34" fmla="*/ 72 w 73"/>
                    <a:gd name="T35" fmla="*/ 18 h 76"/>
                    <a:gd name="T36" fmla="*/ 56 w 73"/>
                    <a:gd name="T37" fmla="*/ 2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3" h="76">
                      <a:moveTo>
                        <a:pt x="56" y="2"/>
                      </a:moveTo>
                      <a:cubicBezTo>
                        <a:pt x="54" y="0"/>
                        <a:pt x="52" y="0"/>
                        <a:pt x="51" y="2"/>
                      </a:cubicBezTo>
                      <a:cubicBezTo>
                        <a:pt x="50" y="3"/>
                        <a:pt x="50" y="3"/>
                        <a:pt x="50" y="3"/>
                      </a:cubicBezTo>
                      <a:cubicBezTo>
                        <a:pt x="48" y="4"/>
                        <a:pt x="46" y="5"/>
                        <a:pt x="44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5" y="5"/>
                        <a:pt x="13" y="7"/>
                        <a:pt x="13" y="8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0" y="44"/>
                        <a:pt x="2" y="47"/>
                        <a:pt x="7" y="47"/>
                      </a:cubicBez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0" y="50"/>
                        <a:pt x="29" y="53"/>
                        <a:pt x="28" y="54"/>
                      </a:cubicBezTo>
                      <a:cubicBezTo>
                        <a:pt x="27" y="56"/>
                        <a:pt x="23" y="60"/>
                        <a:pt x="24" y="66"/>
                      </a:cubicBezTo>
                      <a:cubicBezTo>
                        <a:pt x="24" y="68"/>
                        <a:pt x="25" y="71"/>
                        <a:pt x="26" y="72"/>
                      </a:cubicBezTo>
                      <a:cubicBezTo>
                        <a:pt x="30" y="76"/>
                        <a:pt x="34" y="75"/>
                        <a:pt x="34" y="72"/>
                      </a:cubicBezTo>
                      <a:cubicBezTo>
                        <a:pt x="34" y="67"/>
                        <a:pt x="32" y="62"/>
                        <a:pt x="41" y="57"/>
                      </a:cubicBezTo>
                      <a:cubicBezTo>
                        <a:pt x="49" y="51"/>
                        <a:pt x="55" y="40"/>
                        <a:pt x="55" y="40"/>
                      </a:cubicBezTo>
                      <a:cubicBezTo>
                        <a:pt x="55" y="40"/>
                        <a:pt x="56" y="39"/>
                        <a:pt x="57" y="37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3" y="22"/>
                        <a:pt x="73" y="19"/>
                        <a:pt x="72" y="18"/>
                      </a:cubicBezTo>
                      <a:lnTo>
                        <a:pt x="56" y="2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5" name="Freeform: Shape 172"/>
                <p:cNvSpPr>
                  <a:spLocks/>
                </p:cNvSpPr>
                <p:nvPr/>
              </p:nvSpPr>
              <p:spPr bwMode="auto">
                <a:xfrm>
                  <a:off x="3183290" y="1029869"/>
                  <a:ext cx="366398" cy="348017"/>
                </a:xfrm>
                <a:custGeom>
                  <a:avLst/>
                  <a:gdLst>
                    <a:gd name="T0" fmla="*/ 11 w 83"/>
                    <a:gd name="T1" fmla="*/ 63 h 79"/>
                    <a:gd name="T2" fmla="*/ 34 w 83"/>
                    <a:gd name="T3" fmla="*/ 52 h 79"/>
                    <a:gd name="T4" fmla="*/ 38 w 83"/>
                    <a:gd name="T5" fmla="*/ 51 h 79"/>
                    <a:gd name="T6" fmla="*/ 39 w 83"/>
                    <a:gd name="T7" fmla="*/ 55 h 79"/>
                    <a:gd name="T8" fmla="*/ 38 w 83"/>
                    <a:gd name="T9" fmla="*/ 65 h 79"/>
                    <a:gd name="T10" fmla="*/ 38 w 83"/>
                    <a:gd name="T11" fmla="*/ 79 h 79"/>
                    <a:gd name="T12" fmla="*/ 45 w 83"/>
                    <a:gd name="T13" fmla="*/ 79 h 79"/>
                    <a:gd name="T14" fmla="*/ 44 w 83"/>
                    <a:gd name="T15" fmla="*/ 65 h 79"/>
                    <a:gd name="T16" fmla="*/ 44 w 83"/>
                    <a:gd name="T17" fmla="*/ 55 h 79"/>
                    <a:gd name="T18" fmla="*/ 44 w 83"/>
                    <a:gd name="T19" fmla="*/ 51 h 79"/>
                    <a:gd name="T20" fmla="*/ 48 w 83"/>
                    <a:gd name="T21" fmla="*/ 52 h 79"/>
                    <a:gd name="T22" fmla="*/ 71 w 83"/>
                    <a:gd name="T23" fmla="*/ 63 h 79"/>
                    <a:gd name="T24" fmla="*/ 80 w 83"/>
                    <a:gd name="T25" fmla="*/ 54 h 79"/>
                    <a:gd name="T26" fmla="*/ 74 w 83"/>
                    <a:gd name="T27" fmla="*/ 26 h 79"/>
                    <a:gd name="T28" fmla="*/ 46 w 83"/>
                    <a:gd name="T29" fmla="*/ 44 h 79"/>
                    <a:gd name="T30" fmla="*/ 45 w 83"/>
                    <a:gd name="T31" fmla="*/ 41 h 79"/>
                    <a:gd name="T32" fmla="*/ 50 w 83"/>
                    <a:gd name="T33" fmla="*/ 32 h 79"/>
                    <a:gd name="T34" fmla="*/ 59 w 83"/>
                    <a:gd name="T35" fmla="*/ 10 h 79"/>
                    <a:gd name="T36" fmla="*/ 41 w 83"/>
                    <a:gd name="T37" fmla="*/ 0 h 79"/>
                    <a:gd name="T38" fmla="*/ 23 w 83"/>
                    <a:gd name="T39" fmla="*/ 10 h 79"/>
                    <a:gd name="T40" fmla="*/ 33 w 83"/>
                    <a:gd name="T41" fmla="*/ 32 h 79"/>
                    <a:gd name="T42" fmla="*/ 38 w 83"/>
                    <a:gd name="T43" fmla="*/ 41 h 79"/>
                    <a:gd name="T44" fmla="*/ 36 w 83"/>
                    <a:gd name="T45" fmla="*/ 44 h 79"/>
                    <a:gd name="T46" fmla="*/ 8 w 83"/>
                    <a:gd name="T47" fmla="*/ 26 h 79"/>
                    <a:gd name="T48" fmla="*/ 2 w 83"/>
                    <a:gd name="T49" fmla="*/ 54 h 79"/>
                    <a:gd name="T50" fmla="*/ 11 w 83"/>
                    <a:gd name="T51" fmla="*/ 63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3" h="79">
                      <a:moveTo>
                        <a:pt x="11" y="63"/>
                      </a:moveTo>
                      <a:cubicBezTo>
                        <a:pt x="20" y="64"/>
                        <a:pt x="27" y="55"/>
                        <a:pt x="34" y="52"/>
                      </a:cubicBezTo>
                      <a:cubicBezTo>
                        <a:pt x="35" y="51"/>
                        <a:pt x="38" y="50"/>
                        <a:pt x="38" y="51"/>
                      </a:cubicBezTo>
                      <a:cubicBezTo>
                        <a:pt x="39" y="52"/>
                        <a:pt x="39" y="54"/>
                        <a:pt x="39" y="55"/>
                      </a:cubicBezTo>
                      <a:cubicBezTo>
                        <a:pt x="39" y="59"/>
                        <a:pt x="38" y="62"/>
                        <a:pt x="38" y="65"/>
                      </a:cubicBezTo>
                      <a:cubicBezTo>
                        <a:pt x="38" y="69"/>
                        <a:pt x="38" y="75"/>
                        <a:pt x="38" y="79"/>
                      </a:cubicBezTo>
                      <a:cubicBezTo>
                        <a:pt x="45" y="79"/>
                        <a:pt x="45" y="79"/>
                        <a:pt x="45" y="79"/>
                      </a:cubicBezTo>
                      <a:cubicBezTo>
                        <a:pt x="44" y="75"/>
                        <a:pt x="44" y="69"/>
                        <a:pt x="44" y="65"/>
                      </a:cubicBezTo>
                      <a:cubicBezTo>
                        <a:pt x="44" y="62"/>
                        <a:pt x="44" y="59"/>
                        <a:pt x="44" y="55"/>
                      </a:cubicBezTo>
                      <a:cubicBezTo>
                        <a:pt x="44" y="54"/>
                        <a:pt x="43" y="52"/>
                        <a:pt x="44" y="51"/>
                      </a:cubicBezTo>
                      <a:cubicBezTo>
                        <a:pt x="45" y="50"/>
                        <a:pt x="47" y="51"/>
                        <a:pt x="48" y="52"/>
                      </a:cubicBezTo>
                      <a:cubicBezTo>
                        <a:pt x="55" y="55"/>
                        <a:pt x="62" y="64"/>
                        <a:pt x="71" y="63"/>
                      </a:cubicBezTo>
                      <a:cubicBezTo>
                        <a:pt x="76" y="63"/>
                        <a:pt x="78" y="59"/>
                        <a:pt x="80" y="54"/>
                      </a:cubicBezTo>
                      <a:cubicBezTo>
                        <a:pt x="83" y="46"/>
                        <a:pt x="83" y="31"/>
                        <a:pt x="74" y="26"/>
                      </a:cubicBezTo>
                      <a:cubicBezTo>
                        <a:pt x="61" y="18"/>
                        <a:pt x="57" y="43"/>
                        <a:pt x="46" y="44"/>
                      </a:cubicBezTo>
                      <a:cubicBezTo>
                        <a:pt x="44" y="44"/>
                        <a:pt x="44" y="43"/>
                        <a:pt x="45" y="41"/>
                      </a:cubicBezTo>
                      <a:cubicBezTo>
                        <a:pt x="46" y="38"/>
                        <a:pt x="48" y="35"/>
                        <a:pt x="50" y="32"/>
                      </a:cubicBezTo>
                      <a:cubicBezTo>
                        <a:pt x="54" y="26"/>
                        <a:pt x="60" y="18"/>
                        <a:pt x="59" y="10"/>
                      </a:cubicBezTo>
                      <a:cubicBezTo>
                        <a:pt x="58" y="2"/>
                        <a:pt x="49" y="0"/>
                        <a:pt x="41" y="0"/>
                      </a:cubicBezTo>
                      <a:cubicBezTo>
                        <a:pt x="33" y="0"/>
                        <a:pt x="24" y="2"/>
                        <a:pt x="23" y="10"/>
                      </a:cubicBezTo>
                      <a:cubicBezTo>
                        <a:pt x="22" y="18"/>
                        <a:pt x="28" y="26"/>
                        <a:pt x="33" y="32"/>
                      </a:cubicBezTo>
                      <a:cubicBezTo>
                        <a:pt x="35" y="35"/>
                        <a:pt x="37" y="38"/>
                        <a:pt x="38" y="41"/>
                      </a:cubicBezTo>
                      <a:cubicBezTo>
                        <a:pt x="38" y="43"/>
                        <a:pt x="39" y="44"/>
                        <a:pt x="36" y="44"/>
                      </a:cubicBezTo>
                      <a:cubicBezTo>
                        <a:pt x="25" y="43"/>
                        <a:pt x="21" y="18"/>
                        <a:pt x="8" y="26"/>
                      </a:cubicBezTo>
                      <a:cubicBezTo>
                        <a:pt x="0" y="31"/>
                        <a:pt x="0" y="46"/>
                        <a:pt x="2" y="54"/>
                      </a:cubicBezTo>
                      <a:cubicBezTo>
                        <a:pt x="4" y="59"/>
                        <a:pt x="7" y="63"/>
                        <a:pt x="11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6" name="Freeform: Shape 173"/>
                <p:cNvSpPr>
                  <a:spLocks/>
                </p:cNvSpPr>
                <p:nvPr/>
              </p:nvSpPr>
              <p:spPr bwMode="auto">
                <a:xfrm>
                  <a:off x="2732338" y="1652379"/>
                  <a:ext cx="318607" cy="339439"/>
                </a:xfrm>
                <a:custGeom>
                  <a:avLst/>
                  <a:gdLst>
                    <a:gd name="T0" fmla="*/ 59 w 72"/>
                    <a:gd name="T1" fmla="*/ 53 h 77"/>
                    <a:gd name="T2" fmla="*/ 64 w 72"/>
                    <a:gd name="T3" fmla="*/ 50 h 77"/>
                    <a:gd name="T4" fmla="*/ 71 w 72"/>
                    <a:gd name="T5" fmla="*/ 48 h 77"/>
                    <a:gd name="T6" fmla="*/ 71 w 72"/>
                    <a:gd name="T7" fmla="*/ 38 h 77"/>
                    <a:gd name="T8" fmla="*/ 70 w 72"/>
                    <a:gd name="T9" fmla="*/ 22 h 77"/>
                    <a:gd name="T10" fmla="*/ 53 w 72"/>
                    <a:gd name="T11" fmla="*/ 36 h 77"/>
                    <a:gd name="T12" fmla="*/ 48 w 72"/>
                    <a:gd name="T13" fmla="*/ 42 h 77"/>
                    <a:gd name="T14" fmla="*/ 48 w 72"/>
                    <a:gd name="T15" fmla="*/ 36 h 77"/>
                    <a:gd name="T16" fmla="*/ 54 w 72"/>
                    <a:gd name="T17" fmla="*/ 25 h 77"/>
                    <a:gd name="T18" fmla="*/ 49 w 72"/>
                    <a:gd name="T19" fmla="*/ 15 h 77"/>
                    <a:gd name="T20" fmla="*/ 36 w 72"/>
                    <a:gd name="T21" fmla="*/ 0 h 77"/>
                    <a:gd name="T22" fmla="*/ 36 w 72"/>
                    <a:gd name="T23" fmla="*/ 0 h 77"/>
                    <a:gd name="T24" fmla="*/ 36 w 72"/>
                    <a:gd name="T25" fmla="*/ 0 h 77"/>
                    <a:gd name="T26" fmla="*/ 36 w 72"/>
                    <a:gd name="T27" fmla="*/ 0 h 77"/>
                    <a:gd name="T28" fmla="*/ 36 w 72"/>
                    <a:gd name="T29" fmla="*/ 0 h 77"/>
                    <a:gd name="T30" fmla="*/ 23 w 72"/>
                    <a:gd name="T31" fmla="*/ 15 h 77"/>
                    <a:gd name="T32" fmla="*/ 18 w 72"/>
                    <a:gd name="T33" fmla="*/ 25 h 77"/>
                    <a:gd name="T34" fmla="*/ 23 w 72"/>
                    <a:gd name="T35" fmla="*/ 36 h 77"/>
                    <a:gd name="T36" fmla="*/ 24 w 72"/>
                    <a:gd name="T37" fmla="*/ 42 h 77"/>
                    <a:gd name="T38" fmla="*/ 18 w 72"/>
                    <a:gd name="T39" fmla="*/ 36 h 77"/>
                    <a:gd name="T40" fmla="*/ 2 w 72"/>
                    <a:gd name="T41" fmla="*/ 22 h 77"/>
                    <a:gd name="T42" fmla="*/ 0 w 72"/>
                    <a:gd name="T43" fmla="*/ 38 h 77"/>
                    <a:gd name="T44" fmla="*/ 1 w 72"/>
                    <a:gd name="T45" fmla="*/ 48 h 77"/>
                    <a:gd name="T46" fmla="*/ 7 w 72"/>
                    <a:gd name="T47" fmla="*/ 50 h 77"/>
                    <a:gd name="T48" fmla="*/ 12 w 72"/>
                    <a:gd name="T49" fmla="*/ 53 h 77"/>
                    <a:gd name="T50" fmla="*/ 11 w 72"/>
                    <a:gd name="T51" fmla="*/ 56 h 77"/>
                    <a:gd name="T52" fmla="*/ 0 w 72"/>
                    <a:gd name="T53" fmla="*/ 53 h 77"/>
                    <a:gd name="T54" fmla="*/ 16 w 72"/>
                    <a:gd name="T55" fmla="*/ 75 h 77"/>
                    <a:gd name="T56" fmla="*/ 24 w 72"/>
                    <a:gd name="T57" fmla="*/ 74 h 77"/>
                    <a:gd name="T58" fmla="*/ 31 w 72"/>
                    <a:gd name="T59" fmla="*/ 69 h 77"/>
                    <a:gd name="T60" fmla="*/ 34 w 72"/>
                    <a:gd name="T61" fmla="*/ 68 h 77"/>
                    <a:gd name="T62" fmla="*/ 34 w 72"/>
                    <a:gd name="T63" fmla="*/ 65 h 77"/>
                    <a:gd name="T64" fmla="*/ 36 w 72"/>
                    <a:gd name="T65" fmla="*/ 34 h 77"/>
                    <a:gd name="T66" fmla="*/ 38 w 72"/>
                    <a:gd name="T67" fmla="*/ 65 h 77"/>
                    <a:gd name="T68" fmla="*/ 38 w 72"/>
                    <a:gd name="T69" fmla="*/ 68 h 77"/>
                    <a:gd name="T70" fmla="*/ 40 w 72"/>
                    <a:gd name="T71" fmla="*/ 69 h 77"/>
                    <a:gd name="T72" fmla="*/ 47 w 72"/>
                    <a:gd name="T73" fmla="*/ 74 h 77"/>
                    <a:gd name="T74" fmla="*/ 55 w 72"/>
                    <a:gd name="T75" fmla="*/ 75 h 77"/>
                    <a:gd name="T76" fmla="*/ 71 w 72"/>
                    <a:gd name="T77" fmla="*/ 53 h 77"/>
                    <a:gd name="T78" fmla="*/ 60 w 72"/>
                    <a:gd name="T79" fmla="*/ 56 h 77"/>
                    <a:gd name="T80" fmla="*/ 59 w 72"/>
                    <a:gd name="T81" fmla="*/ 53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2" h="77">
                      <a:moveTo>
                        <a:pt x="59" y="53"/>
                      </a:moveTo>
                      <a:cubicBezTo>
                        <a:pt x="61" y="51"/>
                        <a:pt x="63" y="51"/>
                        <a:pt x="64" y="50"/>
                      </a:cubicBezTo>
                      <a:cubicBezTo>
                        <a:pt x="66" y="49"/>
                        <a:pt x="69" y="49"/>
                        <a:pt x="71" y="48"/>
                      </a:cubicBezTo>
                      <a:cubicBezTo>
                        <a:pt x="71" y="45"/>
                        <a:pt x="72" y="42"/>
                        <a:pt x="71" y="38"/>
                      </a:cubicBezTo>
                      <a:cubicBezTo>
                        <a:pt x="71" y="33"/>
                        <a:pt x="70" y="28"/>
                        <a:pt x="70" y="22"/>
                      </a:cubicBezTo>
                      <a:cubicBezTo>
                        <a:pt x="63" y="26"/>
                        <a:pt x="56" y="28"/>
                        <a:pt x="53" y="36"/>
                      </a:cubicBezTo>
                      <a:cubicBezTo>
                        <a:pt x="53" y="38"/>
                        <a:pt x="51" y="43"/>
                        <a:pt x="48" y="42"/>
                      </a:cubicBezTo>
                      <a:cubicBezTo>
                        <a:pt x="46" y="40"/>
                        <a:pt x="47" y="37"/>
                        <a:pt x="48" y="36"/>
                      </a:cubicBezTo>
                      <a:cubicBezTo>
                        <a:pt x="51" y="32"/>
                        <a:pt x="54" y="30"/>
                        <a:pt x="54" y="25"/>
                      </a:cubicBezTo>
                      <a:cubicBezTo>
                        <a:pt x="54" y="21"/>
                        <a:pt x="51" y="18"/>
                        <a:pt x="49" y="15"/>
                      </a:cubicBezTo>
                      <a:cubicBezTo>
                        <a:pt x="45" y="10"/>
                        <a:pt x="40" y="6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6"/>
                        <a:pt x="27" y="10"/>
                        <a:pt x="23" y="15"/>
                      </a:cubicBezTo>
                      <a:cubicBezTo>
                        <a:pt x="20" y="18"/>
                        <a:pt x="18" y="21"/>
                        <a:pt x="18" y="25"/>
                      </a:cubicBezTo>
                      <a:cubicBezTo>
                        <a:pt x="18" y="30"/>
                        <a:pt x="21" y="32"/>
                        <a:pt x="23" y="36"/>
                      </a:cubicBezTo>
                      <a:cubicBezTo>
                        <a:pt x="24" y="37"/>
                        <a:pt x="26" y="40"/>
                        <a:pt x="24" y="42"/>
                      </a:cubicBezTo>
                      <a:cubicBezTo>
                        <a:pt x="21" y="43"/>
                        <a:pt x="19" y="38"/>
                        <a:pt x="18" y="36"/>
                      </a:cubicBezTo>
                      <a:cubicBezTo>
                        <a:pt x="16" y="28"/>
                        <a:pt x="9" y="26"/>
                        <a:pt x="2" y="22"/>
                      </a:cubicBezTo>
                      <a:cubicBezTo>
                        <a:pt x="2" y="28"/>
                        <a:pt x="1" y="33"/>
                        <a:pt x="0" y="38"/>
                      </a:cubicBezTo>
                      <a:cubicBezTo>
                        <a:pt x="0" y="42"/>
                        <a:pt x="0" y="45"/>
                        <a:pt x="1" y="48"/>
                      </a:cubicBezTo>
                      <a:cubicBezTo>
                        <a:pt x="3" y="49"/>
                        <a:pt x="5" y="49"/>
                        <a:pt x="7" y="50"/>
                      </a:cubicBezTo>
                      <a:cubicBezTo>
                        <a:pt x="9" y="51"/>
                        <a:pt x="11" y="51"/>
                        <a:pt x="12" y="53"/>
                      </a:cubicBezTo>
                      <a:cubicBezTo>
                        <a:pt x="14" y="54"/>
                        <a:pt x="14" y="57"/>
                        <a:pt x="11" y="56"/>
                      </a:cubicBezTo>
                      <a:cubicBezTo>
                        <a:pt x="8" y="56"/>
                        <a:pt x="4" y="52"/>
                        <a:pt x="0" y="53"/>
                      </a:cubicBezTo>
                      <a:cubicBezTo>
                        <a:pt x="2" y="62"/>
                        <a:pt x="7" y="71"/>
                        <a:pt x="16" y="75"/>
                      </a:cubicBezTo>
                      <a:cubicBezTo>
                        <a:pt x="20" y="77"/>
                        <a:pt x="21" y="76"/>
                        <a:pt x="24" y="74"/>
                      </a:cubicBezTo>
                      <a:cubicBezTo>
                        <a:pt x="27" y="72"/>
                        <a:pt x="28" y="70"/>
                        <a:pt x="31" y="69"/>
                      </a:cubicBezTo>
                      <a:cubicBezTo>
                        <a:pt x="33" y="69"/>
                        <a:pt x="34" y="70"/>
                        <a:pt x="34" y="68"/>
                      </a:cubicBezTo>
                      <a:cubicBezTo>
                        <a:pt x="34" y="67"/>
                        <a:pt x="34" y="66"/>
                        <a:pt x="34" y="65"/>
                      </a:cubicBezTo>
                      <a:cubicBezTo>
                        <a:pt x="35" y="53"/>
                        <a:pt x="35" y="46"/>
                        <a:pt x="36" y="34"/>
                      </a:cubicBezTo>
                      <a:cubicBezTo>
                        <a:pt x="36" y="46"/>
                        <a:pt x="37" y="53"/>
                        <a:pt x="38" y="65"/>
                      </a:cubicBezTo>
                      <a:cubicBezTo>
                        <a:pt x="38" y="66"/>
                        <a:pt x="38" y="67"/>
                        <a:pt x="38" y="68"/>
                      </a:cubicBezTo>
                      <a:cubicBezTo>
                        <a:pt x="38" y="70"/>
                        <a:pt x="39" y="69"/>
                        <a:pt x="40" y="69"/>
                      </a:cubicBezTo>
                      <a:cubicBezTo>
                        <a:pt x="43" y="70"/>
                        <a:pt x="45" y="72"/>
                        <a:pt x="47" y="74"/>
                      </a:cubicBezTo>
                      <a:cubicBezTo>
                        <a:pt x="50" y="76"/>
                        <a:pt x="52" y="77"/>
                        <a:pt x="55" y="75"/>
                      </a:cubicBezTo>
                      <a:cubicBezTo>
                        <a:pt x="65" y="71"/>
                        <a:pt x="70" y="62"/>
                        <a:pt x="71" y="53"/>
                      </a:cubicBezTo>
                      <a:cubicBezTo>
                        <a:pt x="68" y="52"/>
                        <a:pt x="64" y="56"/>
                        <a:pt x="60" y="56"/>
                      </a:cubicBezTo>
                      <a:cubicBezTo>
                        <a:pt x="58" y="57"/>
                        <a:pt x="58" y="54"/>
                        <a:pt x="59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7" name="Rectangle 174"/>
                <p:cNvSpPr>
                  <a:spLocks/>
                </p:cNvSpPr>
                <p:nvPr/>
              </p:nvSpPr>
              <p:spPr bwMode="auto">
                <a:xfrm>
                  <a:off x="2878162" y="1966084"/>
                  <a:ext cx="22057" cy="10538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8" name="Freeform: Shape 175"/>
                <p:cNvSpPr>
                  <a:spLocks/>
                </p:cNvSpPr>
                <p:nvPr/>
              </p:nvSpPr>
              <p:spPr bwMode="auto">
                <a:xfrm>
                  <a:off x="5920861" y="1413423"/>
                  <a:ext cx="30635" cy="162980"/>
                </a:xfrm>
                <a:custGeom>
                  <a:avLst/>
                  <a:gdLst>
                    <a:gd name="T0" fmla="*/ 7 w 7"/>
                    <a:gd name="T1" fmla="*/ 1 h 37"/>
                    <a:gd name="T2" fmla="*/ 4 w 7"/>
                    <a:gd name="T3" fmla="*/ 0 h 37"/>
                    <a:gd name="T4" fmla="*/ 4 w 7"/>
                    <a:gd name="T5" fmla="*/ 0 h 37"/>
                    <a:gd name="T6" fmla="*/ 0 w 7"/>
                    <a:gd name="T7" fmla="*/ 1 h 37"/>
                    <a:gd name="T8" fmla="*/ 0 w 7"/>
                    <a:gd name="T9" fmla="*/ 37 h 37"/>
                    <a:gd name="T10" fmla="*/ 7 w 7"/>
                    <a:gd name="T11" fmla="*/ 37 h 37"/>
                    <a:gd name="T12" fmla="*/ 7 w 7"/>
                    <a:gd name="T13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37">
                      <a:moveTo>
                        <a:pt x="7" y="1"/>
                      </a:moveTo>
                      <a:cubicBezTo>
                        <a:pt x="6" y="1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1" y="1"/>
                        <a:pt x="0" y="1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7" y="37"/>
                        <a:pt x="7" y="37"/>
                        <a:pt x="7" y="37"/>
                      </a:cubicBezTo>
                      <a:lnTo>
                        <a:pt x="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Freeform: Shape 176"/>
                <p:cNvSpPr>
                  <a:spLocks/>
                </p:cNvSpPr>
                <p:nvPr/>
              </p:nvSpPr>
              <p:spPr bwMode="auto">
                <a:xfrm>
                  <a:off x="5920861" y="1192849"/>
                  <a:ext cx="30635" cy="22057"/>
                </a:xfrm>
                <a:custGeom>
                  <a:avLst/>
                  <a:gdLst>
                    <a:gd name="T0" fmla="*/ 5 w 7"/>
                    <a:gd name="T1" fmla="*/ 5 h 5"/>
                    <a:gd name="T2" fmla="*/ 5 w 7"/>
                    <a:gd name="T3" fmla="*/ 5 h 5"/>
                    <a:gd name="T4" fmla="*/ 7 w 7"/>
                    <a:gd name="T5" fmla="*/ 5 h 5"/>
                    <a:gd name="T6" fmla="*/ 7 w 7"/>
                    <a:gd name="T7" fmla="*/ 0 h 5"/>
                    <a:gd name="T8" fmla="*/ 0 w 7"/>
                    <a:gd name="T9" fmla="*/ 0 h 5"/>
                    <a:gd name="T10" fmla="*/ 0 w 7"/>
                    <a:gd name="T11" fmla="*/ 5 h 5"/>
                    <a:gd name="T12" fmla="*/ 5 w 7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">
                      <a:moveTo>
                        <a:pt x="5" y="5"/>
                      </a:move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6" y="5"/>
                        <a:pt x="7" y="5"/>
                        <a:pt x="7" y="5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5"/>
                        <a:pt x="3" y="5"/>
                        <a:pt x="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0" name="Freeform: Shape 177"/>
                <p:cNvSpPr>
                  <a:spLocks/>
                </p:cNvSpPr>
                <p:nvPr/>
              </p:nvSpPr>
              <p:spPr bwMode="auto">
                <a:xfrm>
                  <a:off x="5788517" y="1223484"/>
                  <a:ext cx="305128" cy="220574"/>
                </a:xfrm>
                <a:custGeom>
                  <a:avLst/>
                  <a:gdLst>
                    <a:gd name="T0" fmla="*/ 37 w 69"/>
                    <a:gd name="T1" fmla="*/ 0 h 50"/>
                    <a:gd name="T2" fmla="*/ 35 w 69"/>
                    <a:gd name="T3" fmla="*/ 0 h 50"/>
                    <a:gd name="T4" fmla="*/ 35 w 69"/>
                    <a:gd name="T5" fmla="*/ 0 h 50"/>
                    <a:gd name="T6" fmla="*/ 30 w 69"/>
                    <a:gd name="T7" fmla="*/ 0 h 50"/>
                    <a:gd name="T8" fmla="*/ 1 w 69"/>
                    <a:gd name="T9" fmla="*/ 33 h 50"/>
                    <a:gd name="T10" fmla="*/ 3 w 69"/>
                    <a:gd name="T11" fmla="*/ 46 h 50"/>
                    <a:gd name="T12" fmla="*/ 4 w 69"/>
                    <a:gd name="T13" fmla="*/ 48 h 50"/>
                    <a:gd name="T14" fmla="*/ 6 w 69"/>
                    <a:gd name="T15" fmla="*/ 46 h 50"/>
                    <a:gd name="T16" fmla="*/ 14 w 69"/>
                    <a:gd name="T17" fmla="*/ 40 h 50"/>
                    <a:gd name="T18" fmla="*/ 15 w 69"/>
                    <a:gd name="T19" fmla="*/ 40 h 50"/>
                    <a:gd name="T20" fmla="*/ 23 w 69"/>
                    <a:gd name="T21" fmla="*/ 46 h 50"/>
                    <a:gd name="T22" fmla="*/ 24 w 69"/>
                    <a:gd name="T23" fmla="*/ 48 h 50"/>
                    <a:gd name="T24" fmla="*/ 25 w 69"/>
                    <a:gd name="T25" fmla="*/ 46 h 50"/>
                    <a:gd name="T26" fmla="*/ 30 w 69"/>
                    <a:gd name="T27" fmla="*/ 42 h 50"/>
                    <a:gd name="T28" fmla="*/ 34 w 69"/>
                    <a:gd name="T29" fmla="*/ 41 h 50"/>
                    <a:gd name="T30" fmla="*/ 34 w 69"/>
                    <a:gd name="T31" fmla="*/ 41 h 50"/>
                    <a:gd name="T32" fmla="*/ 37 w 69"/>
                    <a:gd name="T33" fmla="*/ 42 h 50"/>
                    <a:gd name="T34" fmla="*/ 43 w 69"/>
                    <a:gd name="T35" fmla="*/ 47 h 50"/>
                    <a:gd name="T36" fmla="*/ 44 w 69"/>
                    <a:gd name="T37" fmla="*/ 48 h 50"/>
                    <a:gd name="T38" fmla="*/ 45 w 69"/>
                    <a:gd name="T39" fmla="*/ 47 h 50"/>
                    <a:gd name="T40" fmla="*/ 54 w 69"/>
                    <a:gd name="T41" fmla="*/ 41 h 50"/>
                    <a:gd name="T42" fmla="*/ 54 w 69"/>
                    <a:gd name="T43" fmla="*/ 41 h 50"/>
                    <a:gd name="T44" fmla="*/ 62 w 69"/>
                    <a:gd name="T45" fmla="*/ 47 h 50"/>
                    <a:gd name="T46" fmla="*/ 63 w 69"/>
                    <a:gd name="T47" fmla="*/ 49 h 50"/>
                    <a:gd name="T48" fmla="*/ 64 w 69"/>
                    <a:gd name="T49" fmla="*/ 50 h 50"/>
                    <a:gd name="T50" fmla="*/ 64 w 69"/>
                    <a:gd name="T51" fmla="*/ 49 h 50"/>
                    <a:gd name="T52" fmla="*/ 65 w 69"/>
                    <a:gd name="T53" fmla="*/ 47 h 50"/>
                    <a:gd name="T54" fmla="*/ 68 w 69"/>
                    <a:gd name="T55" fmla="*/ 35 h 50"/>
                    <a:gd name="T56" fmla="*/ 37 w 69"/>
                    <a:gd name="T57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9" h="50">
                      <a:moveTo>
                        <a:pt x="37" y="0"/>
                      </a:moveTo>
                      <a:cubicBezTo>
                        <a:pt x="37" y="0"/>
                        <a:pt x="36" y="0"/>
                        <a:pt x="35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3" y="0"/>
                        <a:pt x="32" y="0"/>
                        <a:pt x="30" y="0"/>
                      </a:cubicBezTo>
                      <a:cubicBezTo>
                        <a:pt x="14" y="2"/>
                        <a:pt x="1" y="16"/>
                        <a:pt x="1" y="33"/>
                      </a:cubicBezTo>
                      <a:cubicBezTo>
                        <a:pt x="0" y="38"/>
                        <a:pt x="1" y="42"/>
                        <a:pt x="3" y="46"/>
                      </a:cubicBezTo>
                      <a:cubicBezTo>
                        <a:pt x="3" y="47"/>
                        <a:pt x="4" y="48"/>
                        <a:pt x="4" y="48"/>
                      </a:cubicBezTo>
                      <a:cubicBezTo>
                        <a:pt x="5" y="48"/>
                        <a:pt x="5" y="47"/>
                        <a:pt x="6" y="46"/>
                      </a:cubicBezTo>
                      <a:cubicBezTo>
                        <a:pt x="7" y="43"/>
                        <a:pt x="11" y="40"/>
                        <a:pt x="14" y="40"/>
                      </a:cubicBezTo>
                      <a:cubicBezTo>
                        <a:pt x="14" y="40"/>
                        <a:pt x="15" y="40"/>
                        <a:pt x="15" y="40"/>
                      </a:cubicBezTo>
                      <a:cubicBezTo>
                        <a:pt x="18" y="41"/>
                        <a:pt x="22" y="43"/>
                        <a:pt x="23" y="46"/>
                      </a:cubicBezTo>
                      <a:cubicBezTo>
                        <a:pt x="24" y="47"/>
                        <a:pt x="24" y="48"/>
                        <a:pt x="24" y="48"/>
                      </a:cubicBezTo>
                      <a:cubicBezTo>
                        <a:pt x="24" y="48"/>
                        <a:pt x="25" y="47"/>
                        <a:pt x="25" y="46"/>
                      </a:cubicBezTo>
                      <a:cubicBezTo>
                        <a:pt x="26" y="44"/>
                        <a:pt x="28" y="42"/>
                        <a:pt x="30" y="42"/>
                      </a:cubicBezTo>
                      <a:cubicBezTo>
                        <a:pt x="31" y="41"/>
                        <a:pt x="33" y="41"/>
                        <a:pt x="34" y="41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5" y="41"/>
                        <a:pt x="36" y="41"/>
                        <a:pt x="37" y="42"/>
                      </a:cubicBezTo>
                      <a:cubicBezTo>
                        <a:pt x="40" y="42"/>
                        <a:pt x="42" y="44"/>
                        <a:pt x="43" y="47"/>
                      </a:cubicBezTo>
                      <a:cubicBezTo>
                        <a:pt x="44" y="48"/>
                        <a:pt x="44" y="48"/>
                        <a:pt x="44" y="48"/>
                      </a:cubicBezTo>
                      <a:cubicBezTo>
                        <a:pt x="44" y="48"/>
                        <a:pt x="44" y="48"/>
                        <a:pt x="45" y="47"/>
                      </a:cubicBezTo>
                      <a:cubicBezTo>
                        <a:pt x="47" y="44"/>
                        <a:pt x="50" y="41"/>
                        <a:pt x="54" y="41"/>
                      </a:cubicBezTo>
                      <a:cubicBezTo>
                        <a:pt x="54" y="41"/>
                        <a:pt x="54" y="41"/>
                        <a:pt x="54" y="41"/>
                      </a:cubicBezTo>
                      <a:cubicBezTo>
                        <a:pt x="58" y="41"/>
                        <a:pt x="61" y="44"/>
                        <a:pt x="62" y="47"/>
                      </a:cubicBezTo>
                      <a:cubicBezTo>
                        <a:pt x="63" y="48"/>
                        <a:pt x="63" y="49"/>
                        <a:pt x="63" y="49"/>
                      </a:cubicBezTo>
                      <a:cubicBezTo>
                        <a:pt x="63" y="50"/>
                        <a:pt x="63" y="50"/>
                        <a:pt x="64" y="50"/>
                      </a:cubicBezTo>
                      <a:cubicBezTo>
                        <a:pt x="64" y="50"/>
                        <a:pt x="64" y="50"/>
                        <a:pt x="64" y="49"/>
                      </a:cubicBezTo>
                      <a:cubicBezTo>
                        <a:pt x="65" y="49"/>
                        <a:pt x="65" y="48"/>
                        <a:pt x="65" y="47"/>
                      </a:cubicBezTo>
                      <a:cubicBezTo>
                        <a:pt x="67" y="44"/>
                        <a:pt x="68" y="39"/>
                        <a:pt x="68" y="35"/>
                      </a:cubicBezTo>
                      <a:cubicBezTo>
                        <a:pt x="69" y="17"/>
                        <a:pt x="55" y="2"/>
                        <a:pt x="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Freeform: Shape 178"/>
                <p:cNvSpPr>
                  <a:spLocks/>
                </p:cNvSpPr>
                <p:nvPr/>
              </p:nvSpPr>
              <p:spPr bwMode="auto">
                <a:xfrm>
                  <a:off x="4601092" y="4491660"/>
                  <a:ext cx="118865" cy="84553"/>
                </a:xfrm>
                <a:custGeom>
                  <a:avLst/>
                  <a:gdLst>
                    <a:gd name="T0" fmla="*/ 17 w 27"/>
                    <a:gd name="T1" fmla="*/ 5 h 19"/>
                    <a:gd name="T2" fmla="*/ 24 w 27"/>
                    <a:gd name="T3" fmla="*/ 1 h 19"/>
                    <a:gd name="T4" fmla="*/ 27 w 27"/>
                    <a:gd name="T5" fmla="*/ 0 h 19"/>
                    <a:gd name="T6" fmla="*/ 16 w 27"/>
                    <a:gd name="T7" fmla="*/ 1 h 19"/>
                    <a:gd name="T8" fmla="*/ 9 w 27"/>
                    <a:gd name="T9" fmla="*/ 7 h 19"/>
                    <a:gd name="T10" fmla="*/ 5 w 27"/>
                    <a:gd name="T11" fmla="*/ 12 h 19"/>
                    <a:gd name="T12" fmla="*/ 0 w 27"/>
                    <a:gd name="T13" fmla="*/ 19 h 19"/>
                    <a:gd name="T14" fmla="*/ 9 w 27"/>
                    <a:gd name="T15" fmla="*/ 15 h 19"/>
                    <a:gd name="T16" fmla="*/ 17 w 27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19">
                      <a:moveTo>
                        <a:pt x="17" y="5"/>
                      </a:moveTo>
                      <a:cubicBezTo>
                        <a:pt x="19" y="4"/>
                        <a:pt x="21" y="2"/>
                        <a:pt x="24" y="1"/>
                      </a:cubicBezTo>
                      <a:cubicBezTo>
                        <a:pt x="24" y="1"/>
                        <a:pt x="26" y="0"/>
                        <a:pt x="27" y="0"/>
                      </a:cubicBezTo>
                      <a:cubicBezTo>
                        <a:pt x="23" y="0"/>
                        <a:pt x="19" y="0"/>
                        <a:pt x="16" y="1"/>
                      </a:cubicBezTo>
                      <a:cubicBezTo>
                        <a:pt x="13" y="2"/>
                        <a:pt x="10" y="4"/>
                        <a:pt x="9" y="7"/>
                      </a:cubicBezTo>
                      <a:cubicBezTo>
                        <a:pt x="7" y="9"/>
                        <a:pt x="6" y="11"/>
                        <a:pt x="5" y="12"/>
                      </a:cubicBezTo>
                      <a:cubicBezTo>
                        <a:pt x="4" y="15"/>
                        <a:pt x="3" y="18"/>
                        <a:pt x="0" y="19"/>
                      </a:cubicBezTo>
                      <a:cubicBezTo>
                        <a:pt x="3" y="19"/>
                        <a:pt x="7" y="17"/>
                        <a:pt x="9" y="15"/>
                      </a:cubicBezTo>
                      <a:cubicBezTo>
                        <a:pt x="13" y="12"/>
                        <a:pt x="15" y="9"/>
                        <a:pt x="1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Freeform: Shape 179"/>
                <p:cNvSpPr>
                  <a:spLocks/>
                </p:cNvSpPr>
                <p:nvPr/>
              </p:nvSpPr>
              <p:spPr bwMode="auto">
                <a:xfrm>
                  <a:off x="4609670" y="4491660"/>
                  <a:ext cx="154402" cy="106611"/>
                </a:xfrm>
                <a:custGeom>
                  <a:avLst/>
                  <a:gdLst>
                    <a:gd name="T0" fmla="*/ 23 w 35"/>
                    <a:gd name="T1" fmla="*/ 3 h 24"/>
                    <a:gd name="T2" fmla="*/ 14 w 35"/>
                    <a:gd name="T3" fmla="*/ 11 h 24"/>
                    <a:gd name="T4" fmla="*/ 8 w 35"/>
                    <a:gd name="T5" fmla="*/ 17 h 24"/>
                    <a:gd name="T6" fmla="*/ 0 w 35"/>
                    <a:gd name="T7" fmla="*/ 20 h 24"/>
                    <a:gd name="T8" fmla="*/ 19 w 35"/>
                    <a:gd name="T9" fmla="*/ 20 h 24"/>
                    <a:gd name="T10" fmla="*/ 30 w 35"/>
                    <a:gd name="T11" fmla="*/ 6 h 24"/>
                    <a:gd name="T12" fmla="*/ 33 w 35"/>
                    <a:gd name="T13" fmla="*/ 2 h 24"/>
                    <a:gd name="T14" fmla="*/ 35 w 35"/>
                    <a:gd name="T15" fmla="*/ 1 h 24"/>
                    <a:gd name="T16" fmla="*/ 23 w 35"/>
                    <a:gd name="T17" fmla="*/ 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23" y="3"/>
                      </a:moveTo>
                      <a:cubicBezTo>
                        <a:pt x="19" y="5"/>
                        <a:pt x="17" y="7"/>
                        <a:pt x="14" y="11"/>
                      </a:cubicBezTo>
                      <a:cubicBezTo>
                        <a:pt x="12" y="13"/>
                        <a:pt x="10" y="16"/>
                        <a:pt x="8" y="17"/>
                      </a:cubicBezTo>
                      <a:cubicBezTo>
                        <a:pt x="5" y="19"/>
                        <a:pt x="3" y="20"/>
                        <a:pt x="0" y="20"/>
                      </a:cubicBezTo>
                      <a:cubicBezTo>
                        <a:pt x="6" y="24"/>
                        <a:pt x="13" y="24"/>
                        <a:pt x="19" y="20"/>
                      </a:cubicBezTo>
                      <a:cubicBezTo>
                        <a:pt x="25" y="17"/>
                        <a:pt x="27" y="12"/>
                        <a:pt x="30" y="6"/>
                      </a:cubicBezTo>
                      <a:cubicBezTo>
                        <a:pt x="31" y="5"/>
                        <a:pt x="32" y="3"/>
                        <a:pt x="33" y="2"/>
                      </a:cubicBezTo>
                      <a:cubicBezTo>
                        <a:pt x="34" y="2"/>
                        <a:pt x="35" y="1"/>
                        <a:pt x="35" y="1"/>
                      </a:cubicBezTo>
                      <a:cubicBezTo>
                        <a:pt x="31" y="0"/>
                        <a:pt x="27" y="1"/>
                        <a:pt x="2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3" name="Freeform: Shape 180"/>
                <p:cNvSpPr>
                  <a:spLocks/>
                </p:cNvSpPr>
                <p:nvPr/>
              </p:nvSpPr>
              <p:spPr bwMode="auto">
                <a:xfrm>
                  <a:off x="4601092" y="4403430"/>
                  <a:ext cx="101709" cy="71074"/>
                </a:xfrm>
                <a:custGeom>
                  <a:avLst/>
                  <a:gdLst>
                    <a:gd name="T0" fmla="*/ 8 w 23"/>
                    <a:gd name="T1" fmla="*/ 6 h 16"/>
                    <a:gd name="T2" fmla="*/ 5 w 23"/>
                    <a:gd name="T3" fmla="*/ 11 h 16"/>
                    <a:gd name="T4" fmla="*/ 0 w 23"/>
                    <a:gd name="T5" fmla="*/ 16 h 16"/>
                    <a:gd name="T6" fmla="*/ 8 w 23"/>
                    <a:gd name="T7" fmla="*/ 13 h 16"/>
                    <a:gd name="T8" fmla="*/ 15 w 23"/>
                    <a:gd name="T9" fmla="*/ 5 h 16"/>
                    <a:gd name="T10" fmla="*/ 20 w 23"/>
                    <a:gd name="T11" fmla="*/ 1 h 16"/>
                    <a:gd name="T12" fmla="*/ 23 w 23"/>
                    <a:gd name="T13" fmla="*/ 0 h 16"/>
                    <a:gd name="T14" fmla="*/ 14 w 23"/>
                    <a:gd name="T15" fmla="*/ 1 h 16"/>
                    <a:gd name="T16" fmla="*/ 8 w 23"/>
                    <a:gd name="T17" fmla="*/ 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8" y="6"/>
                      </a:moveTo>
                      <a:cubicBezTo>
                        <a:pt x="6" y="8"/>
                        <a:pt x="6" y="9"/>
                        <a:pt x="5" y="11"/>
                      </a:cubicBezTo>
                      <a:cubicBezTo>
                        <a:pt x="4" y="13"/>
                        <a:pt x="2" y="15"/>
                        <a:pt x="0" y="16"/>
                      </a:cubicBezTo>
                      <a:cubicBezTo>
                        <a:pt x="3" y="16"/>
                        <a:pt x="6" y="15"/>
                        <a:pt x="8" y="13"/>
                      </a:cubicBezTo>
                      <a:cubicBezTo>
                        <a:pt x="11" y="11"/>
                        <a:pt x="13" y="7"/>
                        <a:pt x="15" y="5"/>
                      </a:cubicBezTo>
                      <a:cubicBezTo>
                        <a:pt x="17" y="3"/>
                        <a:pt x="18" y="2"/>
                        <a:pt x="20" y="1"/>
                      </a:cubicBezTo>
                      <a:cubicBezTo>
                        <a:pt x="21" y="1"/>
                        <a:pt x="22" y="0"/>
                        <a:pt x="23" y="0"/>
                      </a:cubicBezTo>
                      <a:cubicBezTo>
                        <a:pt x="20" y="0"/>
                        <a:pt x="17" y="0"/>
                        <a:pt x="14" y="1"/>
                      </a:cubicBezTo>
                      <a:cubicBezTo>
                        <a:pt x="11" y="2"/>
                        <a:pt x="9" y="4"/>
                        <a:pt x="8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4" name="Freeform: Shape 181"/>
                <p:cNvSpPr>
                  <a:spLocks/>
                </p:cNvSpPr>
                <p:nvPr/>
              </p:nvSpPr>
              <p:spPr bwMode="auto">
                <a:xfrm>
                  <a:off x="4609670" y="4403430"/>
                  <a:ext cx="132345" cy="93131"/>
                </a:xfrm>
                <a:custGeom>
                  <a:avLst/>
                  <a:gdLst>
                    <a:gd name="T0" fmla="*/ 28 w 30"/>
                    <a:gd name="T1" fmla="*/ 2 h 21"/>
                    <a:gd name="T2" fmla="*/ 30 w 30"/>
                    <a:gd name="T3" fmla="*/ 1 h 21"/>
                    <a:gd name="T4" fmla="*/ 19 w 30"/>
                    <a:gd name="T5" fmla="*/ 2 h 21"/>
                    <a:gd name="T6" fmla="*/ 12 w 30"/>
                    <a:gd name="T7" fmla="*/ 9 h 21"/>
                    <a:gd name="T8" fmla="*/ 6 w 30"/>
                    <a:gd name="T9" fmla="*/ 15 h 21"/>
                    <a:gd name="T10" fmla="*/ 0 w 30"/>
                    <a:gd name="T11" fmla="*/ 18 h 21"/>
                    <a:gd name="T12" fmla="*/ 16 w 30"/>
                    <a:gd name="T13" fmla="*/ 17 h 21"/>
                    <a:gd name="T14" fmla="*/ 25 w 30"/>
                    <a:gd name="T15" fmla="*/ 6 h 21"/>
                    <a:gd name="T16" fmla="*/ 28 w 30"/>
                    <a:gd name="T17" fmla="*/ 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28" y="2"/>
                      </a:moveTo>
                      <a:cubicBezTo>
                        <a:pt x="29" y="2"/>
                        <a:pt x="30" y="1"/>
                        <a:pt x="30" y="1"/>
                      </a:cubicBezTo>
                      <a:cubicBezTo>
                        <a:pt x="26" y="0"/>
                        <a:pt x="23" y="1"/>
                        <a:pt x="19" y="2"/>
                      </a:cubicBezTo>
                      <a:cubicBezTo>
                        <a:pt x="16" y="4"/>
                        <a:pt x="14" y="6"/>
                        <a:pt x="12" y="9"/>
                      </a:cubicBezTo>
                      <a:cubicBezTo>
                        <a:pt x="10" y="11"/>
                        <a:pt x="9" y="14"/>
                        <a:pt x="6" y="15"/>
                      </a:cubicBezTo>
                      <a:cubicBezTo>
                        <a:pt x="5" y="16"/>
                        <a:pt x="2" y="17"/>
                        <a:pt x="0" y="18"/>
                      </a:cubicBezTo>
                      <a:cubicBezTo>
                        <a:pt x="5" y="21"/>
                        <a:pt x="11" y="21"/>
                        <a:pt x="16" y="17"/>
                      </a:cubicBezTo>
                      <a:cubicBezTo>
                        <a:pt x="21" y="15"/>
                        <a:pt x="23" y="10"/>
                        <a:pt x="25" y="6"/>
                      </a:cubicBezTo>
                      <a:cubicBezTo>
                        <a:pt x="26" y="4"/>
                        <a:pt x="27" y="3"/>
                        <a:pt x="2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5" name="Freeform: Shape 182"/>
                <p:cNvSpPr>
                  <a:spLocks/>
                </p:cNvSpPr>
                <p:nvPr/>
              </p:nvSpPr>
              <p:spPr bwMode="auto">
                <a:xfrm>
                  <a:off x="4472424" y="4491660"/>
                  <a:ext cx="115189" cy="84553"/>
                </a:xfrm>
                <a:custGeom>
                  <a:avLst/>
                  <a:gdLst>
                    <a:gd name="T0" fmla="*/ 9 w 26"/>
                    <a:gd name="T1" fmla="*/ 5 h 19"/>
                    <a:gd name="T2" fmla="*/ 17 w 26"/>
                    <a:gd name="T3" fmla="*/ 15 h 19"/>
                    <a:gd name="T4" fmla="*/ 26 w 26"/>
                    <a:gd name="T5" fmla="*/ 19 h 19"/>
                    <a:gd name="T6" fmla="*/ 21 w 26"/>
                    <a:gd name="T7" fmla="*/ 12 h 19"/>
                    <a:gd name="T8" fmla="*/ 18 w 26"/>
                    <a:gd name="T9" fmla="*/ 7 h 19"/>
                    <a:gd name="T10" fmla="*/ 11 w 26"/>
                    <a:gd name="T11" fmla="*/ 1 h 19"/>
                    <a:gd name="T12" fmla="*/ 0 w 26"/>
                    <a:gd name="T13" fmla="*/ 0 h 19"/>
                    <a:gd name="T14" fmla="*/ 3 w 26"/>
                    <a:gd name="T15" fmla="*/ 1 h 19"/>
                    <a:gd name="T16" fmla="*/ 9 w 26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19">
                      <a:moveTo>
                        <a:pt x="9" y="5"/>
                      </a:moveTo>
                      <a:cubicBezTo>
                        <a:pt x="12" y="9"/>
                        <a:pt x="14" y="12"/>
                        <a:pt x="17" y="15"/>
                      </a:cubicBezTo>
                      <a:cubicBezTo>
                        <a:pt x="20" y="17"/>
                        <a:pt x="23" y="19"/>
                        <a:pt x="26" y="19"/>
                      </a:cubicBezTo>
                      <a:cubicBezTo>
                        <a:pt x="24" y="18"/>
                        <a:pt x="22" y="15"/>
                        <a:pt x="21" y="12"/>
                      </a:cubicBezTo>
                      <a:cubicBezTo>
                        <a:pt x="20" y="11"/>
                        <a:pt x="19" y="9"/>
                        <a:pt x="18" y="7"/>
                      </a:cubicBezTo>
                      <a:cubicBezTo>
                        <a:pt x="16" y="4"/>
                        <a:pt x="14" y="2"/>
                        <a:pt x="11" y="1"/>
                      </a:cubicBez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4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6" name="Freeform: Shape 183"/>
                <p:cNvSpPr>
                  <a:spLocks/>
                </p:cNvSpPr>
                <p:nvPr/>
              </p:nvSpPr>
              <p:spPr bwMode="auto">
                <a:xfrm>
                  <a:off x="4424633" y="4491660"/>
                  <a:ext cx="154402" cy="106611"/>
                </a:xfrm>
                <a:custGeom>
                  <a:avLst/>
                  <a:gdLst>
                    <a:gd name="T0" fmla="*/ 6 w 35"/>
                    <a:gd name="T1" fmla="*/ 6 h 24"/>
                    <a:gd name="T2" fmla="*/ 16 w 35"/>
                    <a:gd name="T3" fmla="*/ 20 h 24"/>
                    <a:gd name="T4" fmla="*/ 35 w 35"/>
                    <a:gd name="T5" fmla="*/ 20 h 24"/>
                    <a:gd name="T6" fmla="*/ 28 w 35"/>
                    <a:gd name="T7" fmla="*/ 17 h 24"/>
                    <a:gd name="T8" fmla="*/ 21 w 35"/>
                    <a:gd name="T9" fmla="*/ 11 h 24"/>
                    <a:gd name="T10" fmla="*/ 13 w 35"/>
                    <a:gd name="T11" fmla="*/ 3 h 24"/>
                    <a:gd name="T12" fmla="*/ 0 w 35"/>
                    <a:gd name="T13" fmla="*/ 1 h 24"/>
                    <a:gd name="T14" fmla="*/ 2 w 35"/>
                    <a:gd name="T15" fmla="*/ 2 h 24"/>
                    <a:gd name="T16" fmla="*/ 6 w 35"/>
                    <a:gd name="T17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6" y="6"/>
                      </a:moveTo>
                      <a:cubicBezTo>
                        <a:pt x="9" y="12"/>
                        <a:pt x="11" y="17"/>
                        <a:pt x="16" y="20"/>
                      </a:cubicBezTo>
                      <a:cubicBezTo>
                        <a:pt x="22" y="24"/>
                        <a:pt x="30" y="24"/>
                        <a:pt x="35" y="20"/>
                      </a:cubicBezTo>
                      <a:cubicBezTo>
                        <a:pt x="33" y="20"/>
                        <a:pt x="30" y="19"/>
                        <a:pt x="28" y="17"/>
                      </a:cubicBezTo>
                      <a:cubicBezTo>
                        <a:pt x="25" y="16"/>
                        <a:pt x="23" y="13"/>
                        <a:pt x="21" y="11"/>
                      </a:cubicBezTo>
                      <a:cubicBezTo>
                        <a:pt x="19" y="7"/>
                        <a:pt x="16" y="5"/>
                        <a:pt x="13" y="3"/>
                      </a:cubicBezTo>
                      <a:cubicBezTo>
                        <a:pt x="9" y="1"/>
                        <a:pt x="4" y="0"/>
                        <a:pt x="0" y="1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4" y="3"/>
                        <a:pt x="5" y="5"/>
                        <a:pt x="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7" name="Freeform: Shape 184"/>
                <p:cNvSpPr>
                  <a:spLocks/>
                </p:cNvSpPr>
                <p:nvPr/>
              </p:nvSpPr>
              <p:spPr bwMode="auto">
                <a:xfrm>
                  <a:off x="4485903" y="4403430"/>
                  <a:ext cx="101709" cy="71074"/>
                </a:xfrm>
                <a:custGeom>
                  <a:avLst/>
                  <a:gdLst>
                    <a:gd name="T0" fmla="*/ 10 w 23"/>
                    <a:gd name="T1" fmla="*/ 1 h 16"/>
                    <a:gd name="T2" fmla="*/ 0 w 23"/>
                    <a:gd name="T3" fmla="*/ 0 h 16"/>
                    <a:gd name="T4" fmla="*/ 3 w 23"/>
                    <a:gd name="T5" fmla="*/ 1 h 16"/>
                    <a:gd name="T6" fmla="*/ 8 w 23"/>
                    <a:gd name="T7" fmla="*/ 5 h 16"/>
                    <a:gd name="T8" fmla="*/ 15 w 23"/>
                    <a:gd name="T9" fmla="*/ 13 h 16"/>
                    <a:gd name="T10" fmla="*/ 23 w 23"/>
                    <a:gd name="T11" fmla="*/ 16 h 16"/>
                    <a:gd name="T12" fmla="*/ 19 w 23"/>
                    <a:gd name="T13" fmla="*/ 11 h 16"/>
                    <a:gd name="T14" fmla="*/ 16 w 23"/>
                    <a:gd name="T15" fmla="*/ 6 h 16"/>
                    <a:gd name="T16" fmla="*/ 10 w 23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10" y="1"/>
                      </a:move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3"/>
                        <a:pt x="8" y="5"/>
                      </a:cubicBezTo>
                      <a:cubicBezTo>
                        <a:pt x="11" y="7"/>
                        <a:pt x="13" y="11"/>
                        <a:pt x="15" y="13"/>
                      </a:cubicBezTo>
                      <a:cubicBezTo>
                        <a:pt x="18" y="15"/>
                        <a:pt x="20" y="16"/>
                        <a:pt x="23" y="16"/>
                      </a:cubicBezTo>
                      <a:cubicBezTo>
                        <a:pt x="21" y="15"/>
                        <a:pt x="20" y="13"/>
                        <a:pt x="19" y="11"/>
                      </a:cubicBezTo>
                      <a:cubicBezTo>
                        <a:pt x="18" y="9"/>
                        <a:pt x="17" y="8"/>
                        <a:pt x="16" y="6"/>
                      </a:cubicBezTo>
                      <a:cubicBezTo>
                        <a:pt x="14" y="4"/>
                        <a:pt x="12" y="2"/>
                        <a:pt x="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8" name="Freeform: Shape 185"/>
                <p:cNvSpPr>
                  <a:spLocks/>
                </p:cNvSpPr>
                <p:nvPr/>
              </p:nvSpPr>
              <p:spPr bwMode="auto">
                <a:xfrm>
                  <a:off x="4446690" y="4403430"/>
                  <a:ext cx="132345" cy="93131"/>
                </a:xfrm>
                <a:custGeom>
                  <a:avLst/>
                  <a:gdLst>
                    <a:gd name="T0" fmla="*/ 0 w 30"/>
                    <a:gd name="T1" fmla="*/ 1 h 21"/>
                    <a:gd name="T2" fmla="*/ 2 w 30"/>
                    <a:gd name="T3" fmla="*/ 2 h 21"/>
                    <a:gd name="T4" fmla="*/ 5 w 30"/>
                    <a:gd name="T5" fmla="*/ 6 h 21"/>
                    <a:gd name="T6" fmla="*/ 14 w 30"/>
                    <a:gd name="T7" fmla="*/ 17 h 21"/>
                    <a:gd name="T8" fmla="*/ 30 w 30"/>
                    <a:gd name="T9" fmla="*/ 18 h 21"/>
                    <a:gd name="T10" fmla="*/ 24 w 30"/>
                    <a:gd name="T11" fmla="*/ 15 h 21"/>
                    <a:gd name="T12" fmla="*/ 18 w 30"/>
                    <a:gd name="T13" fmla="*/ 9 h 21"/>
                    <a:gd name="T14" fmla="*/ 11 w 30"/>
                    <a:gd name="T15" fmla="*/ 2 h 21"/>
                    <a:gd name="T16" fmla="*/ 0 w 30"/>
                    <a:gd name="T17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0" y="1"/>
                      </a:move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3" y="3"/>
                        <a:pt x="4" y="4"/>
                        <a:pt x="5" y="6"/>
                      </a:cubicBezTo>
                      <a:cubicBezTo>
                        <a:pt x="8" y="10"/>
                        <a:pt x="9" y="15"/>
                        <a:pt x="14" y="17"/>
                      </a:cubicBezTo>
                      <a:cubicBezTo>
                        <a:pt x="19" y="21"/>
                        <a:pt x="25" y="21"/>
                        <a:pt x="30" y="18"/>
                      </a:cubicBezTo>
                      <a:cubicBezTo>
                        <a:pt x="28" y="17"/>
                        <a:pt x="26" y="16"/>
                        <a:pt x="24" y="15"/>
                      </a:cubicBezTo>
                      <a:cubicBezTo>
                        <a:pt x="22" y="14"/>
                        <a:pt x="20" y="11"/>
                        <a:pt x="18" y="9"/>
                      </a:cubicBezTo>
                      <a:cubicBezTo>
                        <a:pt x="16" y="6"/>
                        <a:pt x="14" y="4"/>
                        <a:pt x="11" y="2"/>
                      </a:cubicBezTo>
                      <a:cubicBezTo>
                        <a:pt x="8" y="1"/>
                        <a:pt x="4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9" name="Freeform: Shape 186"/>
                <p:cNvSpPr>
                  <a:spLocks/>
                </p:cNvSpPr>
                <p:nvPr/>
              </p:nvSpPr>
              <p:spPr bwMode="auto">
                <a:xfrm>
                  <a:off x="4592514" y="4342160"/>
                  <a:ext cx="56369" cy="113963"/>
                </a:xfrm>
                <a:custGeom>
                  <a:avLst/>
                  <a:gdLst>
                    <a:gd name="T0" fmla="*/ 9 w 13"/>
                    <a:gd name="T1" fmla="*/ 8 h 26"/>
                    <a:gd name="T2" fmla="*/ 2 w 13"/>
                    <a:gd name="T3" fmla="*/ 17 h 26"/>
                    <a:gd name="T4" fmla="*/ 1 w 13"/>
                    <a:gd name="T5" fmla="*/ 26 h 26"/>
                    <a:gd name="T6" fmla="*/ 5 w 13"/>
                    <a:gd name="T7" fmla="*/ 20 h 26"/>
                    <a:gd name="T8" fmla="*/ 9 w 13"/>
                    <a:gd name="T9" fmla="*/ 16 h 26"/>
                    <a:gd name="T10" fmla="*/ 12 w 13"/>
                    <a:gd name="T11" fmla="*/ 9 h 26"/>
                    <a:gd name="T12" fmla="*/ 11 w 13"/>
                    <a:gd name="T13" fmla="*/ 0 h 26"/>
                    <a:gd name="T14" fmla="*/ 11 w 13"/>
                    <a:gd name="T15" fmla="*/ 3 h 26"/>
                    <a:gd name="T16" fmla="*/ 9 w 13"/>
                    <a:gd name="T17" fmla="*/ 8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26">
                      <a:moveTo>
                        <a:pt x="9" y="8"/>
                      </a:moveTo>
                      <a:cubicBezTo>
                        <a:pt x="6" y="11"/>
                        <a:pt x="4" y="14"/>
                        <a:pt x="2" y="17"/>
                      </a:cubicBezTo>
                      <a:cubicBezTo>
                        <a:pt x="1" y="20"/>
                        <a:pt x="0" y="23"/>
                        <a:pt x="1" y="26"/>
                      </a:cubicBezTo>
                      <a:cubicBezTo>
                        <a:pt x="1" y="23"/>
                        <a:pt x="3" y="21"/>
                        <a:pt x="5" y="20"/>
                      </a:cubicBezTo>
                      <a:cubicBezTo>
                        <a:pt x="6" y="19"/>
                        <a:pt x="8" y="18"/>
                        <a:pt x="9" y="16"/>
                      </a:cubicBezTo>
                      <a:cubicBezTo>
                        <a:pt x="11" y="14"/>
                        <a:pt x="12" y="12"/>
                        <a:pt x="12" y="9"/>
                      </a:cubicBezTo>
                      <a:cubicBezTo>
                        <a:pt x="13" y="6"/>
                        <a:pt x="12" y="3"/>
                        <a:pt x="11" y="0"/>
                      </a:cubicBezTo>
                      <a:cubicBezTo>
                        <a:pt x="11" y="0"/>
                        <a:pt x="11" y="2"/>
                        <a:pt x="11" y="3"/>
                      </a:cubicBezTo>
                      <a:cubicBezTo>
                        <a:pt x="10" y="5"/>
                        <a:pt x="10" y="7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0" name="Freeform: Shape 187"/>
                <p:cNvSpPr>
                  <a:spLocks/>
                </p:cNvSpPr>
                <p:nvPr/>
              </p:nvSpPr>
              <p:spPr bwMode="auto">
                <a:xfrm>
                  <a:off x="4560653" y="4301721"/>
                  <a:ext cx="75976" cy="145824"/>
                </a:xfrm>
                <a:custGeom>
                  <a:avLst/>
                  <a:gdLst>
                    <a:gd name="T0" fmla="*/ 6 w 17"/>
                    <a:gd name="T1" fmla="*/ 33 h 33"/>
                    <a:gd name="T2" fmla="*/ 7 w 17"/>
                    <a:gd name="T3" fmla="*/ 27 h 33"/>
                    <a:gd name="T4" fmla="*/ 11 w 17"/>
                    <a:gd name="T5" fmla="*/ 20 h 33"/>
                    <a:gd name="T6" fmla="*/ 16 w 17"/>
                    <a:gd name="T7" fmla="*/ 11 h 33"/>
                    <a:gd name="T8" fmla="*/ 16 w 17"/>
                    <a:gd name="T9" fmla="*/ 0 h 33"/>
                    <a:gd name="T10" fmla="*/ 15 w 17"/>
                    <a:gd name="T11" fmla="*/ 2 h 33"/>
                    <a:gd name="T12" fmla="*/ 12 w 17"/>
                    <a:gd name="T13" fmla="*/ 6 h 33"/>
                    <a:gd name="T14" fmla="*/ 2 w 17"/>
                    <a:gd name="T15" fmla="*/ 17 h 33"/>
                    <a:gd name="T16" fmla="*/ 6 w 17"/>
                    <a:gd name="T17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33">
                      <a:moveTo>
                        <a:pt x="6" y="33"/>
                      </a:moveTo>
                      <a:cubicBezTo>
                        <a:pt x="5" y="31"/>
                        <a:pt x="6" y="29"/>
                        <a:pt x="7" y="27"/>
                      </a:cubicBezTo>
                      <a:cubicBezTo>
                        <a:pt x="8" y="24"/>
                        <a:pt x="9" y="22"/>
                        <a:pt x="11" y="20"/>
                      </a:cubicBezTo>
                      <a:cubicBezTo>
                        <a:pt x="13" y="17"/>
                        <a:pt x="15" y="15"/>
                        <a:pt x="16" y="11"/>
                      </a:cubicBezTo>
                      <a:cubicBezTo>
                        <a:pt x="17" y="8"/>
                        <a:pt x="17" y="4"/>
                        <a:pt x="16" y="0"/>
                      </a:cubicBezTo>
                      <a:cubicBezTo>
                        <a:pt x="16" y="1"/>
                        <a:pt x="15" y="2"/>
                        <a:pt x="15" y="2"/>
                      </a:cubicBezTo>
                      <a:cubicBezTo>
                        <a:pt x="14" y="4"/>
                        <a:pt x="13" y="5"/>
                        <a:pt x="12" y="6"/>
                      </a:cubicBezTo>
                      <a:cubicBezTo>
                        <a:pt x="8" y="10"/>
                        <a:pt x="4" y="12"/>
                        <a:pt x="2" y="17"/>
                      </a:cubicBezTo>
                      <a:cubicBezTo>
                        <a:pt x="0" y="23"/>
                        <a:pt x="1" y="29"/>
                        <a:pt x="6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1" name="Freeform: Shape 188"/>
                <p:cNvSpPr>
                  <a:spLocks/>
                </p:cNvSpPr>
                <p:nvPr/>
              </p:nvSpPr>
              <p:spPr bwMode="auto">
                <a:xfrm>
                  <a:off x="5727246" y="1033545"/>
                  <a:ext cx="140922" cy="140922"/>
                </a:xfrm>
                <a:custGeom>
                  <a:avLst/>
                  <a:gdLst>
                    <a:gd name="T0" fmla="*/ 7 w 32"/>
                    <a:gd name="T1" fmla="*/ 30 h 32"/>
                    <a:gd name="T2" fmla="*/ 16 w 32"/>
                    <a:gd name="T3" fmla="*/ 32 h 32"/>
                    <a:gd name="T4" fmla="*/ 32 w 32"/>
                    <a:gd name="T5" fmla="*/ 16 h 32"/>
                    <a:gd name="T6" fmla="*/ 16 w 32"/>
                    <a:gd name="T7" fmla="*/ 0 h 32"/>
                    <a:gd name="T8" fmla="*/ 0 w 32"/>
                    <a:gd name="T9" fmla="*/ 14 h 32"/>
                    <a:gd name="T10" fmla="*/ 16 w 32"/>
                    <a:gd name="T11" fmla="*/ 14 h 32"/>
                    <a:gd name="T12" fmla="*/ 21 w 32"/>
                    <a:gd name="T13" fmla="*/ 14 h 32"/>
                    <a:gd name="T14" fmla="*/ 18 w 32"/>
                    <a:gd name="T15" fmla="*/ 18 h 32"/>
                    <a:gd name="T16" fmla="*/ 7 w 32"/>
                    <a:gd name="T17" fmla="*/ 3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32">
                      <a:moveTo>
                        <a:pt x="7" y="30"/>
                      </a:moveTo>
                      <a:cubicBezTo>
                        <a:pt x="10" y="31"/>
                        <a:pt x="13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ubicBezTo>
                        <a:pt x="8" y="0"/>
                        <a:pt x="1" y="6"/>
                        <a:pt x="0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lnTo>
                        <a:pt x="7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2" name="Freeform: Shape 189"/>
                <p:cNvSpPr>
                  <a:spLocks/>
                </p:cNvSpPr>
                <p:nvPr/>
              </p:nvSpPr>
              <p:spPr bwMode="auto">
                <a:xfrm>
                  <a:off x="5501770" y="1104619"/>
                  <a:ext cx="295324" cy="278169"/>
                </a:xfrm>
                <a:custGeom>
                  <a:avLst/>
                  <a:gdLst>
                    <a:gd name="T0" fmla="*/ 30 w 67"/>
                    <a:gd name="T1" fmla="*/ 34 h 63"/>
                    <a:gd name="T2" fmla="*/ 30 w 67"/>
                    <a:gd name="T3" fmla="*/ 36 h 63"/>
                    <a:gd name="T4" fmla="*/ 30 w 67"/>
                    <a:gd name="T5" fmla="*/ 37 h 63"/>
                    <a:gd name="T6" fmla="*/ 30 w 67"/>
                    <a:gd name="T7" fmla="*/ 58 h 63"/>
                    <a:gd name="T8" fmla="*/ 22 w 67"/>
                    <a:gd name="T9" fmla="*/ 63 h 63"/>
                    <a:gd name="T10" fmla="*/ 44 w 67"/>
                    <a:gd name="T11" fmla="*/ 63 h 63"/>
                    <a:gd name="T12" fmla="*/ 37 w 67"/>
                    <a:gd name="T13" fmla="*/ 58 h 63"/>
                    <a:gd name="T14" fmla="*/ 37 w 67"/>
                    <a:gd name="T15" fmla="*/ 37 h 63"/>
                    <a:gd name="T16" fmla="*/ 37 w 67"/>
                    <a:gd name="T17" fmla="*/ 36 h 63"/>
                    <a:gd name="T18" fmla="*/ 37 w 67"/>
                    <a:gd name="T19" fmla="*/ 34 h 63"/>
                    <a:gd name="T20" fmla="*/ 56 w 67"/>
                    <a:gd name="T21" fmla="*/ 12 h 63"/>
                    <a:gd name="T22" fmla="*/ 67 w 67"/>
                    <a:gd name="T23" fmla="*/ 0 h 63"/>
                    <a:gd name="T24" fmla="*/ 51 w 67"/>
                    <a:gd name="T25" fmla="*/ 0 h 63"/>
                    <a:gd name="T26" fmla="*/ 0 w 67"/>
                    <a:gd name="T27" fmla="*/ 0 h 63"/>
                    <a:gd name="T28" fmla="*/ 30 w 67"/>
                    <a:gd name="T29" fmla="*/ 34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7" h="63">
                      <a:moveTo>
                        <a:pt x="30" y="34"/>
                      </a:moveTo>
                      <a:cubicBezTo>
                        <a:pt x="30" y="36"/>
                        <a:pt x="30" y="36"/>
                        <a:pt x="30" y="36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58"/>
                        <a:pt x="30" y="58"/>
                        <a:pt x="30" y="58"/>
                      </a:cubicBezTo>
                      <a:cubicBezTo>
                        <a:pt x="25" y="58"/>
                        <a:pt x="22" y="61"/>
                        <a:pt x="22" y="63"/>
                      </a:cubicBezTo>
                      <a:cubicBezTo>
                        <a:pt x="44" y="63"/>
                        <a:pt x="44" y="63"/>
                        <a:pt x="44" y="63"/>
                      </a:cubicBezTo>
                      <a:cubicBezTo>
                        <a:pt x="44" y="61"/>
                        <a:pt x="41" y="59"/>
                        <a:pt x="37" y="58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3" name="Freeform: Shape 190"/>
                <p:cNvSpPr>
                  <a:spLocks/>
                </p:cNvSpPr>
                <p:nvPr/>
              </p:nvSpPr>
              <p:spPr bwMode="auto">
                <a:xfrm>
                  <a:off x="5364524" y="795815"/>
                  <a:ext cx="220574" cy="136021"/>
                </a:xfrm>
                <a:custGeom>
                  <a:avLst/>
                  <a:gdLst>
                    <a:gd name="T0" fmla="*/ 141 w 180"/>
                    <a:gd name="T1" fmla="*/ 61 h 111"/>
                    <a:gd name="T2" fmla="*/ 180 w 180"/>
                    <a:gd name="T3" fmla="*/ 61 h 111"/>
                    <a:gd name="T4" fmla="*/ 180 w 180"/>
                    <a:gd name="T5" fmla="*/ 111 h 111"/>
                    <a:gd name="T6" fmla="*/ 141 w 180"/>
                    <a:gd name="T7" fmla="*/ 111 h 111"/>
                    <a:gd name="T8" fmla="*/ 141 w 180"/>
                    <a:gd name="T9" fmla="*/ 100 h 111"/>
                    <a:gd name="T10" fmla="*/ 155 w 180"/>
                    <a:gd name="T11" fmla="*/ 100 h 111"/>
                    <a:gd name="T12" fmla="*/ 155 w 180"/>
                    <a:gd name="T13" fmla="*/ 79 h 111"/>
                    <a:gd name="T14" fmla="*/ 141 w 180"/>
                    <a:gd name="T15" fmla="*/ 79 h 111"/>
                    <a:gd name="T16" fmla="*/ 141 w 180"/>
                    <a:gd name="T17" fmla="*/ 61 h 111"/>
                    <a:gd name="T18" fmla="*/ 90 w 180"/>
                    <a:gd name="T19" fmla="*/ 61 h 111"/>
                    <a:gd name="T20" fmla="*/ 141 w 180"/>
                    <a:gd name="T21" fmla="*/ 61 h 111"/>
                    <a:gd name="T22" fmla="*/ 141 w 180"/>
                    <a:gd name="T23" fmla="*/ 79 h 111"/>
                    <a:gd name="T24" fmla="*/ 126 w 180"/>
                    <a:gd name="T25" fmla="*/ 79 h 111"/>
                    <a:gd name="T26" fmla="*/ 126 w 180"/>
                    <a:gd name="T27" fmla="*/ 100 h 111"/>
                    <a:gd name="T28" fmla="*/ 126 w 180"/>
                    <a:gd name="T29" fmla="*/ 100 h 111"/>
                    <a:gd name="T30" fmla="*/ 141 w 180"/>
                    <a:gd name="T31" fmla="*/ 100 h 111"/>
                    <a:gd name="T32" fmla="*/ 141 w 180"/>
                    <a:gd name="T33" fmla="*/ 111 h 111"/>
                    <a:gd name="T34" fmla="*/ 90 w 180"/>
                    <a:gd name="T35" fmla="*/ 111 h 111"/>
                    <a:gd name="T36" fmla="*/ 90 w 180"/>
                    <a:gd name="T37" fmla="*/ 100 h 111"/>
                    <a:gd name="T38" fmla="*/ 105 w 180"/>
                    <a:gd name="T39" fmla="*/ 100 h 111"/>
                    <a:gd name="T40" fmla="*/ 105 w 180"/>
                    <a:gd name="T41" fmla="*/ 79 h 111"/>
                    <a:gd name="T42" fmla="*/ 90 w 180"/>
                    <a:gd name="T43" fmla="*/ 79 h 111"/>
                    <a:gd name="T44" fmla="*/ 90 w 180"/>
                    <a:gd name="T45" fmla="*/ 61 h 111"/>
                    <a:gd name="T46" fmla="*/ 65 w 180"/>
                    <a:gd name="T47" fmla="*/ 0 h 111"/>
                    <a:gd name="T48" fmla="*/ 65 w 180"/>
                    <a:gd name="T49" fmla="*/ 61 h 111"/>
                    <a:gd name="T50" fmla="*/ 90 w 180"/>
                    <a:gd name="T51" fmla="*/ 61 h 111"/>
                    <a:gd name="T52" fmla="*/ 90 w 180"/>
                    <a:gd name="T53" fmla="*/ 79 h 111"/>
                    <a:gd name="T54" fmla="*/ 76 w 180"/>
                    <a:gd name="T55" fmla="*/ 79 h 111"/>
                    <a:gd name="T56" fmla="*/ 76 w 180"/>
                    <a:gd name="T57" fmla="*/ 100 h 111"/>
                    <a:gd name="T58" fmla="*/ 76 w 180"/>
                    <a:gd name="T59" fmla="*/ 100 h 111"/>
                    <a:gd name="T60" fmla="*/ 90 w 180"/>
                    <a:gd name="T61" fmla="*/ 100 h 111"/>
                    <a:gd name="T62" fmla="*/ 90 w 180"/>
                    <a:gd name="T63" fmla="*/ 111 h 111"/>
                    <a:gd name="T64" fmla="*/ 40 w 180"/>
                    <a:gd name="T65" fmla="*/ 111 h 111"/>
                    <a:gd name="T66" fmla="*/ 40 w 180"/>
                    <a:gd name="T67" fmla="*/ 100 h 111"/>
                    <a:gd name="T68" fmla="*/ 54 w 180"/>
                    <a:gd name="T69" fmla="*/ 100 h 111"/>
                    <a:gd name="T70" fmla="*/ 54 w 180"/>
                    <a:gd name="T71" fmla="*/ 79 h 111"/>
                    <a:gd name="T72" fmla="*/ 40 w 180"/>
                    <a:gd name="T73" fmla="*/ 79 h 111"/>
                    <a:gd name="T74" fmla="*/ 40 w 180"/>
                    <a:gd name="T75" fmla="*/ 0 h 111"/>
                    <a:gd name="T76" fmla="*/ 65 w 180"/>
                    <a:gd name="T77" fmla="*/ 0 h 111"/>
                    <a:gd name="T78" fmla="*/ 40 w 180"/>
                    <a:gd name="T79" fmla="*/ 111 h 111"/>
                    <a:gd name="T80" fmla="*/ 0 w 180"/>
                    <a:gd name="T81" fmla="*/ 111 h 111"/>
                    <a:gd name="T82" fmla="*/ 0 w 180"/>
                    <a:gd name="T83" fmla="*/ 61 h 111"/>
                    <a:gd name="T84" fmla="*/ 22 w 180"/>
                    <a:gd name="T85" fmla="*/ 61 h 111"/>
                    <a:gd name="T86" fmla="*/ 22 w 180"/>
                    <a:gd name="T87" fmla="*/ 0 h 111"/>
                    <a:gd name="T88" fmla="*/ 40 w 180"/>
                    <a:gd name="T89" fmla="*/ 0 h 111"/>
                    <a:gd name="T90" fmla="*/ 40 w 180"/>
                    <a:gd name="T91" fmla="*/ 79 h 111"/>
                    <a:gd name="T92" fmla="*/ 25 w 180"/>
                    <a:gd name="T93" fmla="*/ 79 h 111"/>
                    <a:gd name="T94" fmla="*/ 25 w 180"/>
                    <a:gd name="T95" fmla="*/ 100 h 111"/>
                    <a:gd name="T96" fmla="*/ 25 w 180"/>
                    <a:gd name="T97" fmla="*/ 100 h 111"/>
                    <a:gd name="T98" fmla="*/ 40 w 180"/>
                    <a:gd name="T99" fmla="*/ 100 h 111"/>
                    <a:gd name="T100" fmla="*/ 40 w 180"/>
                    <a:gd name="T101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80" h="111">
                      <a:moveTo>
                        <a:pt x="141" y="61"/>
                      </a:moveTo>
                      <a:lnTo>
                        <a:pt x="180" y="61"/>
                      </a:lnTo>
                      <a:lnTo>
                        <a:pt x="180" y="111"/>
                      </a:lnTo>
                      <a:lnTo>
                        <a:pt x="141" y="111"/>
                      </a:lnTo>
                      <a:lnTo>
                        <a:pt x="141" y="100"/>
                      </a:lnTo>
                      <a:lnTo>
                        <a:pt x="155" y="100"/>
                      </a:lnTo>
                      <a:lnTo>
                        <a:pt x="155" y="79"/>
                      </a:lnTo>
                      <a:lnTo>
                        <a:pt x="141" y="79"/>
                      </a:lnTo>
                      <a:lnTo>
                        <a:pt x="141" y="61"/>
                      </a:lnTo>
                      <a:close/>
                      <a:moveTo>
                        <a:pt x="90" y="61"/>
                      </a:moveTo>
                      <a:lnTo>
                        <a:pt x="141" y="61"/>
                      </a:lnTo>
                      <a:lnTo>
                        <a:pt x="141" y="79"/>
                      </a:lnTo>
                      <a:lnTo>
                        <a:pt x="126" y="79"/>
                      </a:lnTo>
                      <a:lnTo>
                        <a:pt x="126" y="100"/>
                      </a:lnTo>
                      <a:lnTo>
                        <a:pt x="126" y="100"/>
                      </a:lnTo>
                      <a:lnTo>
                        <a:pt x="141" y="100"/>
                      </a:lnTo>
                      <a:lnTo>
                        <a:pt x="141" y="111"/>
                      </a:lnTo>
                      <a:lnTo>
                        <a:pt x="90" y="111"/>
                      </a:lnTo>
                      <a:lnTo>
                        <a:pt x="90" y="100"/>
                      </a:lnTo>
                      <a:lnTo>
                        <a:pt x="105" y="100"/>
                      </a:lnTo>
                      <a:lnTo>
                        <a:pt x="105" y="79"/>
                      </a:lnTo>
                      <a:lnTo>
                        <a:pt x="90" y="79"/>
                      </a:lnTo>
                      <a:lnTo>
                        <a:pt x="90" y="61"/>
                      </a:lnTo>
                      <a:close/>
                      <a:moveTo>
                        <a:pt x="65" y="0"/>
                      </a:moveTo>
                      <a:lnTo>
                        <a:pt x="65" y="61"/>
                      </a:lnTo>
                      <a:lnTo>
                        <a:pt x="90" y="61"/>
                      </a:lnTo>
                      <a:lnTo>
                        <a:pt x="90" y="79"/>
                      </a:lnTo>
                      <a:lnTo>
                        <a:pt x="76" y="79"/>
                      </a:lnTo>
                      <a:lnTo>
                        <a:pt x="76" y="100"/>
                      </a:lnTo>
                      <a:lnTo>
                        <a:pt x="76" y="100"/>
                      </a:lnTo>
                      <a:lnTo>
                        <a:pt x="90" y="100"/>
                      </a:lnTo>
                      <a:lnTo>
                        <a:pt x="90" y="111"/>
                      </a:lnTo>
                      <a:lnTo>
                        <a:pt x="40" y="111"/>
                      </a:lnTo>
                      <a:lnTo>
                        <a:pt x="40" y="100"/>
                      </a:lnTo>
                      <a:lnTo>
                        <a:pt x="54" y="100"/>
                      </a:lnTo>
                      <a:lnTo>
                        <a:pt x="54" y="79"/>
                      </a:lnTo>
                      <a:lnTo>
                        <a:pt x="40" y="79"/>
                      </a:lnTo>
                      <a:lnTo>
                        <a:pt x="40" y="0"/>
                      </a:lnTo>
                      <a:lnTo>
                        <a:pt x="65" y="0"/>
                      </a:lnTo>
                      <a:close/>
                      <a:moveTo>
                        <a:pt x="40" y="111"/>
                      </a:moveTo>
                      <a:lnTo>
                        <a:pt x="0" y="111"/>
                      </a:lnTo>
                      <a:lnTo>
                        <a:pt x="0" y="61"/>
                      </a:lnTo>
                      <a:lnTo>
                        <a:pt x="22" y="61"/>
                      </a:lnTo>
                      <a:lnTo>
                        <a:pt x="22" y="0"/>
                      </a:lnTo>
                      <a:lnTo>
                        <a:pt x="40" y="0"/>
                      </a:lnTo>
                      <a:lnTo>
                        <a:pt x="40" y="79"/>
                      </a:lnTo>
                      <a:lnTo>
                        <a:pt x="25" y="79"/>
                      </a:lnTo>
                      <a:lnTo>
                        <a:pt x="25" y="100"/>
                      </a:lnTo>
                      <a:lnTo>
                        <a:pt x="25" y="100"/>
                      </a:lnTo>
                      <a:lnTo>
                        <a:pt x="40" y="100"/>
                      </a:lnTo>
                      <a:lnTo>
                        <a:pt x="40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4" name="Freeform: Shape 191"/>
                <p:cNvSpPr>
                  <a:spLocks/>
                </p:cNvSpPr>
                <p:nvPr/>
              </p:nvSpPr>
              <p:spPr bwMode="auto">
                <a:xfrm>
                  <a:off x="5342467" y="940414"/>
                  <a:ext cx="296550" cy="93131"/>
                </a:xfrm>
                <a:custGeom>
                  <a:avLst/>
                  <a:gdLst>
                    <a:gd name="T0" fmla="*/ 7 w 242"/>
                    <a:gd name="T1" fmla="*/ 76 h 76"/>
                    <a:gd name="T2" fmla="*/ 0 w 242"/>
                    <a:gd name="T3" fmla="*/ 0 h 76"/>
                    <a:gd name="T4" fmla="*/ 242 w 242"/>
                    <a:gd name="T5" fmla="*/ 0 h 76"/>
                    <a:gd name="T6" fmla="*/ 213 w 242"/>
                    <a:gd name="T7" fmla="*/ 76 h 76"/>
                    <a:gd name="T8" fmla="*/ 7 w 242"/>
                    <a:gd name="T9" fmla="*/ 7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2" h="76">
                      <a:moveTo>
                        <a:pt x="7" y="76"/>
                      </a:moveTo>
                      <a:lnTo>
                        <a:pt x="0" y="0"/>
                      </a:lnTo>
                      <a:lnTo>
                        <a:pt x="242" y="0"/>
                      </a:lnTo>
                      <a:lnTo>
                        <a:pt x="213" y="76"/>
                      </a:lnTo>
                      <a:lnTo>
                        <a:pt x="7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5" name="Freeform: Shape 192"/>
                <p:cNvSpPr>
                  <a:spLocks/>
                </p:cNvSpPr>
                <p:nvPr/>
              </p:nvSpPr>
              <p:spPr bwMode="auto">
                <a:xfrm>
                  <a:off x="3664877" y="4235549"/>
                  <a:ext cx="198517" cy="198517"/>
                </a:xfrm>
                <a:custGeom>
                  <a:avLst/>
                  <a:gdLst>
                    <a:gd name="T0" fmla="*/ 22 w 45"/>
                    <a:gd name="T1" fmla="*/ 42 h 45"/>
                    <a:gd name="T2" fmla="*/ 26 w 45"/>
                    <a:gd name="T3" fmla="*/ 42 h 45"/>
                    <a:gd name="T4" fmla="*/ 27 w 45"/>
                    <a:gd name="T5" fmla="*/ 45 h 45"/>
                    <a:gd name="T6" fmla="*/ 35 w 45"/>
                    <a:gd name="T7" fmla="*/ 41 h 45"/>
                    <a:gd name="T8" fmla="*/ 34 w 45"/>
                    <a:gd name="T9" fmla="*/ 38 h 45"/>
                    <a:gd name="T10" fmla="*/ 38 w 45"/>
                    <a:gd name="T11" fmla="*/ 33 h 45"/>
                    <a:gd name="T12" fmla="*/ 42 w 45"/>
                    <a:gd name="T13" fmla="*/ 35 h 45"/>
                    <a:gd name="T14" fmla="*/ 45 w 45"/>
                    <a:gd name="T15" fmla="*/ 27 h 45"/>
                    <a:gd name="T16" fmla="*/ 42 w 45"/>
                    <a:gd name="T17" fmla="*/ 26 h 45"/>
                    <a:gd name="T18" fmla="*/ 41 w 45"/>
                    <a:gd name="T19" fmla="*/ 19 h 45"/>
                    <a:gd name="T20" fmla="*/ 45 w 45"/>
                    <a:gd name="T21" fmla="*/ 17 h 45"/>
                    <a:gd name="T22" fmla="*/ 41 w 45"/>
                    <a:gd name="T23" fmla="*/ 10 h 45"/>
                    <a:gd name="T24" fmla="*/ 38 w 45"/>
                    <a:gd name="T25" fmla="*/ 11 h 45"/>
                    <a:gd name="T26" fmla="*/ 33 w 45"/>
                    <a:gd name="T27" fmla="*/ 6 h 45"/>
                    <a:gd name="T28" fmla="*/ 35 w 45"/>
                    <a:gd name="T29" fmla="*/ 3 h 45"/>
                    <a:gd name="T30" fmla="*/ 27 w 45"/>
                    <a:gd name="T31" fmla="*/ 0 h 45"/>
                    <a:gd name="T32" fmla="*/ 26 w 45"/>
                    <a:gd name="T33" fmla="*/ 3 h 45"/>
                    <a:gd name="T34" fmla="*/ 22 w 45"/>
                    <a:gd name="T35" fmla="*/ 3 h 45"/>
                    <a:gd name="T36" fmla="*/ 22 w 45"/>
                    <a:gd name="T37" fmla="*/ 9 h 45"/>
                    <a:gd name="T38" fmla="*/ 34 w 45"/>
                    <a:gd name="T39" fmla="*/ 17 h 45"/>
                    <a:gd name="T40" fmla="*/ 27 w 45"/>
                    <a:gd name="T41" fmla="*/ 34 h 45"/>
                    <a:gd name="T42" fmla="*/ 22 w 45"/>
                    <a:gd name="T43" fmla="*/ 35 h 45"/>
                    <a:gd name="T44" fmla="*/ 22 w 45"/>
                    <a:gd name="T45" fmla="*/ 35 h 45"/>
                    <a:gd name="T46" fmla="*/ 22 w 45"/>
                    <a:gd name="T47" fmla="*/ 42 h 45"/>
                    <a:gd name="T48" fmla="*/ 3 w 45"/>
                    <a:gd name="T49" fmla="*/ 26 h 45"/>
                    <a:gd name="T50" fmla="*/ 0 w 45"/>
                    <a:gd name="T51" fmla="*/ 27 h 45"/>
                    <a:gd name="T52" fmla="*/ 3 w 45"/>
                    <a:gd name="T53" fmla="*/ 35 h 45"/>
                    <a:gd name="T54" fmla="*/ 6 w 45"/>
                    <a:gd name="T55" fmla="*/ 34 h 45"/>
                    <a:gd name="T56" fmla="*/ 11 w 45"/>
                    <a:gd name="T57" fmla="*/ 38 h 45"/>
                    <a:gd name="T58" fmla="*/ 10 w 45"/>
                    <a:gd name="T59" fmla="*/ 42 h 45"/>
                    <a:gd name="T60" fmla="*/ 18 w 45"/>
                    <a:gd name="T61" fmla="*/ 45 h 45"/>
                    <a:gd name="T62" fmla="*/ 19 w 45"/>
                    <a:gd name="T63" fmla="*/ 42 h 45"/>
                    <a:gd name="T64" fmla="*/ 22 w 45"/>
                    <a:gd name="T65" fmla="*/ 42 h 45"/>
                    <a:gd name="T66" fmla="*/ 22 w 45"/>
                    <a:gd name="T67" fmla="*/ 35 h 45"/>
                    <a:gd name="T68" fmla="*/ 10 w 45"/>
                    <a:gd name="T69" fmla="*/ 28 h 45"/>
                    <a:gd name="T70" fmla="*/ 17 w 45"/>
                    <a:gd name="T71" fmla="*/ 10 h 45"/>
                    <a:gd name="T72" fmla="*/ 17 w 45"/>
                    <a:gd name="T73" fmla="*/ 10 h 45"/>
                    <a:gd name="T74" fmla="*/ 22 w 45"/>
                    <a:gd name="T75" fmla="*/ 9 h 45"/>
                    <a:gd name="T76" fmla="*/ 22 w 45"/>
                    <a:gd name="T77" fmla="*/ 9 h 45"/>
                    <a:gd name="T78" fmla="*/ 22 w 45"/>
                    <a:gd name="T79" fmla="*/ 3 h 45"/>
                    <a:gd name="T80" fmla="*/ 19 w 45"/>
                    <a:gd name="T81" fmla="*/ 3 h 45"/>
                    <a:gd name="T82" fmla="*/ 17 w 45"/>
                    <a:gd name="T83" fmla="*/ 0 h 45"/>
                    <a:gd name="T84" fmla="*/ 10 w 45"/>
                    <a:gd name="T85" fmla="*/ 3 h 45"/>
                    <a:gd name="T86" fmla="*/ 11 w 45"/>
                    <a:gd name="T87" fmla="*/ 7 h 45"/>
                    <a:gd name="T88" fmla="*/ 6 w 45"/>
                    <a:gd name="T89" fmla="*/ 11 h 45"/>
                    <a:gd name="T90" fmla="*/ 3 w 45"/>
                    <a:gd name="T91" fmla="*/ 10 h 45"/>
                    <a:gd name="T92" fmla="*/ 0 w 45"/>
                    <a:gd name="T93" fmla="*/ 18 h 45"/>
                    <a:gd name="T94" fmla="*/ 3 w 45"/>
                    <a:gd name="T95" fmla="*/ 19 h 45"/>
                    <a:gd name="T96" fmla="*/ 3 w 45"/>
                    <a:gd name="T97" fmla="*/ 2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" h="45">
                      <a:moveTo>
                        <a:pt x="22" y="42"/>
                      </a:moveTo>
                      <a:cubicBezTo>
                        <a:pt x="24" y="42"/>
                        <a:pt x="25" y="42"/>
                        <a:pt x="26" y="42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35" y="41"/>
                        <a:pt x="35" y="41"/>
                        <a:pt x="35" y="41"/>
                      </a:cubicBezTo>
                      <a:cubicBezTo>
                        <a:pt x="34" y="38"/>
                        <a:pt x="34" y="38"/>
                        <a:pt x="34" y="38"/>
                      </a:cubicBezTo>
                      <a:cubicBezTo>
                        <a:pt x="36" y="37"/>
                        <a:pt x="37" y="35"/>
                        <a:pt x="38" y="33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2" y="26"/>
                        <a:pt x="42" y="26"/>
                        <a:pt x="42" y="26"/>
                      </a:cubicBezTo>
                      <a:cubicBezTo>
                        <a:pt x="42" y="23"/>
                        <a:pt x="42" y="21"/>
                        <a:pt x="41" y="19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7" y="9"/>
                        <a:pt x="35" y="8"/>
                        <a:pt x="33" y="6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3" y="3"/>
                        <a:pt x="22" y="3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8" y="9"/>
                        <a:pt x="32" y="12"/>
                        <a:pt x="34" y="17"/>
                      </a:cubicBezTo>
                      <a:cubicBezTo>
                        <a:pt x="37" y="24"/>
                        <a:pt x="34" y="32"/>
                        <a:pt x="27" y="34"/>
                      </a:cubicBezTo>
                      <a:cubicBezTo>
                        <a:pt x="26" y="35"/>
                        <a:pt x="24" y="35"/>
                        <a:pt x="22" y="35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lnTo>
                        <a:pt x="22" y="42"/>
                      </a:lnTo>
                      <a:close/>
                      <a:moveTo>
                        <a:pt x="3" y="26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6" y="34"/>
                        <a:pt x="6" y="34"/>
                        <a:pt x="6" y="34"/>
                      </a:cubicBezTo>
                      <a:cubicBezTo>
                        <a:pt x="8" y="36"/>
                        <a:pt x="9" y="37"/>
                        <a:pt x="11" y="38"/>
                      </a:cubicBez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18" y="45"/>
                        <a:pt x="18" y="45"/>
                        <a:pt x="18" y="45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20" y="42"/>
                        <a:pt x="21" y="42"/>
                        <a:pt x="22" y="42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17" y="35"/>
                        <a:pt x="12" y="32"/>
                        <a:pt x="10" y="28"/>
                      </a:cubicBezTo>
                      <a:cubicBezTo>
                        <a:pt x="7" y="21"/>
                        <a:pt x="11" y="13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9" y="10"/>
                        <a:pt x="21" y="9"/>
                        <a:pt x="22" y="9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1" y="3"/>
                        <a:pt x="20" y="3"/>
                        <a:pt x="19" y="3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9" y="8"/>
                        <a:pt x="8" y="9"/>
                        <a:pt x="6" y="11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21"/>
                        <a:pt x="3" y="24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6" name="Freeform: Shape 193"/>
                <p:cNvSpPr>
                  <a:spLocks/>
                </p:cNvSpPr>
                <p:nvPr/>
              </p:nvSpPr>
              <p:spPr bwMode="auto">
                <a:xfrm>
                  <a:off x="6380391" y="3029743"/>
                  <a:ext cx="110287" cy="106611"/>
                </a:xfrm>
                <a:custGeom>
                  <a:avLst/>
                  <a:gdLst>
                    <a:gd name="T0" fmla="*/ 4 w 25"/>
                    <a:gd name="T1" fmla="*/ 24 h 24"/>
                    <a:gd name="T2" fmla="*/ 8 w 25"/>
                    <a:gd name="T3" fmla="*/ 20 h 24"/>
                    <a:gd name="T4" fmla="*/ 8 w 25"/>
                    <a:gd name="T5" fmla="*/ 20 h 24"/>
                    <a:gd name="T6" fmla="*/ 8 w 25"/>
                    <a:gd name="T7" fmla="*/ 6 h 24"/>
                    <a:gd name="T8" fmla="*/ 23 w 25"/>
                    <a:gd name="T9" fmla="*/ 6 h 24"/>
                    <a:gd name="T10" fmla="*/ 23 w 25"/>
                    <a:gd name="T11" fmla="*/ 16 h 24"/>
                    <a:gd name="T12" fmla="*/ 21 w 25"/>
                    <a:gd name="T13" fmla="*/ 15 h 24"/>
                    <a:gd name="T14" fmla="*/ 17 w 25"/>
                    <a:gd name="T15" fmla="*/ 20 h 24"/>
                    <a:gd name="T16" fmla="*/ 21 w 25"/>
                    <a:gd name="T17" fmla="*/ 24 h 24"/>
                    <a:gd name="T18" fmla="*/ 25 w 25"/>
                    <a:gd name="T19" fmla="*/ 20 h 24"/>
                    <a:gd name="T20" fmla="*/ 25 w 25"/>
                    <a:gd name="T21" fmla="*/ 20 h 24"/>
                    <a:gd name="T22" fmla="*/ 25 w 25"/>
                    <a:gd name="T23" fmla="*/ 20 h 24"/>
                    <a:gd name="T24" fmla="*/ 25 w 25"/>
                    <a:gd name="T25" fmla="*/ 6 h 24"/>
                    <a:gd name="T26" fmla="*/ 25 w 25"/>
                    <a:gd name="T27" fmla="*/ 0 h 24"/>
                    <a:gd name="T28" fmla="*/ 23 w 25"/>
                    <a:gd name="T29" fmla="*/ 0 h 24"/>
                    <a:gd name="T30" fmla="*/ 8 w 25"/>
                    <a:gd name="T31" fmla="*/ 0 h 24"/>
                    <a:gd name="T32" fmla="*/ 6 w 25"/>
                    <a:gd name="T33" fmla="*/ 0 h 24"/>
                    <a:gd name="T34" fmla="*/ 6 w 25"/>
                    <a:gd name="T35" fmla="*/ 6 h 24"/>
                    <a:gd name="T36" fmla="*/ 6 w 25"/>
                    <a:gd name="T37" fmla="*/ 16 h 24"/>
                    <a:gd name="T38" fmla="*/ 4 w 25"/>
                    <a:gd name="T39" fmla="*/ 15 h 24"/>
                    <a:gd name="T40" fmla="*/ 0 w 25"/>
                    <a:gd name="T41" fmla="*/ 20 h 24"/>
                    <a:gd name="T42" fmla="*/ 4 w 25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5" h="24">
                      <a:moveTo>
                        <a:pt x="4" y="24"/>
                      </a:moveTo>
                      <a:cubicBezTo>
                        <a:pt x="7" y="24"/>
                        <a:pt x="8" y="22"/>
                        <a:pt x="8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2" y="15"/>
                        <a:pt x="21" y="15"/>
                        <a:pt x="21" y="15"/>
                      </a:cubicBezTo>
                      <a:cubicBezTo>
                        <a:pt x="18" y="15"/>
                        <a:pt x="17" y="17"/>
                        <a:pt x="17" y="20"/>
                      </a:cubicBezTo>
                      <a:cubicBezTo>
                        <a:pt x="17" y="22"/>
                        <a:pt x="18" y="24"/>
                        <a:pt x="21" y="24"/>
                      </a:cubicBezTo>
                      <a:cubicBezTo>
                        <a:pt x="23" y="24"/>
                        <a:pt x="25" y="22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5" y="15"/>
                        <a:pt x="5" y="15"/>
                        <a:pt x="4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4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7" name="Freeform: Shape 194"/>
                <p:cNvSpPr>
                  <a:spLocks/>
                </p:cNvSpPr>
                <p:nvPr/>
              </p:nvSpPr>
              <p:spPr bwMode="auto">
                <a:xfrm>
                  <a:off x="6124280" y="1466116"/>
                  <a:ext cx="115189" cy="106611"/>
                </a:xfrm>
                <a:custGeom>
                  <a:avLst/>
                  <a:gdLst>
                    <a:gd name="T0" fmla="*/ 5 w 26"/>
                    <a:gd name="T1" fmla="*/ 24 h 24"/>
                    <a:gd name="T2" fmla="*/ 9 w 26"/>
                    <a:gd name="T3" fmla="*/ 20 h 24"/>
                    <a:gd name="T4" fmla="*/ 9 w 26"/>
                    <a:gd name="T5" fmla="*/ 20 h 24"/>
                    <a:gd name="T6" fmla="*/ 9 w 26"/>
                    <a:gd name="T7" fmla="*/ 6 h 24"/>
                    <a:gd name="T8" fmla="*/ 23 w 26"/>
                    <a:gd name="T9" fmla="*/ 6 h 24"/>
                    <a:gd name="T10" fmla="*/ 23 w 26"/>
                    <a:gd name="T11" fmla="*/ 16 h 24"/>
                    <a:gd name="T12" fmla="*/ 21 w 26"/>
                    <a:gd name="T13" fmla="*/ 15 h 24"/>
                    <a:gd name="T14" fmla="*/ 17 w 26"/>
                    <a:gd name="T15" fmla="*/ 20 h 24"/>
                    <a:gd name="T16" fmla="*/ 21 w 26"/>
                    <a:gd name="T17" fmla="*/ 24 h 24"/>
                    <a:gd name="T18" fmla="*/ 26 w 26"/>
                    <a:gd name="T19" fmla="*/ 20 h 24"/>
                    <a:gd name="T20" fmla="*/ 26 w 26"/>
                    <a:gd name="T21" fmla="*/ 20 h 24"/>
                    <a:gd name="T22" fmla="*/ 26 w 26"/>
                    <a:gd name="T23" fmla="*/ 20 h 24"/>
                    <a:gd name="T24" fmla="*/ 26 w 26"/>
                    <a:gd name="T25" fmla="*/ 6 h 24"/>
                    <a:gd name="T26" fmla="*/ 26 w 26"/>
                    <a:gd name="T27" fmla="*/ 0 h 24"/>
                    <a:gd name="T28" fmla="*/ 23 w 26"/>
                    <a:gd name="T29" fmla="*/ 0 h 24"/>
                    <a:gd name="T30" fmla="*/ 9 w 26"/>
                    <a:gd name="T31" fmla="*/ 0 h 24"/>
                    <a:gd name="T32" fmla="*/ 6 w 26"/>
                    <a:gd name="T33" fmla="*/ 0 h 24"/>
                    <a:gd name="T34" fmla="*/ 6 w 26"/>
                    <a:gd name="T35" fmla="*/ 6 h 24"/>
                    <a:gd name="T36" fmla="*/ 6 w 26"/>
                    <a:gd name="T37" fmla="*/ 16 h 24"/>
                    <a:gd name="T38" fmla="*/ 5 w 26"/>
                    <a:gd name="T39" fmla="*/ 15 h 24"/>
                    <a:gd name="T40" fmla="*/ 0 w 26"/>
                    <a:gd name="T41" fmla="*/ 20 h 24"/>
                    <a:gd name="T42" fmla="*/ 5 w 26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" h="24">
                      <a:moveTo>
                        <a:pt x="5" y="24"/>
                      </a:moveTo>
                      <a:cubicBezTo>
                        <a:pt x="7" y="24"/>
                        <a:pt x="9" y="22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3" y="16"/>
                        <a:pt x="22" y="15"/>
                        <a:pt x="21" y="15"/>
                      </a:cubicBezTo>
                      <a:cubicBezTo>
                        <a:pt x="19" y="15"/>
                        <a:pt x="17" y="17"/>
                        <a:pt x="17" y="20"/>
                      </a:cubicBezTo>
                      <a:cubicBezTo>
                        <a:pt x="17" y="22"/>
                        <a:pt x="19" y="24"/>
                        <a:pt x="21" y="24"/>
                      </a:cubicBezTo>
                      <a:cubicBezTo>
                        <a:pt x="24" y="24"/>
                        <a:pt x="26" y="22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6"/>
                        <a:pt x="5" y="15"/>
                        <a:pt x="5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8" name="Freeform: Shape 195"/>
                <p:cNvSpPr>
                  <a:spLocks/>
                </p:cNvSpPr>
                <p:nvPr/>
              </p:nvSpPr>
              <p:spPr bwMode="auto">
                <a:xfrm>
                  <a:off x="2652686" y="2010199"/>
                  <a:ext cx="133570" cy="123767"/>
                </a:xfrm>
                <a:custGeom>
                  <a:avLst/>
                  <a:gdLst>
                    <a:gd name="T0" fmla="*/ 5 w 30"/>
                    <a:gd name="T1" fmla="*/ 28 h 28"/>
                    <a:gd name="T2" fmla="*/ 10 w 30"/>
                    <a:gd name="T3" fmla="*/ 23 h 28"/>
                    <a:gd name="T4" fmla="*/ 10 w 30"/>
                    <a:gd name="T5" fmla="*/ 23 h 28"/>
                    <a:gd name="T6" fmla="*/ 10 w 30"/>
                    <a:gd name="T7" fmla="*/ 6 h 28"/>
                    <a:gd name="T8" fmla="*/ 27 w 30"/>
                    <a:gd name="T9" fmla="*/ 6 h 28"/>
                    <a:gd name="T10" fmla="*/ 27 w 30"/>
                    <a:gd name="T11" fmla="*/ 18 h 28"/>
                    <a:gd name="T12" fmla="*/ 25 w 30"/>
                    <a:gd name="T13" fmla="*/ 18 h 28"/>
                    <a:gd name="T14" fmla="*/ 20 w 30"/>
                    <a:gd name="T15" fmla="*/ 23 h 28"/>
                    <a:gd name="T16" fmla="*/ 25 w 30"/>
                    <a:gd name="T17" fmla="*/ 28 h 28"/>
                    <a:gd name="T18" fmla="*/ 30 w 30"/>
                    <a:gd name="T19" fmla="*/ 23 h 28"/>
                    <a:gd name="T20" fmla="*/ 30 w 30"/>
                    <a:gd name="T21" fmla="*/ 23 h 28"/>
                    <a:gd name="T22" fmla="*/ 30 w 30"/>
                    <a:gd name="T23" fmla="*/ 23 h 28"/>
                    <a:gd name="T24" fmla="*/ 30 w 30"/>
                    <a:gd name="T25" fmla="*/ 6 h 28"/>
                    <a:gd name="T26" fmla="*/ 30 w 30"/>
                    <a:gd name="T27" fmla="*/ 0 h 28"/>
                    <a:gd name="T28" fmla="*/ 27 w 30"/>
                    <a:gd name="T29" fmla="*/ 0 h 28"/>
                    <a:gd name="T30" fmla="*/ 10 w 30"/>
                    <a:gd name="T31" fmla="*/ 0 h 28"/>
                    <a:gd name="T32" fmla="*/ 7 w 30"/>
                    <a:gd name="T33" fmla="*/ 0 h 28"/>
                    <a:gd name="T34" fmla="*/ 7 w 30"/>
                    <a:gd name="T35" fmla="*/ 6 h 28"/>
                    <a:gd name="T36" fmla="*/ 7 w 30"/>
                    <a:gd name="T37" fmla="*/ 18 h 28"/>
                    <a:gd name="T38" fmla="*/ 5 w 30"/>
                    <a:gd name="T39" fmla="*/ 18 h 28"/>
                    <a:gd name="T40" fmla="*/ 0 w 30"/>
                    <a:gd name="T41" fmla="*/ 23 h 28"/>
                    <a:gd name="T42" fmla="*/ 5 w 30"/>
                    <a:gd name="T4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" h="28">
                      <a:moveTo>
                        <a:pt x="5" y="28"/>
                      </a:moveTo>
                      <a:cubicBezTo>
                        <a:pt x="8" y="28"/>
                        <a:pt x="10" y="26"/>
                        <a:pt x="10" y="23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6" y="18"/>
                        <a:pt x="26" y="18"/>
                        <a:pt x="25" y="18"/>
                      </a:cubicBezTo>
                      <a:cubicBezTo>
                        <a:pt x="22" y="18"/>
                        <a:pt x="20" y="20"/>
                        <a:pt x="20" y="23"/>
                      </a:cubicBezTo>
                      <a:cubicBezTo>
                        <a:pt x="20" y="26"/>
                        <a:pt x="22" y="28"/>
                        <a:pt x="25" y="28"/>
                      </a:cubicBezTo>
                      <a:cubicBezTo>
                        <a:pt x="28" y="28"/>
                        <a:pt x="30" y="26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18"/>
                        <a:pt x="5" y="18"/>
                        <a:pt x="5" y="18"/>
                      </a:cubicBezTo>
                      <a:cubicBezTo>
                        <a:pt x="2" y="18"/>
                        <a:pt x="0" y="20"/>
                        <a:pt x="0" y="23"/>
                      </a:cubicBezTo>
                      <a:cubicBezTo>
                        <a:pt x="0" y="26"/>
                        <a:pt x="2" y="28"/>
                        <a:pt x="5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9" name="Freeform: Shape 196"/>
                <p:cNvSpPr>
                  <a:spLocks/>
                </p:cNvSpPr>
                <p:nvPr/>
              </p:nvSpPr>
              <p:spPr bwMode="auto">
                <a:xfrm>
                  <a:off x="3615860" y="4155897"/>
                  <a:ext cx="79652" cy="101709"/>
                </a:xfrm>
                <a:custGeom>
                  <a:avLst/>
                  <a:gdLst>
                    <a:gd name="T0" fmla="*/ 0 w 18"/>
                    <a:gd name="T1" fmla="*/ 0 h 23"/>
                    <a:gd name="T2" fmla="*/ 7 w 18"/>
                    <a:gd name="T3" fmla="*/ 23 h 23"/>
                    <a:gd name="T4" fmla="*/ 18 w 18"/>
                    <a:gd name="T5" fmla="*/ 0 h 23"/>
                    <a:gd name="T6" fmla="*/ 0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0" y="0"/>
                      </a:moveTo>
                      <a:cubicBezTo>
                        <a:pt x="1" y="9"/>
                        <a:pt x="3" y="17"/>
                        <a:pt x="7" y="23"/>
                      </a:cubicBezTo>
                      <a:cubicBezTo>
                        <a:pt x="13" y="17"/>
                        <a:pt x="18" y="9"/>
                        <a:pt x="1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0" name="Freeform: Shape 197"/>
                <p:cNvSpPr>
                  <a:spLocks/>
                </p:cNvSpPr>
                <p:nvPr/>
              </p:nvSpPr>
              <p:spPr bwMode="auto">
                <a:xfrm>
                  <a:off x="3615860" y="4028454"/>
                  <a:ext cx="79652" cy="101709"/>
                </a:xfrm>
                <a:custGeom>
                  <a:avLst/>
                  <a:gdLst>
                    <a:gd name="T0" fmla="*/ 7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7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7" y="0"/>
                      </a:moveTo>
                      <a:cubicBezTo>
                        <a:pt x="3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3" y="6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1" name="Freeform: Shape 198"/>
                <p:cNvSpPr>
                  <a:spLocks/>
                </p:cNvSpPr>
                <p:nvPr/>
              </p:nvSpPr>
              <p:spPr bwMode="auto">
                <a:xfrm>
                  <a:off x="3554590" y="3988015"/>
                  <a:ext cx="69849" cy="142148"/>
                </a:xfrm>
                <a:custGeom>
                  <a:avLst/>
                  <a:gdLst>
                    <a:gd name="T0" fmla="*/ 0 w 16"/>
                    <a:gd name="T1" fmla="*/ 0 h 32"/>
                    <a:gd name="T2" fmla="*/ 0 w 16"/>
                    <a:gd name="T3" fmla="*/ 32 h 32"/>
                    <a:gd name="T4" fmla="*/ 8 w 16"/>
                    <a:gd name="T5" fmla="*/ 32 h 32"/>
                    <a:gd name="T6" fmla="*/ 16 w 16"/>
                    <a:gd name="T7" fmla="*/ 5 h 32"/>
                    <a:gd name="T8" fmla="*/ 0 w 16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9" y="21"/>
                        <a:pt x="12" y="12"/>
                        <a:pt x="16" y="5"/>
                      </a:cubicBezTo>
                      <a:cubicBezTo>
                        <a:pt x="12" y="2"/>
                        <a:pt x="6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2" name="Freeform: Shape 199"/>
                <p:cNvSpPr>
                  <a:spLocks/>
                </p:cNvSpPr>
                <p:nvPr/>
              </p:nvSpPr>
              <p:spPr bwMode="auto">
                <a:xfrm>
                  <a:off x="3456557" y="4155897"/>
                  <a:ext cx="71074" cy="142148"/>
                </a:xfrm>
                <a:custGeom>
                  <a:avLst/>
                  <a:gdLst>
                    <a:gd name="T0" fmla="*/ 16 w 16"/>
                    <a:gd name="T1" fmla="*/ 32 h 32"/>
                    <a:gd name="T2" fmla="*/ 16 w 16"/>
                    <a:gd name="T3" fmla="*/ 0 h 32"/>
                    <a:gd name="T4" fmla="*/ 8 w 16"/>
                    <a:gd name="T5" fmla="*/ 0 h 32"/>
                    <a:gd name="T6" fmla="*/ 0 w 16"/>
                    <a:gd name="T7" fmla="*/ 27 h 32"/>
                    <a:gd name="T8" fmla="*/ 16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16" y="32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7" y="11"/>
                        <a:pt x="4" y="20"/>
                        <a:pt x="0" y="27"/>
                      </a:cubicBezTo>
                      <a:cubicBezTo>
                        <a:pt x="5" y="30"/>
                        <a:pt x="10" y="32"/>
                        <a:pt x="16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3" name="Freeform: Shape 200"/>
                <p:cNvSpPr>
                  <a:spLocks/>
                </p:cNvSpPr>
                <p:nvPr/>
              </p:nvSpPr>
              <p:spPr bwMode="auto">
                <a:xfrm>
                  <a:off x="3456557" y="3988015"/>
                  <a:ext cx="71074" cy="142148"/>
                </a:xfrm>
                <a:custGeom>
                  <a:avLst/>
                  <a:gdLst>
                    <a:gd name="T0" fmla="*/ 8 w 16"/>
                    <a:gd name="T1" fmla="*/ 32 h 32"/>
                    <a:gd name="T2" fmla="*/ 16 w 16"/>
                    <a:gd name="T3" fmla="*/ 32 h 32"/>
                    <a:gd name="T4" fmla="*/ 16 w 16"/>
                    <a:gd name="T5" fmla="*/ 0 h 32"/>
                    <a:gd name="T6" fmla="*/ 0 w 16"/>
                    <a:gd name="T7" fmla="*/ 6 h 32"/>
                    <a:gd name="T8" fmla="*/ 8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8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0" y="0"/>
                        <a:pt x="5" y="2"/>
                        <a:pt x="0" y="6"/>
                      </a:cubicBezTo>
                      <a:cubicBezTo>
                        <a:pt x="4" y="12"/>
                        <a:pt x="7" y="21"/>
                        <a:pt x="8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4" name="Freeform: Shape 201"/>
                <p:cNvSpPr>
                  <a:spLocks/>
                </p:cNvSpPr>
                <p:nvPr/>
              </p:nvSpPr>
              <p:spPr bwMode="auto">
                <a:xfrm>
                  <a:off x="3386708" y="4155897"/>
                  <a:ext cx="79652" cy="101709"/>
                </a:xfrm>
                <a:custGeom>
                  <a:avLst/>
                  <a:gdLst>
                    <a:gd name="T0" fmla="*/ 11 w 18"/>
                    <a:gd name="T1" fmla="*/ 23 h 23"/>
                    <a:gd name="T2" fmla="*/ 18 w 18"/>
                    <a:gd name="T3" fmla="*/ 0 h 23"/>
                    <a:gd name="T4" fmla="*/ 0 w 18"/>
                    <a:gd name="T5" fmla="*/ 0 h 23"/>
                    <a:gd name="T6" fmla="*/ 11 w 18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23"/>
                      </a:moveTo>
                      <a:cubicBezTo>
                        <a:pt x="15" y="17"/>
                        <a:pt x="18" y="9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9"/>
                        <a:pt x="5" y="17"/>
                        <a:pt x="11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5" name="Freeform: Shape 202"/>
                <p:cNvSpPr>
                  <a:spLocks/>
                </p:cNvSpPr>
                <p:nvPr/>
              </p:nvSpPr>
              <p:spPr bwMode="auto">
                <a:xfrm>
                  <a:off x="3386708" y="4028454"/>
                  <a:ext cx="79652" cy="101709"/>
                </a:xfrm>
                <a:custGeom>
                  <a:avLst/>
                  <a:gdLst>
                    <a:gd name="T0" fmla="*/ 11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11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0"/>
                      </a:moveTo>
                      <a:cubicBezTo>
                        <a:pt x="5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5" y="6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6" name="Freeform: Shape 203"/>
                <p:cNvSpPr>
                  <a:spLocks/>
                </p:cNvSpPr>
                <p:nvPr/>
              </p:nvSpPr>
              <p:spPr bwMode="auto">
                <a:xfrm>
                  <a:off x="3554590" y="4155897"/>
                  <a:ext cx="69849" cy="142148"/>
                </a:xfrm>
                <a:custGeom>
                  <a:avLst/>
                  <a:gdLst>
                    <a:gd name="T0" fmla="*/ 0 w 16"/>
                    <a:gd name="T1" fmla="*/ 32 h 32"/>
                    <a:gd name="T2" fmla="*/ 16 w 16"/>
                    <a:gd name="T3" fmla="*/ 27 h 32"/>
                    <a:gd name="T4" fmla="*/ 8 w 16"/>
                    <a:gd name="T5" fmla="*/ 0 h 32"/>
                    <a:gd name="T6" fmla="*/ 0 w 16"/>
                    <a:gd name="T7" fmla="*/ 0 h 32"/>
                    <a:gd name="T8" fmla="*/ 0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32"/>
                      </a:moveTo>
                      <a:cubicBezTo>
                        <a:pt x="6" y="32"/>
                        <a:pt x="12" y="30"/>
                        <a:pt x="16" y="27"/>
                      </a:cubicBezTo>
                      <a:cubicBezTo>
                        <a:pt x="12" y="20"/>
                        <a:pt x="9" y="11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7" name="Freeform: Shape 204"/>
                <p:cNvSpPr>
                  <a:spLocks/>
                </p:cNvSpPr>
                <p:nvPr/>
              </p:nvSpPr>
              <p:spPr bwMode="auto">
                <a:xfrm>
                  <a:off x="3152654" y="3882630"/>
                  <a:ext cx="207095" cy="198517"/>
                </a:xfrm>
                <a:custGeom>
                  <a:avLst/>
                  <a:gdLst>
                    <a:gd name="T0" fmla="*/ 34 w 47"/>
                    <a:gd name="T1" fmla="*/ 27 h 45"/>
                    <a:gd name="T2" fmla="*/ 32 w 47"/>
                    <a:gd name="T3" fmla="*/ 5 h 45"/>
                    <a:gd name="T4" fmla="*/ 19 w 47"/>
                    <a:gd name="T5" fmla="*/ 0 h 45"/>
                    <a:gd name="T6" fmla="*/ 19 w 47"/>
                    <a:gd name="T7" fmla="*/ 15 h 45"/>
                    <a:gd name="T8" fmla="*/ 30 w 47"/>
                    <a:gd name="T9" fmla="*/ 15 h 45"/>
                    <a:gd name="T10" fmla="*/ 30 w 47"/>
                    <a:gd name="T11" fmla="*/ 21 h 45"/>
                    <a:gd name="T12" fmla="*/ 30 w 47"/>
                    <a:gd name="T13" fmla="*/ 21 h 45"/>
                    <a:gd name="T14" fmla="*/ 30 w 47"/>
                    <a:gd name="T15" fmla="*/ 21 h 45"/>
                    <a:gd name="T16" fmla="*/ 19 w 47"/>
                    <a:gd name="T17" fmla="*/ 21 h 45"/>
                    <a:gd name="T18" fmla="*/ 19 w 47"/>
                    <a:gd name="T19" fmla="*/ 36 h 45"/>
                    <a:gd name="T20" fmla="*/ 28 w 47"/>
                    <a:gd name="T21" fmla="*/ 33 h 45"/>
                    <a:gd name="T22" fmla="*/ 41 w 47"/>
                    <a:gd name="T23" fmla="*/ 45 h 45"/>
                    <a:gd name="T24" fmla="*/ 47 w 47"/>
                    <a:gd name="T25" fmla="*/ 40 h 45"/>
                    <a:gd name="T26" fmla="*/ 34 w 47"/>
                    <a:gd name="T27" fmla="*/ 27 h 45"/>
                    <a:gd name="T28" fmla="*/ 19 w 47"/>
                    <a:gd name="T29" fmla="*/ 0 h 45"/>
                    <a:gd name="T30" fmla="*/ 7 w 47"/>
                    <a:gd name="T31" fmla="*/ 5 h 45"/>
                    <a:gd name="T32" fmla="*/ 7 w 47"/>
                    <a:gd name="T33" fmla="*/ 30 h 45"/>
                    <a:gd name="T34" fmla="*/ 19 w 47"/>
                    <a:gd name="T35" fmla="*/ 36 h 45"/>
                    <a:gd name="T36" fmla="*/ 19 w 47"/>
                    <a:gd name="T37" fmla="*/ 21 h 45"/>
                    <a:gd name="T38" fmla="*/ 8 w 47"/>
                    <a:gd name="T39" fmla="*/ 21 h 45"/>
                    <a:gd name="T40" fmla="*/ 8 w 47"/>
                    <a:gd name="T41" fmla="*/ 15 h 45"/>
                    <a:gd name="T42" fmla="*/ 19 w 47"/>
                    <a:gd name="T43" fmla="*/ 15 h 45"/>
                    <a:gd name="T44" fmla="*/ 19 w 47"/>
                    <a:gd name="T45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7" h="45">
                      <a:moveTo>
                        <a:pt x="34" y="27"/>
                      </a:moveTo>
                      <a:cubicBezTo>
                        <a:pt x="38" y="20"/>
                        <a:pt x="38" y="11"/>
                        <a:pt x="32" y="5"/>
                      </a:cubicBezTo>
                      <a:cubicBezTo>
                        <a:pt x="28" y="2"/>
                        <a:pt x="24" y="0"/>
                        <a:pt x="19" y="0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22" y="36"/>
                        <a:pt x="26" y="35"/>
                        <a:pt x="28" y="33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7" y="40"/>
                        <a:pt x="47" y="40"/>
                        <a:pt x="47" y="40"/>
                      </a:cubicBezTo>
                      <a:lnTo>
                        <a:pt x="34" y="27"/>
                      </a:lnTo>
                      <a:close/>
                      <a:moveTo>
                        <a:pt x="19" y="0"/>
                      </a:moveTo>
                      <a:cubicBezTo>
                        <a:pt x="15" y="0"/>
                        <a:pt x="10" y="2"/>
                        <a:pt x="7" y="5"/>
                      </a:cubicBezTo>
                      <a:cubicBezTo>
                        <a:pt x="0" y="12"/>
                        <a:pt x="0" y="23"/>
                        <a:pt x="7" y="30"/>
                      </a:cubicBezTo>
                      <a:cubicBezTo>
                        <a:pt x="10" y="34"/>
                        <a:pt x="15" y="36"/>
                        <a:pt x="19" y="36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8" name="Rectangle 205"/>
                <p:cNvSpPr>
                  <a:spLocks/>
                </p:cNvSpPr>
                <p:nvPr/>
              </p:nvSpPr>
              <p:spPr bwMode="auto">
                <a:xfrm>
                  <a:off x="4221214" y="4266184"/>
                  <a:ext cx="30635" cy="21689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9" name="Rectangle 206"/>
                <p:cNvSpPr>
                  <a:spLocks/>
                </p:cNvSpPr>
                <p:nvPr/>
              </p:nvSpPr>
              <p:spPr bwMode="auto">
                <a:xfrm>
                  <a:off x="4172198" y="4386274"/>
                  <a:ext cx="35537" cy="9680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0" name="Rectangle 207"/>
                <p:cNvSpPr>
                  <a:spLocks/>
                </p:cNvSpPr>
                <p:nvPr/>
              </p:nvSpPr>
              <p:spPr bwMode="auto">
                <a:xfrm>
                  <a:off x="4128083" y="4298045"/>
                  <a:ext cx="30635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1" name="Rectangle 208"/>
                <p:cNvSpPr>
                  <a:spLocks/>
                </p:cNvSpPr>
                <p:nvPr/>
              </p:nvSpPr>
              <p:spPr bwMode="auto">
                <a:xfrm>
                  <a:off x="4079066" y="4354414"/>
                  <a:ext cx="31861" cy="12866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2" name="Rectangle 209"/>
                <p:cNvSpPr>
                  <a:spLocks/>
                </p:cNvSpPr>
                <p:nvPr/>
              </p:nvSpPr>
              <p:spPr bwMode="auto">
                <a:xfrm>
                  <a:off x="4031275" y="4337258"/>
                  <a:ext cx="35537" cy="14582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3" name="Rectangle 210"/>
                <p:cNvSpPr>
                  <a:spLocks/>
                </p:cNvSpPr>
                <p:nvPr/>
              </p:nvSpPr>
              <p:spPr bwMode="auto">
                <a:xfrm>
                  <a:off x="4221214" y="4244126"/>
                  <a:ext cx="30635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4" name="Rectangle 211"/>
                <p:cNvSpPr>
                  <a:spLocks/>
                </p:cNvSpPr>
                <p:nvPr/>
              </p:nvSpPr>
              <p:spPr bwMode="auto">
                <a:xfrm>
                  <a:off x="4128083" y="4275987"/>
                  <a:ext cx="30635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5" name="Rectangle 212"/>
                <p:cNvSpPr>
                  <a:spLocks/>
                </p:cNvSpPr>
                <p:nvPr/>
              </p:nvSpPr>
              <p:spPr bwMode="auto">
                <a:xfrm>
                  <a:off x="4079066" y="4332356"/>
                  <a:ext cx="31861" cy="183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6" name="Rectangle 213"/>
                <p:cNvSpPr>
                  <a:spLocks/>
                </p:cNvSpPr>
                <p:nvPr/>
              </p:nvSpPr>
              <p:spPr bwMode="auto">
                <a:xfrm>
                  <a:off x="4031275" y="4315200"/>
                  <a:ext cx="35537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7" name="Rectangle 214"/>
                <p:cNvSpPr>
                  <a:spLocks/>
                </p:cNvSpPr>
                <p:nvPr/>
              </p:nvSpPr>
              <p:spPr bwMode="auto">
                <a:xfrm>
                  <a:off x="4172198" y="4359315"/>
                  <a:ext cx="35537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8" name="Freeform: Shape 215"/>
                <p:cNvSpPr>
                  <a:spLocks/>
                </p:cNvSpPr>
                <p:nvPr/>
              </p:nvSpPr>
              <p:spPr bwMode="auto">
                <a:xfrm>
                  <a:off x="4901318" y="4345836"/>
                  <a:ext cx="286747" cy="132345"/>
                </a:xfrm>
                <a:custGeom>
                  <a:avLst/>
                  <a:gdLst>
                    <a:gd name="T0" fmla="*/ 209 w 234"/>
                    <a:gd name="T1" fmla="*/ 15 h 108"/>
                    <a:gd name="T2" fmla="*/ 191 w 234"/>
                    <a:gd name="T3" fmla="*/ 108 h 108"/>
                    <a:gd name="T4" fmla="*/ 198 w 234"/>
                    <a:gd name="T5" fmla="*/ 15 h 108"/>
                    <a:gd name="T6" fmla="*/ 202 w 234"/>
                    <a:gd name="T7" fmla="*/ 47 h 108"/>
                    <a:gd name="T8" fmla="*/ 191 w 234"/>
                    <a:gd name="T9" fmla="*/ 76 h 108"/>
                    <a:gd name="T10" fmla="*/ 176 w 234"/>
                    <a:gd name="T11" fmla="*/ 108 h 108"/>
                    <a:gd name="T12" fmla="*/ 176 w 234"/>
                    <a:gd name="T13" fmla="*/ 108 h 108"/>
                    <a:gd name="T14" fmla="*/ 187 w 234"/>
                    <a:gd name="T15" fmla="*/ 36 h 108"/>
                    <a:gd name="T16" fmla="*/ 180 w 234"/>
                    <a:gd name="T17" fmla="*/ 65 h 108"/>
                    <a:gd name="T18" fmla="*/ 176 w 234"/>
                    <a:gd name="T19" fmla="*/ 108 h 108"/>
                    <a:gd name="T20" fmla="*/ 176 w 234"/>
                    <a:gd name="T21" fmla="*/ 0 h 108"/>
                    <a:gd name="T22" fmla="*/ 162 w 234"/>
                    <a:gd name="T23" fmla="*/ 65 h 108"/>
                    <a:gd name="T24" fmla="*/ 166 w 234"/>
                    <a:gd name="T25" fmla="*/ 15 h 108"/>
                    <a:gd name="T26" fmla="*/ 162 w 234"/>
                    <a:gd name="T27" fmla="*/ 108 h 108"/>
                    <a:gd name="T28" fmla="*/ 162 w 234"/>
                    <a:gd name="T29" fmla="*/ 0 h 108"/>
                    <a:gd name="T30" fmla="*/ 148 w 234"/>
                    <a:gd name="T31" fmla="*/ 36 h 108"/>
                    <a:gd name="T32" fmla="*/ 151 w 234"/>
                    <a:gd name="T33" fmla="*/ 65 h 108"/>
                    <a:gd name="T34" fmla="*/ 148 w 234"/>
                    <a:gd name="T35" fmla="*/ 108 h 108"/>
                    <a:gd name="T36" fmla="*/ 148 w 234"/>
                    <a:gd name="T37" fmla="*/ 0 h 108"/>
                    <a:gd name="T38" fmla="*/ 129 w 234"/>
                    <a:gd name="T39" fmla="*/ 65 h 108"/>
                    <a:gd name="T40" fmla="*/ 137 w 234"/>
                    <a:gd name="T41" fmla="*/ 15 h 108"/>
                    <a:gd name="T42" fmla="*/ 129 w 234"/>
                    <a:gd name="T43" fmla="*/ 108 h 108"/>
                    <a:gd name="T44" fmla="*/ 129 w 234"/>
                    <a:gd name="T45" fmla="*/ 0 h 108"/>
                    <a:gd name="T46" fmla="*/ 115 w 234"/>
                    <a:gd name="T47" fmla="*/ 36 h 108"/>
                    <a:gd name="T48" fmla="*/ 122 w 234"/>
                    <a:gd name="T49" fmla="*/ 65 h 108"/>
                    <a:gd name="T50" fmla="*/ 115 w 234"/>
                    <a:gd name="T51" fmla="*/ 108 h 108"/>
                    <a:gd name="T52" fmla="*/ 115 w 234"/>
                    <a:gd name="T53" fmla="*/ 0 h 108"/>
                    <a:gd name="T54" fmla="*/ 101 w 234"/>
                    <a:gd name="T55" fmla="*/ 65 h 108"/>
                    <a:gd name="T56" fmla="*/ 104 w 234"/>
                    <a:gd name="T57" fmla="*/ 15 h 108"/>
                    <a:gd name="T58" fmla="*/ 101 w 234"/>
                    <a:gd name="T59" fmla="*/ 108 h 108"/>
                    <a:gd name="T60" fmla="*/ 101 w 234"/>
                    <a:gd name="T61" fmla="*/ 0 h 108"/>
                    <a:gd name="T62" fmla="*/ 86 w 234"/>
                    <a:gd name="T63" fmla="*/ 36 h 108"/>
                    <a:gd name="T64" fmla="*/ 90 w 234"/>
                    <a:gd name="T65" fmla="*/ 65 h 108"/>
                    <a:gd name="T66" fmla="*/ 86 w 234"/>
                    <a:gd name="T67" fmla="*/ 108 h 108"/>
                    <a:gd name="T68" fmla="*/ 86 w 234"/>
                    <a:gd name="T69" fmla="*/ 0 h 108"/>
                    <a:gd name="T70" fmla="*/ 68 w 234"/>
                    <a:gd name="T71" fmla="*/ 65 h 108"/>
                    <a:gd name="T72" fmla="*/ 75 w 234"/>
                    <a:gd name="T73" fmla="*/ 15 h 108"/>
                    <a:gd name="T74" fmla="*/ 68 w 234"/>
                    <a:gd name="T75" fmla="*/ 108 h 108"/>
                    <a:gd name="T76" fmla="*/ 68 w 234"/>
                    <a:gd name="T77" fmla="*/ 0 h 108"/>
                    <a:gd name="T78" fmla="*/ 54 w 234"/>
                    <a:gd name="T79" fmla="*/ 36 h 108"/>
                    <a:gd name="T80" fmla="*/ 61 w 234"/>
                    <a:gd name="T81" fmla="*/ 65 h 108"/>
                    <a:gd name="T82" fmla="*/ 54 w 234"/>
                    <a:gd name="T83" fmla="*/ 108 h 108"/>
                    <a:gd name="T84" fmla="*/ 54 w 234"/>
                    <a:gd name="T85" fmla="*/ 0 h 108"/>
                    <a:gd name="T86" fmla="*/ 39 w 234"/>
                    <a:gd name="T87" fmla="*/ 65 h 108"/>
                    <a:gd name="T88" fmla="*/ 43 w 234"/>
                    <a:gd name="T89" fmla="*/ 15 h 108"/>
                    <a:gd name="T90" fmla="*/ 39 w 234"/>
                    <a:gd name="T91" fmla="*/ 108 h 108"/>
                    <a:gd name="T92" fmla="*/ 39 w 234"/>
                    <a:gd name="T93" fmla="*/ 65 h 108"/>
                    <a:gd name="T94" fmla="*/ 39 w 234"/>
                    <a:gd name="T95" fmla="*/ 0 h 108"/>
                    <a:gd name="T96" fmla="*/ 25 w 234"/>
                    <a:gd name="T97" fmla="*/ 36 h 108"/>
                    <a:gd name="T98" fmla="*/ 14 w 234"/>
                    <a:gd name="T99" fmla="*/ 36 h 108"/>
                    <a:gd name="T100" fmla="*/ 0 w 234"/>
                    <a:gd name="T10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34" h="108">
                      <a:moveTo>
                        <a:pt x="209" y="108"/>
                      </a:moveTo>
                      <a:lnTo>
                        <a:pt x="234" y="108"/>
                      </a:lnTo>
                      <a:lnTo>
                        <a:pt x="234" y="0"/>
                      </a:lnTo>
                      <a:lnTo>
                        <a:pt x="209" y="0"/>
                      </a:lnTo>
                      <a:lnTo>
                        <a:pt x="209" y="15"/>
                      </a:lnTo>
                      <a:lnTo>
                        <a:pt x="216" y="15"/>
                      </a:lnTo>
                      <a:lnTo>
                        <a:pt x="216" y="36"/>
                      </a:lnTo>
                      <a:lnTo>
                        <a:pt x="209" y="36"/>
                      </a:lnTo>
                      <a:lnTo>
                        <a:pt x="209" y="108"/>
                      </a:lnTo>
                      <a:close/>
                      <a:moveTo>
                        <a:pt x="191" y="108"/>
                      </a:moveTo>
                      <a:lnTo>
                        <a:pt x="209" y="108"/>
                      </a:lnTo>
                      <a:lnTo>
                        <a:pt x="209" y="36"/>
                      </a:lnTo>
                      <a:lnTo>
                        <a:pt x="198" y="36"/>
                      </a:lnTo>
                      <a:lnTo>
                        <a:pt x="198" y="15"/>
                      </a:lnTo>
                      <a:lnTo>
                        <a:pt x="198" y="15"/>
                      </a:lnTo>
                      <a:lnTo>
                        <a:pt x="209" y="15"/>
                      </a:lnTo>
                      <a:lnTo>
                        <a:pt x="209" y="0"/>
                      </a:lnTo>
                      <a:lnTo>
                        <a:pt x="191" y="0"/>
                      </a:lnTo>
                      <a:lnTo>
                        <a:pt x="191" y="47"/>
                      </a:lnTo>
                      <a:lnTo>
                        <a:pt x="202" y="47"/>
                      </a:lnTo>
                      <a:lnTo>
                        <a:pt x="202" y="65"/>
                      </a:lnTo>
                      <a:lnTo>
                        <a:pt x="202" y="65"/>
                      </a:lnTo>
                      <a:lnTo>
                        <a:pt x="191" y="65"/>
                      </a:lnTo>
                      <a:lnTo>
                        <a:pt x="191" y="76"/>
                      </a:lnTo>
                      <a:lnTo>
                        <a:pt x="191" y="76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108"/>
                      </a:lnTo>
                      <a:close/>
                      <a:moveTo>
                        <a:pt x="176" y="108"/>
                      </a:moveTo>
                      <a:lnTo>
                        <a:pt x="191" y="108"/>
                      </a:lnTo>
                      <a:lnTo>
                        <a:pt x="191" y="98"/>
                      </a:lnTo>
                      <a:lnTo>
                        <a:pt x="176" y="98"/>
                      </a:lnTo>
                      <a:lnTo>
                        <a:pt x="176" y="108"/>
                      </a:lnTo>
                      <a:lnTo>
                        <a:pt x="176" y="108"/>
                      </a:lnTo>
                      <a:close/>
                      <a:moveTo>
                        <a:pt x="191" y="0"/>
                      </a:moveTo>
                      <a:lnTo>
                        <a:pt x="176" y="0"/>
                      </a:lnTo>
                      <a:lnTo>
                        <a:pt x="176" y="15"/>
                      </a:lnTo>
                      <a:lnTo>
                        <a:pt x="187" y="15"/>
                      </a:lnTo>
                      <a:lnTo>
                        <a:pt x="187" y="36"/>
                      </a:lnTo>
                      <a:lnTo>
                        <a:pt x="176" y="36"/>
                      </a:lnTo>
                      <a:lnTo>
                        <a:pt x="176" y="76"/>
                      </a:lnTo>
                      <a:lnTo>
                        <a:pt x="191" y="76"/>
                      </a:lnTo>
                      <a:lnTo>
                        <a:pt x="191" y="65"/>
                      </a:lnTo>
                      <a:lnTo>
                        <a:pt x="180" y="65"/>
                      </a:lnTo>
                      <a:lnTo>
                        <a:pt x="180" y="47"/>
                      </a:lnTo>
                      <a:lnTo>
                        <a:pt x="191" y="47"/>
                      </a:lnTo>
                      <a:lnTo>
                        <a:pt x="191" y="0"/>
                      </a:lnTo>
                      <a:close/>
                      <a:moveTo>
                        <a:pt x="162" y="108"/>
                      </a:moveTo>
                      <a:lnTo>
                        <a:pt x="176" y="108"/>
                      </a:lnTo>
                      <a:lnTo>
                        <a:pt x="176" y="98"/>
                      </a:lnTo>
                      <a:lnTo>
                        <a:pt x="162" y="98"/>
                      </a:lnTo>
                      <a:lnTo>
                        <a:pt x="162" y="108"/>
                      </a:lnTo>
                      <a:lnTo>
                        <a:pt x="162" y="108"/>
                      </a:lnTo>
                      <a:close/>
                      <a:moveTo>
                        <a:pt x="176" y="0"/>
                      </a:moveTo>
                      <a:lnTo>
                        <a:pt x="162" y="0"/>
                      </a:lnTo>
                      <a:lnTo>
                        <a:pt x="162" y="47"/>
                      </a:lnTo>
                      <a:lnTo>
                        <a:pt x="173" y="47"/>
                      </a:lnTo>
                      <a:lnTo>
                        <a:pt x="173" y="65"/>
                      </a:lnTo>
                      <a:lnTo>
                        <a:pt x="162" y="65"/>
                      </a:lnTo>
                      <a:lnTo>
                        <a:pt x="162" y="76"/>
                      </a:lnTo>
                      <a:lnTo>
                        <a:pt x="176" y="76"/>
                      </a:lnTo>
                      <a:lnTo>
                        <a:pt x="176" y="36"/>
                      </a:lnTo>
                      <a:lnTo>
                        <a:pt x="166" y="36"/>
                      </a:lnTo>
                      <a:lnTo>
                        <a:pt x="166" y="15"/>
                      </a:lnTo>
                      <a:lnTo>
                        <a:pt x="166" y="15"/>
                      </a:lnTo>
                      <a:lnTo>
                        <a:pt x="176" y="15"/>
                      </a:lnTo>
                      <a:lnTo>
                        <a:pt x="176" y="0"/>
                      </a:lnTo>
                      <a:close/>
                      <a:moveTo>
                        <a:pt x="148" y="108"/>
                      </a:moveTo>
                      <a:lnTo>
                        <a:pt x="162" y="108"/>
                      </a:lnTo>
                      <a:lnTo>
                        <a:pt x="162" y="98"/>
                      </a:lnTo>
                      <a:lnTo>
                        <a:pt x="148" y="98"/>
                      </a:lnTo>
                      <a:lnTo>
                        <a:pt x="148" y="108"/>
                      </a:lnTo>
                      <a:lnTo>
                        <a:pt x="148" y="108"/>
                      </a:lnTo>
                      <a:close/>
                      <a:moveTo>
                        <a:pt x="162" y="0"/>
                      </a:moveTo>
                      <a:lnTo>
                        <a:pt x="148" y="0"/>
                      </a:lnTo>
                      <a:lnTo>
                        <a:pt x="148" y="15"/>
                      </a:lnTo>
                      <a:lnTo>
                        <a:pt x="155" y="15"/>
                      </a:lnTo>
                      <a:lnTo>
                        <a:pt x="155" y="36"/>
                      </a:lnTo>
                      <a:lnTo>
                        <a:pt x="148" y="36"/>
                      </a:lnTo>
                      <a:lnTo>
                        <a:pt x="148" y="76"/>
                      </a:lnTo>
                      <a:lnTo>
                        <a:pt x="162" y="76"/>
                      </a:lnTo>
                      <a:lnTo>
                        <a:pt x="162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47"/>
                      </a:lnTo>
                      <a:lnTo>
                        <a:pt x="162" y="47"/>
                      </a:lnTo>
                      <a:lnTo>
                        <a:pt x="162" y="0"/>
                      </a:lnTo>
                      <a:close/>
                      <a:moveTo>
                        <a:pt x="129" y="108"/>
                      </a:moveTo>
                      <a:lnTo>
                        <a:pt x="148" y="108"/>
                      </a:lnTo>
                      <a:lnTo>
                        <a:pt x="148" y="98"/>
                      </a:lnTo>
                      <a:lnTo>
                        <a:pt x="129" y="98"/>
                      </a:lnTo>
                      <a:lnTo>
                        <a:pt x="129" y="108"/>
                      </a:lnTo>
                      <a:lnTo>
                        <a:pt x="129" y="108"/>
                      </a:lnTo>
                      <a:close/>
                      <a:moveTo>
                        <a:pt x="148" y="0"/>
                      </a:moveTo>
                      <a:lnTo>
                        <a:pt x="129" y="0"/>
                      </a:lnTo>
                      <a:lnTo>
                        <a:pt x="129" y="47"/>
                      </a:lnTo>
                      <a:lnTo>
                        <a:pt x="140" y="47"/>
                      </a:lnTo>
                      <a:lnTo>
                        <a:pt x="140" y="65"/>
                      </a:lnTo>
                      <a:lnTo>
                        <a:pt x="129" y="65"/>
                      </a:lnTo>
                      <a:lnTo>
                        <a:pt x="129" y="76"/>
                      </a:lnTo>
                      <a:lnTo>
                        <a:pt x="148" y="76"/>
                      </a:lnTo>
                      <a:lnTo>
                        <a:pt x="148" y="36"/>
                      </a:lnTo>
                      <a:lnTo>
                        <a:pt x="137" y="36"/>
                      </a:lnTo>
                      <a:lnTo>
                        <a:pt x="137" y="15"/>
                      </a:lnTo>
                      <a:lnTo>
                        <a:pt x="137" y="15"/>
                      </a:lnTo>
                      <a:lnTo>
                        <a:pt x="148" y="15"/>
                      </a:lnTo>
                      <a:lnTo>
                        <a:pt x="148" y="0"/>
                      </a:lnTo>
                      <a:close/>
                      <a:moveTo>
                        <a:pt x="115" y="108"/>
                      </a:moveTo>
                      <a:lnTo>
                        <a:pt x="129" y="108"/>
                      </a:lnTo>
                      <a:lnTo>
                        <a:pt x="129" y="98"/>
                      </a:lnTo>
                      <a:lnTo>
                        <a:pt x="115" y="98"/>
                      </a:lnTo>
                      <a:lnTo>
                        <a:pt x="115" y="108"/>
                      </a:lnTo>
                      <a:lnTo>
                        <a:pt x="115" y="108"/>
                      </a:lnTo>
                      <a:close/>
                      <a:moveTo>
                        <a:pt x="129" y="0"/>
                      </a:moveTo>
                      <a:lnTo>
                        <a:pt x="115" y="0"/>
                      </a:lnTo>
                      <a:lnTo>
                        <a:pt x="115" y="15"/>
                      </a:lnTo>
                      <a:lnTo>
                        <a:pt x="126" y="15"/>
                      </a:lnTo>
                      <a:lnTo>
                        <a:pt x="126" y="36"/>
                      </a:lnTo>
                      <a:lnTo>
                        <a:pt x="115" y="36"/>
                      </a:lnTo>
                      <a:lnTo>
                        <a:pt x="115" y="76"/>
                      </a:lnTo>
                      <a:lnTo>
                        <a:pt x="129" y="76"/>
                      </a:lnTo>
                      <a:lnTo>
                        <a:pt x="129" y="65"/>
                      </a:lnTo>
                      <a:lnTo>
                        <a:pt x="122" y="65"/>
                      </a:lnTo>
                      <a:lnTo>
                        <a:pt x="122" y="65"/>
                      </a:lnTo>
                      <a:lnTo>
                        <a:pt x="122" y="47"/>
                      </a:lnTo>
                      <a:lnTo>
                        <a:pt x="129" y="47"/>
                      </a:lnTo>
                      <a:lnTo>
                        <a:pt x="129" y="0"/>
                      </a:lnTo>
                      <a:close/>
                      <a:moveTo>
                        <a:pt x="101" y="108"/>
                      </a:moveTo>
                      <a:lnTo>
                        <a:pt x="115" y="108"/>
                      </a:lnTo>
                      <a:lnTo>
                        <a:pt x="115" y="98"/>
                      </a:lnTo>
                      <a:lnTo>
                        <a:pt x="101" y="98"/>
                      </a:lnTo>
                      <a:lnTo>
                        <a:pt x="101" y="108"/>
                      </a:lnTo>
                      <a:lnTo>
                        <a:pt x="101" y="108"/>
                      </a:lnTo>
                      <a:close/>
                      <a:moveTo>
                        <a:pt x="115" y="0"/>
                      </a:moveTo>
                      <a:lnTo>
                        <a:pt x="101" y="0"/>
                      </a:lnTo>
                      <a:lnTo>
                        <a:pt x="101" y="47"/>
                      </a:lnTo>
                      <a:lnTo>
                        <a:pt x="111" y="47"/>
                      </a:lnTo>
                      <a:lnTo>
                        <a:pt x="111" y="65"/>
                      </a:lnTo>
                      <a:lnTo>
                        <a:pt x="101" y="65"/>
                      </a:lnTo>
                      <a:lnTo>
                        <a:pt x="101" y="76"/>
                      </a:lnTo>
                      <a:lnTo>
                        <a:pt x="115" y="76"/>
                      </a:lnTo>
                      <a:lnTo>
                        <a:pt x="115" y="36"/>
                      </a:lnTo>
                      <a:lnTo>
                        <a:pt x="104" y="36"/>
                      </a:lnTo>
                      <a:lnTo>
                        <a:pt x="104" y="15"/>
                      </a:lnTo>
                      <a:lnTo>
                        <a:pt x="104" y="15"/>
                      </a:lnTo>
                      <a:lnTo>
                        <a:pt x="115" y="15"/>
                      </a:lnTo>
                      <a:lnTo>
                        <a:pt x="115" y="0"/>
                      </a:lnTo>
                      <a:close/>
                      <a:moveTo>
                        <a:pt x="86" y="108"/>
                      </a:moveTo>
                      <a:lnTo>
                        <a:pt x="101" y="108"/>
                      </a:lnTo>
                      <a:lnTo>
                        <a:pt x="101" y="98"/>
                      </a:lnTo>
                      <a:lnTo>
                        <a:pt x="86" y="98"/>
                      </a:lnTo>
                      <a:lnTo>
                        <a:pt x="86" y="108"/>
                      </a:lnTo>
                      <a:lnTo>
                        <a:pt x="86" y="108"/>
                      </a:lnTo>
                      <a:close/>
                      <a:moveTo>
                        <a:pt x="101" y="0"/>
                      </a:moveTo>
                      <a:lnTo>
                        <a:pt x="86" y="0"/>
                      </a:lnTo>
                      <a:lnTo>
                        <a:pt x="86" y="15"/>
                      </a:lnTo>
                      <a:lnTo>
                        <a:pt x="93" y="15"/>
                      </a:lnTo>
                      <a:lnTo>
                        <a:pt x="93" y="36"/>
                      </a:lnTo>
                      <a:lnTo>
                        <a:pt x="86" y="36"/>
                      </a:lnTo>
                      <a:lnTo>
                        <a:pt x="86" y="76"/>
                      </a:lnTo>
                      <a:lnTo>
                        <a:pt x="101" y="76"/>
                      </a:lnTo>
                      <a:lnTo>
                        <a:pt x="101" y="65"/>
                      </a:lnTo>
                      <a:lnTo>
                        <a:pt x="90" y="65"/>
                      </a:lnTo>
                      <a:lnTo>
                        <a:pt x="90" y="65"/>
                      </a:lnTo>
                      <a:lnTo>
                        <a:pt x="90" y="47"/>
                      </a:lnTo>
                      <a:lnTo>
                        <a:pt x="101" y="47"/>
                      </a:lnTo>
                      <a:lnTo>
                        <a:pt x="101" y="0"/>
                      </a:lnTo>
                      <a:close/>
                      <a:moveTo>
                        <a:pt x="68" y="108"/>
                      </a:moveTo>
                      <a:lnTo>
                        <a:pt x="86" y="108"/>
                      </a:lnTo>
                      <a:lnTo>
                        <a:pt x="86" y="98"/>
                      </a:lnTo>
                      <a:lnTo>
                        <a:pt x="68" y="98"/>
                      </a:lnTo>
                      <a:lnTo>
                        <a:pt x="68" y="108"/>
                      </a:lnTo>
                      <a:lnTo>
                        <a:pt x="68" y="108"/>
                      </a:lnTo>
                      <a:close/>
                      <a:moveTo>
                        <a:pt x="86" y="0"/>
                      </a:moveTo>
                      <a:lnTo>
                        <a:pt x="68" y="0"/>
                      </a:lnTo>
                      <a:lnTo>
                        <a:pt x="68" y="47"/>
                      </a:lnTo>
                      <a:lnTo>
                        <a:pt x="79" y="47"/>
                      </a:lnTo>
                      <a:lnTo>
                        <a:pt x="79" y="65"/>
                      </a:lnTo>
                      <a:lnTo>
                        <a:pt x="68" y="65"/>
                      </a:lnTo>
                      <a:lnTo>
                        <a:pt x="68" y="76"/>
                      </a:lnTo>
                      <a:lnTo>
                        <a:pt x="86" y="76"/>
                      </a:lnTo>
                      <a:lnTo>
                        <a:pt x="86" y="36"/>
                      </a:lnTo>
                      <a:lnTo>
                        <a:pt x="75" y="36"/>
                      </a:lnTo>
                      <a:lnTo>
                        <a:pt x="75" y="15"/>
                      </a:lnTo>
                      <a:lnTo>
                        <a:pt x="75" y="15"/>
                      </a:lnTo>
                      <a:lnTo>
                        <a:pt x="86" y="15"/>
                      </a:lnTo>
                      <a:lnTo>
                        <a:pt x="86" y="0"/>
                      </a:lnTo>
                      <a:close/>
                      <a:moveTo>
                        <a:pt x="54" y="108"/>
                      </a:moveTo>
                      <a:lnTo>
                        <a:pt x="68" y="108"/>
                      </a:lnTo>
                      <a:lnTo>
                        <a:pt x="68" y="98"/>
                      </a:lnTo>
                      <a:lnTo>
                        <a:pt x="54" y="98"/>
                      </a:lnTo>
                      <a:lnTo>
                        <a:pt x="54" y="108"/>
                      </a:lnTo>
                      <a:lnTo>
                        <a:pt x="54" y="108"/>
                      </a:lnTo>
                      <a:close/>
                      <a:moveTo>
                        <a:pt x="68" y="0"/>
                      </a:moveTo>
                      <a:lnTo>
                        <a:pt x="54" y="0"/>
                      </a:lnTo>
                      <a:lnTo>
                        <a:pt x="54" y="15"/>
                      </a:lnTo>
                      <a:lnTo>
                        <a:pt x="65" y="15"/>
                      </a:lnTo>
                      <a:lnTo>
                        <a:pt x="65" y="36"/>
                      </a:lnTo>
                      <a:lnTo>
                        <a:pt x="54" y="36"/>
                      </a:lnTo>
                      <a:lnTo>
                        <a:pt x="54" y="76"/>
                      </a:lnTo>
                      <a:lnTo>
                        <a:pt x="68" y="76"/>
                      </a:lnTo>
                      <a:lnTo>
                        <a:pt x="68" y="65"/>
                      </a:lnTo>
                      <a:lnTo>
                        <a:pt x="61" y="65"/>
                      </a:lnTo>
                      <a:lnTo>
                        <a:pt x="61" y="65"/>
                      </a:lnTo>
                      <a:lnTo>
                        <a:pt x="61" y="47"/>
                      </a:lnTo>
                      <a:lnTo>
                        <a:pt x="68" y="47"/>
                      </a:lnTo>
                      <a:lnTo>
                        <a:pt x="68" y="0"/>
                      </a:lnTo>
                      <a:close/>
                      <a:moveTo>
                        <a:pt x="39" y="108"/>
                      </a:moveTo>
                      <a:lnTo>
                        <a:pt x="54" y="108"/>
                      </a:lnTo>
                      <a:lnTo>
                        <a:pt x="54" y="98"/>
                      </a:lnTo>
                      <a:lnTo>
                        <a:pt x="39" y="98"/>
                      </a:lnTo>
                      <a:lnTo>
                        <a:pt x="39" y="108"/>
                      </a:lnTo>
                      <a:lnTo>
                        <a:pt x="39" y="108"/>
                      </a:lnTo>
                      <a:close/>
                      <a:moveTo>
                        <a:pt x="54" y="0"/>
                      </a:moveTo>
                      <a:lnTo>
                        <a:pt x="39" y="0"/>
                      </a:lnTo>
                      <a:lnTo>
                        <a:pt x="39" y="47"/>
                      </a:lnTo>
                      <a:lnTo>
                        <a:pt x="50" y="47"/>
                      </a:lnTo>
                      <a:lnTo>
                        <a:pt x="50" y="65"/>
                      </a:lnTo>
                      <a:lnTo>
                        <a:pt x="39" y="65"/>
                      </a:lnTo>
                      <a:lnTo>
                        <a:pt x="39" y="76"/>
                      </a:lnTo>
                      <a:lnTo>
                        <a:pt x="54" y="76"/>
                      </a:lnTo>
                      <a:lnTo>
                        <a:pt x="54" y="36"/>
                      </a:lnTo>
                      <a:lnTo>
                        <a:pt x="43" y="36"/>
                      </a:lnTo>
                      <a:lnTo>
                        <a:pt x="43" y="15"/>
                      </a:lnTo>
                      <a:lnTo>
                        <a:pt x="43" y="15"/>
                      </a:lnTo>
                      <a:lnTo>
                        <a:pt x="54" y="15"/>
                      </a:lnTo>
                      <a:lnTo>
                        <a:pt x="54" y="0"/>
                      </a:lnTo>
                      <a:close/>
                      <a:moveTo>
                        <a:pt x="25" y="108"/>
                      </a:moveTo>
                      <a:lnTo>
                        <a:pt x="39" y="108"/>
                      </a:lnTo>
                      <a:lnTo>
                        <a:pt x="39" y="98"/>
                      </a:lnTo>
                      <a:lnTo>
                        <a:pt x="39" y="98"/>
                      </a:lnTo>
                      <a:lnTo>
                        <a:pt x="39" y="76"/>
                      </a:lnTo>
                      <a:lnTo>
                        <a:pt x="39" y="76"/>
                      </a:lnTo>
                      <a:lnTo>
                        <a:pt x="39" y="65"/>
                      </a:lnTo>
                      <a:lnTo>
                        <a:pt x="29" y="65"/>
                      </a:lnTo>
                      <a:lnTo>
                        <a:pt x="29" y="65"/>
                      </a:lnTo>
                      <a:lnTo>
                        <a:pt x="29" y="47"/>
                      </a:lnTo>
                      <a:lnTo>
                        <a:pt x="39" y="47"/>
                      </a:lnTo>
                      <a:lnTo>
                        <a:pt x="39" y="0"/>
                      </a:lnTo>
                      <a:lnTo>
                        <a:pt x="25" y="0"/>
                      </a:lnTo>
                      <a:lnTo>
                        <a:pt x="25" y="15"/>
                      </a:lnTo>
                      <a:lnTo>
                        <a:pt x="36" y="15"/>
                      </a:lnTo>
                      <a:lnTo>
                        <a:pt x="36" y="36"/>
                      </a:lnTo>
                      <a:lnTo>
                        <a:pt x="25" y="36"/>
                      </a:lnTo>
                      <a:lnTo>
                        <a:pt x="25" y="108"/>
                      </a:lnTo>
                      <a:close/>
                      <a:moveTo>
                        <a:pt x="0" y="108"/>
                      </a:moveTo>
                      <a:lnTo>
                        <a:pt x="25" y="108"/>
                      </a:lnTo>
                      <a:lnTo>
                        <a:pt x="25" y="36"/>
                      </a:lnTo>
                      <a:lnTo>
                        <a:pt x="14" y="36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25" y="15"/>
                      </a:lnTo>
                      <a:lnTo>
                        <a:pt x="25" y="0"/>
                      </a:lnTo>
                      <a:lnTo>
                        <a:pt x="0" y="0"/>
                      </a:lnTo>
                      <a:lnTo>
                        <a:pt x="0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9" name="Freeform: Shape 216"/>
                <p:cNvSpPr>
                  <a:spLocks/>
                </p:cNvSpPr>
                <p:nvPr/>
              </p:nvSpPr>
              <p:spPr bwMode="auto">
                <a:xfrm>
                  <a:off x="4954011" y="4284565"/>
                  <a:ext cx="162980" cy="39213"/>
                </a:xfrm>
                <a:custGeom>
                  <a:avLst/>
                  <a:gdLst>
                    <a:gd name="T0" fmla="*/ 0 w 37"/>
                    <a:gd name="T1" fmla="*/ 5 h 9"/>
                    <a:gd name="T2" fmla="*/ 3 w 37"/>
                    <a:gd name="T3" fmla="*/ 9 h 9"/>
                    <a:gd name="T4" fmla="*/ 19 w 37"/>
                    <a:gd name="T5" fmla="*/ 5 h 9"/>
                    <a:gd name="T6" fmla="*/ 35 w 37"/>
                    <a:gd name="T7" fmla="*/ 9 h 9"/>
                    <a:gd name="T8" fmla="*/ 37 w 37"/>
                    <a:gd name="T9" fmla="*/ 5 h 9"/>
                    <a:gd name="T10" fmla="*/ 19 w 37"/>
                    <a:gd name="T11" fmla="*/ 0 h 9"/>
                    <a:gd name="T12" fmla="*/ 0 w 37"/>
                    <a:gd name="T13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9">
                      <a:moveTo>
                        <a:pt x="0" y="5"/>
                      </a:move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7" y="7"/>
                        <a:pt x="13" y="5"/>
                        <a:pt x="19" y="5"/>
                      </a:cubicBezTo>
                      <a:cubicBezTo>
                        <a:pt x="25" y="5"/>
                        <a:pt x="30" y="7"/>
                        <a:pt x="35" y="9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2" y="2"/>
                        <a:pt x="25" y="0"/>
                        <a:pt x="19" y="0"/>
                      </a:cubicBezTo>
                      <a:cubicBezTo>
                        <a:pt x="12" y="0"/>
                        <a:pt x="5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0" name="Freeform: Shape 217"/>
                <p:cNvSpPr>
                  <a:spLocks/>
                </p:cNvSpPr>
                <p:nvPr/>
              </p:nvSpPr>
              <p:spPr bwMode="auto">
                <a:xfrm>
                  <a:off x="4927052" y="4240450"/>
                  <a:ext cx="221800" cy="47791"/>
                </a:xfrm>
                <a:custGeom>
                  <a:avLst/>
                  <a:gdLst>
                    <a:gd name="T0" fmla="*/ 50 w 50"/>
                    <a:gd name="T1" fmla="*/ 6 h 11"/>
                    <a:gd name="T2" fmla="*/ 25 w 50"/>
                    <a:gd name="T3" fmla="*/ 0 h 11"/>
                    <a:gd name="T4" fmla="*/ 0 w 50"/>
                    <a:gd name="T5" fmla="*/ 6 h 11"/>
                    <a:gd name="T6" fmla="*/ 2 w 50"/>
                    <a:gd name="T7" fmla="*/ 11 h 11"/>
                    <a:gd name="T8" fmla="*/ 25 w 50"/>
                    <a:gd name="T9" fmla="*/ 5 h 11"/>
                    <a:gd name="T10" fmla="*/ 47 w 50"/>
                    <a:gd name="T11" fmla="*/ 11 h 11"/>
                    <a:gd name="T12" fmla="*/ 50 w 50"/>
                    <a:gd name="T13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11">
                      <a:moveTo>
                        <a:pt x="50" y="6"/>
                      </a:moveTo>
                      <a:cubicBezTo>
                        <a:pt x="43" y="2"/>
                        <a:pt x="34" y="0"/>
                        <a:pt x="25" y="0"/>
                      </a:cubicBezTo>
                      <a:cubicBezTo>
                        <a:pt x="16" y="0"/>
                        <a:pt x="7" y="2"/>
                        <a:pt x="0" y="6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9" y="7"/>
                        <a:pt x="17" y="5"/>
                        <a:pt x="25" y="5"/>
                      </a:cubicBezTo>
                      <a:cubicBezTo>
                        <a:pt x="33" y="5"/>
                        <a:pt x="41" y="7"/>
                        <a:pt x="47" y="11"/>
                      </a:cubicBezTo>
                      <a:lnTo>
                        <a:pt x="5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32" name="Group 58"/>
            <p:cNvGrpSpPr/>
            <p:nvPr/>
          </p:nvGrpSpPr>
          <p:grpSpPr>
            <a:xfrm>
              <a:off x="6737340" y="1510523"/>
              <a:ext cx="4303649" cy="4339605"/>
              <a:chOff x="2949236" y="972275"/>
              <a:chExt cx="3227736" cy="3254695"/>
            </a:xfrm>
            <a:solidFill>
              <a:schemeClr val="bg1">
                <a:lumMod val="85000"/>
              </a:schemeClr>
            </a:solidFill>
          </p:grpSpPr>
          <p:sp>
            <p:nvSpPr>
              <p:cNvPr id="38" name="Freeform: Shape 65"/>
              <p:cNvSpPr>
                <a:spLocks/>
              </p:cNvSpPr>
              <p:nvPr/>
            </p:nvSpPr>
            <p:spPr bwMode="auto">
              <a:xfrm>
                <a:off x="3863394" y="3855671"/>
                <a:ext cx="305128" cy="137246"/>
              </a:xfrm>
              <a:custGeom>
                <a:avLst/>
                <a:gdLst>
                  <a:gd name="T0" fmla="*/ 54 w 69"/>
                  <a:gd name="T1" fmla="*/ 31 h 31"/>
                  <a:gd name="T2" fmla="*/ 69 w 69"/>
                  <a:gd name="T3" fmla="*/ 31 h 31"/>
                  <a:gd name="T4" fmla="*/ 69 w 69"/>
                  <a:gd name="T5" fmla="*/ 12 h 31"/>
                  <a:gd name="T6" fmla="*/ 61 w 69"/>
                  <a:gd name="T7" fmla="*/ 12 h 31"/>
                  <a:gd name="T8" fmla="*/ 61 w 69"/>
                  <a:gd name="T9" fmla="*/ 6 h 31"/>
                  <a:gd name="T10" fmla="*/ 54 w 69"/>
                  <a:gd name="T11" fmla="*/ 3 h 31"/>
                  <a:gd name="T12" fmla="*/ 54 w 69"/>
                  <a:gd name="T13" fmla="*/ 18 h 31"/>
                  <a:gd name="T14" fmla="*/ 60 w 69"/>
                  <a:gd name="T15" fmla="*/ 18 h 31"/>
                  <a:gd name="T16" fmla="*/ 60 w 69"/>
                  <a:gd name="T17" fmla="*/ 26 h 31"/>
                  <a:gd name="T18" fmla="*/ 60 w 69"/>
                  <a:gd name="T19" fmla="*/ 26 h 31"/>
                  <a:gd name="T20" fmla="*/ 54 w 69"/>
                  <a:gd name="T21" fmla="*/ 26 h 31"/>
                  <a:gd name="T22" fmla="*/ 54 w 69"/>
                  <a:gd name="T23" fmla="*/ 31 h 31"/>
                  <a:gd name="T24" fmla="*/ 45 w 69"/>
                  <a:gd name="T25" fmla="*/ 0 h 31"/>
                  <a:gd name="T26" fmla="*/ 45 w 69"/>
                  <a:gd name="T27" fmla="*/ 12 h 31"/>
                  <a:gd name="T28" fmla="*/ 34 w 69"/>
                  <a:gd name="T29" fmla="*/ 12 h 31"/>
                  <a:gd name="T30" fmla="*/ 34 w 69"/>
                  <a:gd name="T31" fmla="*/ 18 h 31"/>
                  <a:gd name="T32" fmla="*/ 40 w 69"/>
                  <a:gd name="T33" fmla="*/ 18 h 31"/>
                  <a:gd name="T34" fmla="*/ 40 w 69"/>
                  <a:gd name="T35" fmla="*/ 26 h 31"/>
                  <a:gd name="T36" fmla="*/ 40 w 69"/>
                  <a:gd name="T37" fmla="*/ 26 h 31"/>
                  <a:gd name="T38" fmla="*/ 34 w 69"/>
                  <a:gd name="T39" fmla="*/ 26 h 31"/>
                  <a:gd name="T40" fmla="*/ 34 w 69"/>
                  <a:gd name="T41" fmla="*/ 31 h 31"/>
                  <a:gd name="T42" fmla="*/ 54 w 69"/>
                  <a:gd name="T43" fmla="*/ 31 h 31"/>
                  <a:gd name="T44" fmla="*/ 54 w 69"/>
                  <a:gd name="T45" fmla="*/ 26 h 31"/>
                  <a:gd name="T46" fmla="*/ 48 w 69"/>
                  <a:gd name="T47" fmla="*/ 26 h 31"/>
                  <a:gd name="T48" fmla="*/ 48 w 69"/>
                  <a:gd name="T49" fmla="*/ 18 h 31"/>
                  <a:gd name="T50" fmla="*/ 54 w 69"/>
                  <a:gd name="T51" fmla="*/ 18 h 31"/>
                  <a:gd name="T52" fmla="*/ 54 w 69"/>
                  <a:gd name="T53" fmla="*/ 3 h 31"/>
                  <a:gd name="T54" fmla="*/ 45 w 69"/>
                  <a:gd name="T55" fmla="*/ 0 h 31"/>
                  <a:gd name="T56" fmla="*/ 34 w 69"/>
                  <a:gd name="T57" fmla="*/ 12 h 31"/>
                  <a:gd name="T58" fmla="*/ 15 w 69"/>
                  <a:gd name="T59" fmla="*/ 12 h 31"/>
                  <a:gd name="T60" fmla="*/ 15 w 69"/>
                  <a:gd name="T61" fmla="*/ 18 h 31"/>
                  <a:gd name="T62" fmla="*/ 21 w 69"/>
                  <a:gd name="T63" fmla="*/ 18 h 31"/>
                  <a:gd name="T64" fmla="*/ 21 w 69"/>
                  <a:gd name="T65" fmla="*/ 26 h 31"/>
                  <a:gd name="T66" fmla="*/ 21 w 69"/>
                  <a:gd name="T67" fmla="*/ 26 h 31"/>
                  <a:gd name="T68" fmla="*/ 15 w 69"/>
                  <a:gd name="T69" fmla="*/ 26 h 31"/>
                  <a:gd name="T70" fmla="*/ 15 w 69"/>
                  <a:gd name="T71" fmla="*/ 31 h 31"/>
                  <a:gd name="T72" fmla="*/ 34 w 69"/>
                  <a:gd name="T73" fmla="*/ 31 h 31"/>
                  <a:gd name="T74" fmla="*/ 34 w 69"/>
                  <a:gd name="T75" fmla="*/ 26 h 31"/>
                  <a:gd name="T76" fmla="*/ 29 w 69"/>
                  <a:gd name="T77" fmla="*/ 26 h 31"/>
                  <a:gd name="T78" fmla="*/ 29 w 69"/>
                  <a:gd name="T79" fmla="*/ 18 h 31"/>
                  <a:gd name="T80" fmla="*/ 34 w 69"/>
                  <a:gd name="T81" fmla="*/ 18 h 31"/>
                  <a:gd name="T82" fmla="*/ 34 w 69"/>
                  <a:gd name="T83" fmla="*/ 12 h 31"/>
                  <a:gd name="T84" fmla="*/ 15 w 69"/>
                  <a:gd name="T85" fmla="*/ 12 h 31"/>
                  <a:gd name="T86" fmla="*/ 0 w 69"/>
                  <a:gd name="T87" fmla="*/ 12 h 31"/>
                  <a:gd name="T88" fmla="*/ 0 w 69"/>
                  <a:gd name="T89" fmla="*/ 31 h 31"/>
                  <a:gd name="T90" fmla="*/ 15 w 69"/>
                  <a:gd name="T91" fmla="*/ 31 h 31"/>
                  <a:gd name="T92" fmla="*/ 15 w 69"/>
                  <a:gd name="T93" fmla="*/ 26 h 31"/>
                  <a:gd name="T94" fmla="*/ 9 w 69"/>
                  <a:gd name="T95" fmla="*/ 26 h 31"/>
                  <a:gd name="T96" fmla="*/ 9 w 69"/>
                  <a:gd name="T97" fmla="*/ 18 h 31"/>
                  <a:gd name="T98" fmla="*/ 15 w 69"/>
                  <a:gd name="T99" fmla="*/ 18 h 31"/>
                  <a:gd name="T100" fmla="*/ 15 w 69"/>
                  <a:gd name="T101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" h="31">
                    <a:moveTo>
                      <a:pt x="54" y="31"/>
                    </a:move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9" y="5"/>
                      <a:pt x="57" y="4"/>
                      <a:pt x="54" y="3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4" y="26"/>
                      <a:pt x="54" y="26"/>
                      <a:pt x="54" y="26"/>
                    </a:cubicBezTo>
                    <a:lnTo>
                      <a:pt x="54" y="31"/>
                    </a:lnTo>
                    <a:close/>
                    <a:moveTo>
                      <a:pt x="45" y="0"/>
                    </a:moveTo>
                    <a:cubicBezTo>
                      <a:pt x="45" y="12"/>
                      <a:pt x="45" y="12"/>
                      <a:pt x="4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1" y="2"/>
                      <a:pt x="48" y="1"/>
                      <a:pt x="45" y="0"/>
                    </a:cubicBezTo>
                    <a:close/>
                    <a:moveTo>
                      <a:pt x="34" y="12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4" y="18"/>
                      <a:pt x="34" y="18"/>
                      <a:pt x="34" y="18"/>
                    </a:cubicBezTo>
                    <a:lnTo>
                      <a:pt x="34" y="12"/>
                    </a:lnTo>
                    <a:close/>
                    <a:moveTo>
                      <a:pt x="15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5" y="18"/>
                      <a:pt x="15" y="18"/>
                      <a:pt x="15" y="18"/>
                    </a:cubicBezTo>
                    <a:lnTo>
                      <a:pt x="15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Freeform: Shape 66"/>
              <p:cNvSpPr>
                <a:spLocks/>
              </p:cNvSpPr>
              <p:nvPr/>
            </p:nvSpPr>
            <p:spPr bwMode="auto">
              <a:xfrm>
                <a:off x="3788643" y="4001495"/>
                <a:ext cx="414189" cy="132345"/>
              </a:xfrm>
              <a:custGeom>
                <a:avLst/>
                <a:gdLst>
                  <a:gd name="T0" fmla="*/ 328 w 338"/>
                  <a:gd name="T1" fmla="*/ 108 h 108"/>
                  <a:gd name="T2" fmla="*/ 338 w 338"/>
                  <a:gd name="T3" fmla="*/ 0 h 108"/>
                  <a:gd name="T4" fmla="*/ 0 w 338"/>
                  <a:gd name="T5" fmla="*/ 0 h 108"/>
                  <a:gd name="T6" fmla="*/ 39 w 338"/>
                  <a:gd name="T7" fmla="*/ 108 h 108"/>
                  <a:gd name="T8" fmla="*/ 328 w 338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08">
                    <a:moveTo>
                      <a:pt x="328" y="108"/>
                    </a:moveTo>
                    <a:lnTo>
                      <a:pt x="338" y="0"/>
                    </a:lnTo>
                    <a:lnTo>
                      <a:pt x="0" y="0"/>
                    </a:lnTo>
                    <a:lnTo>
                      <a:pt x="39" y="108"/>
                    </a:lnTo>
                    <a:lnTo>
                      <a:pt x="328" y="10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Freeform: Shape 67"/>
              <p:cNvSpPr>
                <a:spLocks/>
              </p:cNvSpPr>
              <p:nvPr/>
            </p:nvSpPr>
            <p:spPr bwMode="auto">
              <a:xfrm>
                <a:off x="3112216" y="3051800"/>
                <a:ext cx="194841" cy="278169"/>
              </a:xfrm>
              <a:custGeom>
                <a:avLst/>
                <a:gdLst>
                  <a:gd name="T0" fmla="*/ 41 w 44"/>
                  <a:gd name="T1" fmla="*/ 0 h 63"/>
                  <a:gd name="T2" fmla="*/ 0 w 44"/>
                  <a:gd name="T3" fmla="*/ 43 h 63"/>
                  <a:gd name="T4" fmla="*/ 5 w 44"/>
                  <a:gd name="T5" fmla="*/ 63 h 63"/>
                  <a:gd name="T6" fmla="*/ 5 w 44"/>
                  <a:gd name="T7" fmla="*/ 52 h 63"/>
                  <a:gd name="T8" fmla="*/ 7 w 44"/>
                  <a:gd name="T9" fmla="*/ 46 h 63"/>
                  <a:gd name="T10" fmla="*/ 7 w 44"/>
                  <a:gd name="T11" fmla="*/ 43 h 63"/>
                  <a:gd name="T12" fmla="*/ 43 w 44"/>
                  <a:gd name="T13" fmla="*/ 7 h 63"/>
                  <a:gd name="T14" fmla="*/ 44 w 44"/>
                  <a:gd name="T15" fmla="*/ 7 h 63"/>
                  <a:gd name="T16" fmla="*/ 41 w 44"/>
                  <a:gd name="T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63">
                    <a:moveTo>
                      <a:pt x="41" y="0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50"/>
                      <a:pt x="2" y="57"/>
                      <a:pt x="5" y="63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0"/>
                      <a:pt x="6" y="48"/>
                      <a:pt x="7" y="46"/>
                    </a:cubicBezTo>
                    <a:cubicBezTo>
                      <a:pt x="7" y="45"/>
                      <a:pt x="7" y="44"/>
                      <a:pt x="7" y="43"/>
                    </a:cubicBezTo>
                    <a:cubicBezTo>
                      <a:pt x="7" y="23"/>
                      <a:pt x="23" y="7"/>
                      <a:pt x="43" y="7"/>
                    </a:cubicBezTo>
                    <a:cubicBezTo>
                      <a:pt x="43" y="7"/>
                      <a:pt x="44" y="7"/>
                      <a:pt x="44" y="7"/>
                    </a:cubicBezTo>
                    <a:cubicBezTo>
                      <a:pt x="43" y="4"/>
                      <a:pt x="42" y="2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Freeform: Shape 68"/>
              <p:cNvSpPr>
                <a:spLocks/>
              </p:cNvSpPr>
              <p:nvPr/>
            </p:nvSpPr>
            <p:spPr bwMode="auto">
              <a:xfrm>
                <a:off x="3147753" y="3241739"/>
                <a:ext cx="84553" cy="150726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69"/>
              <p:cNvSpPr>
                <a:spLocks/>
              </p:cNvSpPr>
              <p:nvPr/>
            </p:nvSpPr>
            <p:spPr bwMode="auto">
              <a:xfrm>
                <a:off x="3373229" y="3241739"/>
                <a:ext cx="79652" cy="150726"/>
              </a:xfrm>
              <a:custGeom>
                <a:avLst/>
                <a:gdLst>
                  <a:gd name="T0" fmla="*/ 1 w 18"/>
                  <a:gd name="T1" fmla="*/ 0 h 34"/>
                  <a:gd name="T2" fmla="*/ 0 w 18"/>
                  <a:gd name="T3" fmla="*/ 0 h 34"/>
                  <a:gd name="T4" fmla="*/ 0 w 18"/>
                  <a:gd name="T5" fmla="*/ 34 h 34"/>
                  <a:gd name="T6" fmla="*/ 6 w 18"/>
                  <a:gd name="T7" fmla="*/ 34 h 34"/>
                  <a:gd name="T8" fmla="*/ 18 w 18"/>
                  <a:gd name="T9" fmla="*/ 28 h 34"/>
                  <a:gd name="T10" fmla="*/ 1 w 1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4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34"/>
                      <a:pt x="17" y="31"/>
                      <a:pt x="18" y="28"/>
                    </a:cubicBezTo>
                    <a:cubicBezTo>
                      <a:pt x="12" y="19"/>
                      <a:pt x="7" y="9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Rectangle 70"/>
              <p:cNvSpPr>
                <a:spLocks/>
              </p:cNvSpPr>
              <p:nvPr/>
            </p:nvSpPr>
            <p:spPr bwMode="auto">
              <a:xfrm>
                <a:off x="4927052" y="1069082"/>
                <a:ext cx="62496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Freeform: Shape 71"/>
              <p:cNvSpPr>
                <a:spLocks/>
              </p:cNvSpPr>
              <p:nvPr/>
            </p:nvSpPr>
            <p:spPr bwMode="auto">
              <a:xfrm>
                <a:off x="4697900" y="1104619"/>
                <a:ext cx="330861" cy="225476"/>
              </a:xfrm>
              <a:custGeom>
                <a:avLst/>
                <a:gdLst>
                  <a:gd name="T0" fmla="*/ 75 w 75"/>
                  <a:gd name="T1" fmla="*/ 51 h 51"/>
                  <a:gd name="T2" fmla="*/ 75 w 75"/>
                  <a:gd name="T3" fmla="*/ 0 h 51"/>
                  <a:gd name="T4" fmla="*/ 0 w 75"/>
                  <a:gd name="T5" fmla="*/ 0 h 51"/>
                  <a:gd name="T6" fmla="*/ 0 w 75"/>
                  <a:gd name="T7" fmla="*/ 34 h 51"/>
                  <a:gd name="T8" fmla="*/ 19 w 75"/>
                  <a:gd name="T9" fmla="*/ 37 h 51"/>
                  <a:gd name="T10" fmla="*/ 17 w 75"/>
                  <a:gd name="T11" fmla="*/ 27 h 51"/>
                  <a:gd name="T12" fmla="*/ 38 w 75"/>
                  <a:gd name="T13" fmla="*/ 6 h 51"/>
                  <a:gd name="T14" fmla="*/ 38 w 75"/>
                  <a:gd name="T15" fmla="*/ 6 h 51"/>
                  <a:gd name="T16" fmla="*/ 58 w 75"/>
                  <a:gd name="T17" fmla="*/ 27 h 51"/>
                  <a:gd name="T18" fmla="*/ 50 w 75"/>
                  <a:gd name="T19" fmla="*/ 43 h 51"/>
                  <a:gd name="T20" fmla="*/ 75 w 75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51">
                    <a:moveTo>
                      <a:pt x="75" y="5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7" y="35"/>
                      <a:pt x="13" y="36"/>
                      <a:pt x="19" y="37"/>
                    </a:cubicBezTo>
                    <a:cubicBezTo>
                      <a:pt x="18" y="34"/>
                      <a:pt x="17" y="30"/>
                      <a:pt x="17" y="27"/>
                    </a:cubicBezTo>
                    <a:cubicBezTo>
                      <a:pt x="17" y="15"/>
                      <a:pt x="26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49" y="6"/>
                      <a:pt x="58" y="15"/>
                      <a:pt x="58" y="27"/>
                    </a:cubicBezTo>
                    <a:cubicBezTo>
                      <a:pt x="58" y="33"/>
                      <a:pt x="55" y="39"/>
                      <a:pt x="50" y="43"/>
                    </a:cubicBezTo>
                    <a:cubicBezTo>
                      <a:pt x="59" y="46"/>
                      <a:pt x="67" y="48"/>
                      <a:pt x="75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Freeform: Shape 72"/>
              <p:cNvSpPr>
                <a:spLocks/>
              </p:cNvSpPr>
              <p:nvPr/>
            </p:nvSpPr>
            <p:spPr bwMode="auto">
              <a:xfrm>
                <a:off x="4799609" y="1157312"/>
                <a:ext cx="127443" cy="128668"/>
              </a:xfrm>
              <a:custGeom>
                <a:avLst/>
                <a:gdLst>
                  <a:gd name="T0" fmla="*/ 16 w 29"/>
                  <a:gd name="T1" fmla="*/ 29 h 29"/>
                  <a:gd name="T2" fmla="*/ 29 w 29"/>
                  <a:gd name="T3" fmla="*/ 15 h 29"/>
                  <a:gd name="T4" fmla="*/ 15 w 29"/>
                  <a:gd name="T5" fmla="*/ 0 h 29"/>
                  <a:gd name="T6" fmla="*/ 0 w 29"/>
                  <a:gd name="T7" fmla="*/ 15 h 29"/>
                  <a:gd name="T8" fmla="*/ 8 w 29"/>
                  <a:gd name="T9" fmla="*/ 27 h 29"/>
                  <a:gd name="T10" fmla="*/ 16 w 29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16" y="29"/>
                    </a:moveTo>
                    <a:cubicBezTo>
                      <a:pt x="23" y="28"/>
                      <a:pt x="29" y="22"/>
                      <a:pt x="29" y="15"/>
                    </a:cubicBezTo>
                    <a:cubicBezTo>
                      <a:pt x="29" y="7"/>
                      <a:pt x="22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0"/>
                      <a:pt x="3" y="24"/>
                      <a:pt x="8" y="27"/>
                    </a:cubicBezTo>
                    <a:cubicBezTo>
                      <a:pt x="10" y="27"/>
                      <a:pt x="13" y="28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Freeform: Shape 73"/>
              <p:cNvSpPr>
                <a:spLocks/>
              </p:cNvSpPr>
              <p:nvPr/>
            </p:nvSpPr>
            <p:spPr bwMode="auto">
              <a:xfrm>
                <a:off x="3020310" y="2380274"/>
                <a:ext cx="215673" cy="189939"/>
              </a:xfrm>
              <a:custGeom>
                <a:avLst/>
                <a:gdLst>
                  <a:gd name="T0" fmla="*/ 49 w 49"/>
                  <a:gd name="T1" fmla="*/ 1 h 43"/>
                  <a:gd name="T2" fmla="*/ 41 w 49"/>
                  <a:gd name="T3" fmla="*/ 0 h 43"/>
                  <a:gd name="T4" fmla="*/ 20 w 49"/>
                  <a:gd name="T5" fmla="*/ 21 h 43"/>
                  <a:gd name="T6" fmla="*/ 12 w 49"/>
                  <a:gd name="T7" fmla="*/ 18 h 43"/>
                  <a:gd name="T8" fmla="*/ 0 w 49"/>
                  <a:gd name="T9" fmla="*/ 30 h 43"/>
                  <a:gd name="T10" fmla="*/ 12 w 49"/>
                  <a:gd name="T11" fmla="*/ 43 h 43"/>
                  <a:gd name="T12" fmla="*/ 40 w 49"/>
                  <a:gd name="T13" fmla="*/ 43 h 43"/>
                  <a:gd name="T14" fmla="*/ 41 w 49"/>
                  <a:gd name="T15" fmla="*/ 43 h 43"/>
                  <a:gd name="T16" fmla="*/ 45 w 49"/>
                  <a:gd name="T17" fmla="*/ 43 h 43"/>
                  <a:gd name="T18" fmla="*/ 49 w 49"/>
                  <a:gd name="T1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3">
                    <a:moveTo>
                      <a:pt x="49" y="1"/>
                    </a:moveTo>
                    <a:cubicBezTo>
                      <a:pt x="47" y="0"/>
                      <a:pt x="44" y="0"/>
                      <a:pt x="41" y="0"/>
                    </a:cubicBezTo>
                    <a:cubicBezTo>
                      <a:pt x="29" y="0"/>
                      <a:pt x="20" y="9"/>
                      <a:pt x="20" y="21"/>
                    </a:cubicBezTo>
                    <a:cubicBezTo>
                      <a:pt x="18" y="19"/>
                      <a:pt x="15" y="18"/>
                      <a:pt x="12" y="18"/>
                    </a:cubicBezTo>
                    <a:cubicBezTo>
                      <a:pt x="5" y="18"/>
                      <a:pt x="0" y="23"/>
                      <a:pt x="0" y="30"/>
                    </a:cubicBezTo>
                    <a:cubicBezTo>
                      <a:pt x="0" y="37"/>
                      <a:pt x="5" y="43"/>
                      <a:pt x="12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6" y="29"/>
                      <a:pt x="47" y="15"/>
                      <a:pt x="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Rectangle 74"/>
              <p:cNvSpPr>
                <a:spLocks/>
              </p:cNvSpPr>
              <p:nvPr/>
            </p:nvSpPr>
            <p:spPr bwMode="auto">
              <a:xfrm>
                <a:off x="3059523" y="2583692"/>
                <a:ext cx="26959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Rectangle 75"/>
              <p:cNvSpPr>
                <a:spLocks/>
              </p:cNvSpPr>
              <p:nvPr/>
            </p:nvSpPr>
            <p:spPr bwMode="auto">
              <a:xfrm>
                <a:off x="3125695" y="2619229"/>
                <a:ext cx="26959" cy="5759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Rectangle 76"/>
              <p:cNvSpPr>
                <a:spLocks/>
              </p:cNvSpPr>
              <p:nvPr/>
            </p:nvSpPr>
            <p:spPr bwMode="auto">
              <a:xfrm>
                <a:off x="3188191" y="2583692"/>
                <a:ext cx="25734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Freeform: Shape 77"/>
              <p:cNvSpPr>
                <a:spLocks/>
              </p:cNvSpPr>
              <p:nvPr/>
            </p:nvSpPr>
            <p:spPr bwMode="auto">
              <a:xfrm>
                <a:off x="5196643" y="3899786"/>
                <a:ext cx="296550" cy="291648"/>
              </a:xfrm>
              <a:custGeom>
                <a:avLst/>
                <a:gdLst>
                  <a:gd name="T0" fmla="*/ 34 w 67"/>
                  <a:gd name="T1" fmla="*/ 4 h 66"/>
                  <a:gd name="T2" fmla="*/ 37 w 67"/>
                  <a:gd name="T3" fmla="*/ 5 h 66"/>
                  <a:gd name="T4" fmla="*/ 38 w 67"/>
                  <a:gd name="T5" fmla="*/ 0 h 66"/>
                  <a:gd name="T6" fmla="*/ 48 w 67"/>
                  <a:gd name="T7" fmla="*/ 3 h 66"/>
                  <a:gd name="T8" fmla="*/ 47 w 67"/>
                  <a:gd name="T9" fmla="*/ 8 h 66"/>
                  <a:gd name="T10" fmla="*/ 56 w 67"/>
                  <a:gd name="T11" fmla="*/ 15 h 66"/>
                  <a:gd name="T12" fmla="*/ 60 w 67"/>
                  <a:gd name="T13" fmla="*/ 13 h 66"/>
                  <a:gd name="T14" fmla="*/ 65 w 67"/>
                  <a:gd name="T15" fmla="*/ 22 h 66"/>
                  <a:gd name="T16" fmla="*/ 61 w 67"/>
                  <a:gd name="T17" fmla="*/ 24 h 66"/>
                  <a:gd name="T18" fmla="*/ 62 w 67"/>
                  <a:gd name="T19" fmla="*/ 36 h 66"/>
                  <a:gd name="T20" fmla="*/ 67 w 67"/>
                  <a:gd name="T21" fmla="*/ 38 h 66"/>
                  <a:gd name="T22" fmla="*/ 64 w 67"/>
                  <a:gd name="T23" fmla="*/ 48 h 66"/>
                  <a:gd name="T24" fmla="*/ 59 w 67"/>
                  <a:gd name="T25" fmla="*/ 46 h 66"/>
                  <a:gd name="T26" fmla="*/ 52 w 67"/>
                  <a:gd name="T27" fmla="*/ 56 h 66"/>
                  <a:gd name="T28" fmla="*/ 54 w 67"/>
                  <a:gd name="T29" fmla="*/ 60 h 66"/>
                  <a:gd name="T30" fmla="*/ 45 w 67"/>
                  <a:gd name="T31" fmla="*/ 65 h 66"/>
                  <a:gd name="T32" fmla="*/ 42 w 67"/>
                  <a:gd name="T33" fmla="*/ 60 h 66"/>
                  <a:gd name="T34" fmla="*/ 34 w 67"/>
                  <a:gd name="T35" fmla="*/ 62 h 66"/>
                  <a:gd name="T36" fmla="*/ 34 w 67"/>
                  <a:gd name="T37" fmla="*/ 54 h 66"/>
                  <a:gd name="T38" fmla="*/ 54 w 67"/>
                  <a:gd name="T39" fmla="*/ 39 h 66"/>
                  <a:gd name="T40" fmla="*/ 40 w 67"/>
                  <a:gd name="T41" fmla="*/ 13 h 66"/>
                  <a:gd name="T42" fmla="*/ 34 w 67"/>
                  <a:gd name="T43" fmla="*/ 12 h 66"/>
                  <a:gd name="T44" fmla="*/ 34 w 67"/>
                  <a:gd name="T45" fmla="*/ 4 h 66"/>
                  <a:gd name="T46" fmla="*/ 16 w 67"/>
                  <a:gd name="T47" fmla="*/ 11 h 66"/>
                  <a:gd name="T48" fmla="*/ 13 w 67"/>
                  <a:gd name="T49" fmla="*/ 6 h 66"/>
                  <a:gd name="T50" fmla="*/ 23 w 67"/>
                  <a:gd name="T51" fmla="*/ 1 h 66"/>
                  <a:gd name="T52" fmla="*/ 25 w 67"/>
                  <a:gd name="T53" fmla="*/ 6 h 66"/>
                  <a:gd name="T54" fmla="*/ 34 w 67"/>
                  <a:gd name="T55" fmla="*/ 4 h 66"/>
                  <a:gd name="T56" fmla="*/ 34 w 67"/>
                  <a:gd name="T57" fmla="*/ 12 h 66"/>
                  <a:gd name="T58" fmla="*/ 13 w 67"/>
                  <a:gd name="T59" fmla="*/ 27 h 66"/>
                  <a:gd name="T60" fmla="*/ 27 w 67"/>
                  <a:gd name="T61" fmla="*/ 53 h 66"/>
                  <a:gd name="T62" fmla="*/ 27 w 67"/>
                  <a:gd name="T63" fmla="*/ 53 h 66"/>
                  <a:gd name="T64" fmla="*/ 34 w 67"/>
                  <a:gd name="T65" fmla="*/ 54 h 66"/>
                  <a:gd name="T66" fmla="*/ 34 w 67"/>
                  <a:gd name="T67" fmla="*/ 62 h 66"/>
                  <a:gd name="T68" fmla="*/ 30 w 67"/>
                  <a:gd name="T69" fmla="*/ 62 h 66"/>
                  <a:gd name="T70" fmla="*/ 29 w 67"/>
                  <a:gd name="T71" fmla="*/ 66 h 66"/>
                  <a:gd name="T72" fmla="*/ 19 w 67"/>
                  <a:gd name="T73" fmla="*/ 63 h 66"/>
                  <a:gd name="T74" fmla="*/ 20 w 67"/>
                  <a:gd name="T75" fmla="*/ 59 h 66"/>
                  <a:gd name="T76" fmla="*/ 11 w 67"/>
                  <a:gd name="T77" fmla="*/ 51 h 66"/>
                  <a:gd name="T78" fmla="*/ 7 w 67"/>
                  <a:gd name="T79" fmla="*/ 53 h 66"/>
                  <a:gd name="T80" fmla="*/ 2 w 67"/>
                  <a:gd name="T81" fmla="*/ 44 h 66"/>
                  <a:gd name="T82" fmla="*/ 6 w 67"/>
                  <a:gd name="T83" fmla="*/ 42 h 66"/>
                  <a:gd name="T84" fmla="*/ 5 w 67"/>
                  <a:gd name="T85" fmla="*/ 30 h 66"/>
                  <a:gd name="T86" fmla="*/ 0 w 67"/>
                  <a:gd name="T87" fmla="*/ 28 h 66"/>
                  <a:gd name="T88" fmla="*/ 3 w 67"/>
                  <a:gd name="T89" fmla="*/ 18 h 66"/>
                  <a:gd name="T90" fmla="*/ 8 w 67"/>
                  <a:gd name="T91" fmla="*/ 20 h 66"/>
                  <a:gd name="T92" fmla="*/ 16 w 67"/>
                  <a:gd name="T93" fmla="*/ 1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66">
                    <a:moveTo>
                      <a:pt x="34" y="4"/>
                    </a:moveTo>
                    <a:cubicBezTo>
                      <a:pt x="35" y="4"/>
                      <a:pt x="36" y="4"/>
                      <a:pt x="37" y="5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50" y="9"/>
                      <a:pt x="54" y="12"/>
                      <a:pt x="56" y="15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2" y="28"/>
                      <a:pt x="63" y="32"/>
                      <a:pt x="62" y="3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7" y="50"/>
                      <a:pt x="55" y="53"/>
                      <a:pt x="52" y="56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0" y="61"/>
                      <a:pt x="37" y="62"/>
                      <a:pt x="34" y="62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43" y="54"/>
                      <a:pt x="51" y="48"/>
                      <a:pt x="54" y="39"/>
                    </a:cubicBezTo>
                    <a:cubicBezTo>
                      <a:pt x="57" y="28"/>
                      <a:pt x="51" y="16"/>
                      <a:pt x="40" y="13"/>
                    </a:cubicBezTo>
                    <a:cubicBezTo>
                      <a:pt x="38" y="12"/>
                      <a:pt x="36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16" y="11"/>
                    </a:moveTo>
                    <a:cubicBezTo>
                      <a:pt x="13" y="6"/>
                      <a:pt x="13" y="6"/>
                      <a:pt x="13" y="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5"/>
                      <a:pt x="31" y="4"/>
                      <a:pt x="34" y="4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5" y="12"/>
                      <a:pt x="16" y="18"/>
                      <a:pt x="13" y="27"/>
                    </a:cubicBezTo>
                    <a:cubicBezTo>
                      <a:pt x="10" y="38"/>
                      <a:pt x="16" y="50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30" y="54"/>
                      <a:pt x="32" y="54"/>
                      <a:pt x="34" y="54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3" y="62"/>
                      <a:pt x="32" y="62"/>
                      <a:pt x="30" y="62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17" y="57"/>
                      <a:pt x="14" y="54"/>
                      <a:pt x="11" y="51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5" y="38"/>
                      <a:pt x="5" y="34"/>
                      <a:pt x="5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16"/>
                      <a:pt x="13" y="13"/>
                      <a:pt x="1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Freeform: Shape 78"/>
              <p:cNvSpPr>
                <a:spLocks/>
              </p:cNvSpPr>
              <p:nvPr/>
            </p:nvSpPr>
            <p:spPr bwMode="auto">
              <a:xfrm>
                <a:off x="5917185" y="2522422"/>
                <a:ext cx="259787" cy="286747"/>
              </a:xfrm>
              <a:custGeom>
                <a:avLst/>
                <a:gdLst>
                  <a:gd name="T0" fmla="*/ 27 w 59"/>
                  <a:gd name="T1" fmla="*/ 65 h 65"/>
                  <a:gd name="T2" fmla="*/ 59 w 59"/>
                  <a:gd name="T3" fmla="*/ 33 h 65"/>
                  <a:gd name="T4" fmla="*/ 27 w 59"/>
                  <a:gd name="T5" fmla="*/ 0 h 65"/>
                  <a:gd name="T6" fmla="*/ 27 w 59"/>
                  <a:gd name="T7" fmla="*/ 0 h 65"/>
                  <a:gd name="T8" fmla="*/ 27 w 59"/>
                  <a:gd name="T9" fmla="*/ 23 h 65"/>
                  <a:gd name="T10" fmla="*/ 43 w 59"/>
                  <a:gd name="T11" fmla="*/ 16 h 65"/>
                  <a:gd name="T12" fmla="*/ 33 w 59"/>
                  <a:gd name="T13" fmla="*/ 39 h 65"/>
                  <a:gd name="T14" fmla="*/ 27 w 59"/>
                  <a:gd name="T15" fmla="*/ 42 h 65"/>
                  <a:gd name="T16" fmla="*/ 27 w 59"/>
                  <a:gd name="T17" fmla="*/ 65 h 65"/>
                  <a:gd name="T18" fmla="*/ 27 w 59"/>
                  <a:gd name="T19" fmla="*/ 0 h 65"/>
                  <a:gd name="T20" fmla="*/ 1 w 59"/>
                  <a:gd name="T21" fmla="*/ 12 h 65"/>
                  <a:gd name="T22" fmla="*/ 1 w 59"/>
                  <a:gd name="T23" fmla="*/ 18 h 65"/>
                  <a:gd name="T24" fmla="*/ 0 w 59"/>
                  <a:gd name="T25" fmla="*/ 51 h 65"/>
                  <a:gd name="T26" fmla="*/ 27 w 59"/>
                  <a:gd name="T27" fmla="*/ 65 h 65"/>
                  <a:gd name="T28" fmla="*/ 27 w 59"/>
                  <a:gd name="T29" fmla="*/ 42 h 65"/>
                  <a:gd name="T30" fmla="*/ 10 w 59"/>
                  <a:gd name="T31" fmla="*/ 49 h 65"/>
                  <a:gd name="T32" fmla="*/ 20 w 59"/>
                  <a:gd name="T33" fmla="*/ 26 h 65"/>
                  <a:gd name="T34" fmla="*/ 20 w 59"/>
                  <a:gd name="T35" fmla="*/ 26 h 65"/>
                  <a:gd name="T36" fmla="*/ 27 w 59"/>
                  <a:gd name="T37" fmla="*/ 23 h 65"/>
                  <a:gd name="T38" fmla="*/ 27 w 59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5">
                    <a:moveTo>
                      <a:pt x="27" y="65"/>
                    </a:moveTo>
                    <a:cubicBezTo>
                      <a:pt x="45" y="65"/>
                      <a:pt x="59" y="51"/>
                      <a:pt x="59" y="33"/>
                    </a:cubicBezTo>
                    <a:cubicBezTo>
                      <a:pt x="59" y="15"/>
                      <a:pt x="45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65"/>
                      <a:pt x="27" y="65"/>
                      <a:pt x="27" y="65"/>
                    </a:cubicBezTo>
                    <a:close/>
                    <a:moveTo>
                      <a:pt x="27" y="0"/>
                    </a:moveTo>
                    <a:cubicBezTo>
                      <a:pt x="16" y="0"/>
                      <a:pt x="7" y="5"/>
                      <a:pt x="1" y="12"/>
                    </a:cubicBezTo>
                    <a:cubicBezTo>
                      <a:pt x="1" y="14"/>
                      <a:pt x="1" y="16"/>
                      <a:pt x="1" y="18"/>
                    </a:cubicBezTo>
                    <a:cubicBezTo>
                      <a:pt x="1" y="29"/>
                      <a:pt x="1" y="40"/>
                      <a:pt x="0" y="51"/>
                    </a:cubicBezTo>
                    <a:cubicBezTo>
                      <a:pt x="6" y="60"/>
                      <a:pt x="15" y="65"/>
                      <a:pt x="27" y="6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Freeform: Shape 79"/>
              <p:cNvSpPr>
                <a:spLocks/>
              </p:cNvSpPr>
              <p:nvPr/>
            </p:nvSpPr>
            <p:spPr bwMode="auto">
              <a:xfrm>
                <a:off x="4291063" y="1038447"/>
                <a:ext cx="256111" cy="220574"/>
              </a:xfrm>
              <a:custGeom>
                <a:avLst/>
                <a:gdLst>
                  <a:gd name="T0" fmla="*/ 48 w 58"/>
                  <a:gd name="T1" fmla="*/ 38 h 50"/>
                  <a:gd name="T2" fmla="*/ 44 w 58"/>
                  <a:gd name="T3" fmla="*/ 8 h 50"/>
                  <a:gd name="T4" fmla="*/ 27 w 58"/>
                  <a:gd name="T5" fmla="*/ 0 h 50"/>
                  <a:gd name="T6" fmla="*/ 27 w 58"/>
                  <a:gd name="T7" fmla="*/ 20 h 50"/>
                  <a:gd name="T8" fmla="*/ 42 w 58"/>
                  <a:gd name="T9" fmla="*/ 20 h 50"/>
                  <a:gd name="T10" fmla="*/ 42 w 58"/>
                  <a:gd name="T11" fmla="*/ 30 h 50"/>
                  <a:gd name="T12" fmla="*/ 42 w 58"/>
                  <a:gd name="T13" fmla="*/ 30 h 50"/>
                  <a:gd name="T14" fmla="*/ 42 w 58"/>
                  <a:gd name="T15" fmla="*/ 30 h 50"/>
                  <a:gd name="T16" fmla="*/ 27 w 58"/>
                  <a:gd name="T17" fmla="*/ 30 h 50"/>
                  <a:gd name="T18" fmla="*/ 27 w 58"/>
                  <a:gd name="T19" fmla="*/ 50 h 50"/>
                  <a:gd name="T20" fmla="*/ 40 w 58"/>
                  <a:gd name="T21" fmla="*/ 46 h 50"/>
                  <a:gd name="T22" fmla="*/ 43 w 58"/>
                  <a:gd name="T23" fmla="*/ 49 h 50"/>
                  <a:gd name="T24" fmla="*/ 58 w 58"/>
                  <a:gd name="T25" fmla="*/ 48 h 50"/>
                  <a:gd name="T26" fmla="*/ 48 w 58"/>
                  <a:gd name="T27" fmla="*/ 38 h 50"/>
                  <a:gd name="T28" fmla="*/ 27 w 58"/>
                  <a:gd name="T29" fmla="*/ 0 h 50"/>
                  <a:gd name="T30" fmla="*/ 9 w 58"/>
                  <a:gd name="T31" fmla="*/ 8 h 50"/>
                  <a:gd name="T32" fmla="*/ 9 w 58"/>
                  <a:gd name="T33" fmla="*/ 43 h 50"/>
                  <a:gd name="T34" fmla="*/ 27 w 58"/>
                  <a:gd name="T35" fmla="*/ 50 h 50"/>
                  <a:gd name="T36" fmla="*/ 27 w 58"/>
                  <a:gd name="T37" fmla="*/ 30 h 50"/>
                  <a:gd name="T38" fmla="*/ 12 w 58"/>
                  <a:gd name="T39" fmla="*/ 30 h 50"/>
                  <a:gd name="T40" fmla="*/ 12 w 58"/>
                  <a:gd name="T41" fmla="*/ 20 h 50"/>
                  <a:gd name="T42" fmla="*/ 27 w 58"/>
                  <a:gd name="T43" fmla="*/ 20 h 50"/>
                  <a:gd name="T44" fmla="*/ 27 w 58"/>
                  <a:gd name="T4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0">
                    <a:moveTo>
                      <a:pt x="48" y="38"/>
                    </a:moveTo>
                    <a:cubicBezTo>
                      <a:pt x="54" y="29"/>
                      <a:pt x="53" y="16"/>
                      <a:pt x="44" y="8"/>
                    </a:cubicBezTo>
                    <a:cubicBezTo>
                      <a:pt x="40" y="3"/>
                      <a:pt x="33" y="0"/>
                      <a:pt x="27" y="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1" y="50"/>
                      <a:pt x="36" y="49"/>
                      <a:pt x="40" y="46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8" y="48"/>
                      <a:pt x="53" y="48"/>
                      <a:pt x="58" y="48"/>
                    </a:cubicBezTo>
                    <a:lnTo>
                      <a:pt x="48" y="38"/>
                    </a:lnTo>
                    <a:close/>
                    <a:moveTo>
                      <a:pt x="27" y="0"/>
                    </a:moveTo>
                    <a:cubicBezTo>
                      <a:pt x="21" y="0"/>
                      <a:pt x="14" y="3"/>
                      <a:pt x="9" y="8"/>
                    </a:cubicBezTo>
                    <a:cubicBezTo>
                      <a:pt x="0" y="17"/>
                      <a:pt x="0" y="33"/>
                      <a:pt x="9" y="43"/>
                    </a:cubicBezTo>
                    <a:cubicBezTo>
                      <a:pt x="14" y="47"/>
                      <a:pt x="21" y="50"/>
                      <a:pt x="27" y="5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27" y="20"/>
                      <a:pt x="27" y="20"/>
                      <a:pt x="27" y="2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Oval 80"/>
              <p:cNvSpPr>
                <a:spLocks/>
              </p:cNvSpPr>
              <p:nvPr/>
            </p:nvSpPr>
            <p:spPr bwMode="auto">
              <a:xfrm>
                <a:off x="5832632" y="3219682"/>
                <a:ext cx="84553" cy="8455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Freeform: Shape 81"/>
              <p:cNvSpPr>
                <a:spLocks/>
              </p:cNvSpPr>
              <p:nvPr/>
            </p:nvSpPr>
            <p:spPr bwMode="auto">
              <a:xfrm>
                <a:off x="5797095" y="3180468"/>
                <a:ext cx="159304" cy="234054"/>
              </a:xfrm>
              <a:custGeom>
                <a:avLst/>
                <a:gdLst>
                  <a:gd name="T0" fmla="*/ 36 w 36"/>
                  <a:gd name="T1" fmla="*/ 0 h 53"/>
                  <a:gd name="T2" fmla="*/ 18 w 36"/>
                  <a:gd name="T3" fmla="*/ 0 h 53"/>
                  <a:gd name="T4" fmla="*/ 18 w 36"/>
                  <a:gd name="T5" fmla="*/ 4 h 53"/>
                  <a:gd name="T6" fmla="*/ 18 w 36"/>
                  <a:gd name="T7" fmla="*/ 4 h 53"/>
                  <a:gd name="T8" fmla="*/ 32 w 36"/>
                  <a:gd name="T9" fmla="*/ 18 h 53"/>
                  <a:gd name="T10" fmla="*/ 18 w 36"/>
                  <a:gd name="T11" fmla="*/ 32 h 53"/>
                  <a:gd name="T12" fmla="*/ 18 w 36"/>
                  <a:gd name="T13" fmla="*/ 32 h 53"/>
                  <a:gd name="T14" fmla="*/ 18 w 36"/>
                  <a:gd name="T15" fmla="*/ 32 h 53"/>
                  <a:gd name="T16" fmla="*/ 18 w 36"/>
                  <a:gd name="T17" fmla="*/ 38 h 53"/>
                  <a:gd name="T18" fmla="*/ 18 w 36"/>
                  <a:gd name="T19" fmla="*/ 38 h 53"/>
                  <a:gd name="T20" fmla="*/ 22 w 36"/>
                  <a:gd name="T21" fmla="*/ 43 h 53"/>
                  <a:gd name="T22" fmla="*/ 18 w 36"/>
                  <a:gd name="T23" fmla="*/ 48 h 53"/>
                  <a:gd name="T24" fmla="*/ 18 w 36"/>
                  <a:gd name="T25" fmla="*/ 48 h 53"/>
                  <a:gd name="T26" fmla="*/ 18 w 36"/>
                  <a:gd name="T27" fmla="*/ 48 h 53"/>
                  <a:gd name="T28" fmla="*/ 18 w 36"/>
                  <a:gd name="T29" fmla="*/ 53 h 53"/>
                  <a:gd name="T30" fmla="*/ 36 w 36"/>
                  <a:gd name="T31" fmla="*/ 53 h 53"/>
                  <a:gd name="T32" fmla="*/ 36 w 36"/>
                  <a:gd name="T33" fmla="*/ 0 h 53"/>
                  <a:gd name="T34" fmla="*/ 18 w 36"/>
                  <a:gd name="T35" fmla="*/ 0 h 53"/>
                  <a:gd name="T36" fmla="*/ 0 w 36"/>
                  <a:gd name="T37" fmla="*/ 0 h 53"/>
                  <a:gd name="T38" fmla="*/ 0 w 36"/>
                  <a:gd name="T39" fmla="*/ 53 h 53"/>
                  <a:gd name="T40" fmla="*/ 18 w 36"/>
                  <a:gd name="T41" fmla="*/ 53 h 53"/>
                  <a:gd name="T42" fmla="*/ 18 w 36"/>
                  <a:gd name="T43" fmla="*/ 48 h 53"/>
                  <a:gd name="T44" fmla="*/ 13 w 36"/>
                  <a:gd name="T45" fmla="*/ 43 h 53"/>
                  <a:gd name="T46" fmla="*/ 18 w 36"/>
                  <a:gd name="T47" fmla="*/ 38 h 53"/>
                  <a:gd name="T48" fmla="*/ 18 w 36"/>
                  <a:gd name="T49" fmla="*/ 32 h 53"/>
                  <a:gd name="T50" fmla="*/ 4 w 36"/>
                  <a:gd name="T51" fmla="*/ 18 h 53"/>
                  <a:gd name="T52" fmla="*/ 18 w 36"/>
                  <a:gd name="T53" fmla="*/ 4 h 53"/>
                  <a:gd name="T54" fmla="*/ 18 w 36"/>
                  <a:gd name="T5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" h="53">
                    <a:moveTo>
                      <a:pt x="3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25" y="4"/>
                      <a:pt x="32" y="11"/>
                      <a:pt x="32" y="18"/>
                    </a:cubicBezTo>
                    <a:cubicBezTo>
                      <a:pt x="32" y="26"/>
                      <a:pt x="25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20" y="38"/>
                      <a:pt x="22" y="40"/>
                      <a:pt x="22" y="43"/>
                    </a:cubicBezTo>
                    <a:cubicBezTo>
                      <a:pt x="22" y="46"/>
                      <a:pt x="20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0"/>
                    </a:lnTo>
                    <a:close/>
                    <a:moveTo>
                      <a:pt x="1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5" y="48"/>
                      <a:pt x="13" y="46"/>
                      <a:pt x="13" y="43"/>
                    </a:cubicBezTo>
                    <a:cubicBezTo>
                      <a:pt x="13" y="40"/>
                      <a:pt x="15" y="38"/>
                      <a:pt x="18" y="3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0" y="32"/>
                      <a:pt x="4" y="26"/>
                      <a:pt x="4" y="18"/>
                    </a:cubicBezTo>
                    <a:cubicBezTo>
                      <a:pt x="4" y="11"/>
                      <a:pt x="10" y="4"/>
                      <a:pt x="18" y="4"/>
                    </a:cubicBez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Freeform: Shape 82"/>
              <p:cNvSpPr>
                <a:spLocks/>
              </p:cNvSpPr>
              <p:nvPr/>
            </p:nvSpPr>
            <p:spPr bwMode="auto">
              <a:xfrm>
                <a:off x="5651271" y="3219682"/>
                <a:ext cx="123767" cy="194841"/>
              </a:xfrm>
              <a:custGeom>
                <a:avLst/>
                <a:gdLst>
                  <a:gd name="T0" fmla="*/ 0 w 28"/>
                  <a:gd name="T1" fmla="*/ 44 h 44"/>
                  <a:gd name="T2" fmla="*/ 28 w 28"/>
                  <a:gd name="T3" fmla="*/ 44 h 44"/>
                  <a:gd name="T4" fmla="*/ 28 w 28"/>
                  <a:gd name="T5" fmla="*/ 0 h 44"/>
                  <a:gd name="T6" fmla="*/ 24 w 28"/>
                  <a:gd name="T7" fmla="*/ 8 h 44"/>
                  <a:gd name="T8" fmla="*/ 24 w 28"/>
                  <a:gd name="T9" fmla="*/ 9 h 44"/>
                  <a:gd name="T10" fmla="*/ 15 w 28"/>
                  <a:gd name="T11" fmla="*/ 22 h 44"/>
                  <a:gd name="T12" fmla="*/ 10 w 28"/>
                  <a:gd name="T13" fmla="*/ 29 h 44"/>
                  <a:gd name="T14" fmla="*/ 15 w 28"/>
                  <a:gd name="T15" fmla="*/ 34 h 44"/>
                  <a:gd name="T16" fmla="*/ 10 w 28"/>
                  <a:gd name="T17" fmla="*/ 39 h 44"/>
                  <a:gd name="T18" fmla="*/ 10 w 28"/>
                  <a:gd name="T19" fmla="*/ 39 h 44"/>
                  <a:gd name="T20" fmla="*/ 6 w 28"/>
                  <a:gd name="T21" fmla="*/ 36 h 44"/>
                  <a:gd name="T22" fmla="*/ 0 w 28"/>
                  <a:gd name="T2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44">
                    <a:moveTo>
                      <a:pt x="0" y="44"/>
                    </a:move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5" y="5"/>
                      <a:pt x="24" y="8"/>
                    </a:cubicBezTo>
                    <a:cubicBezTo>
                      <a:pt x="24" y="8"/>
                      <a:pt x="24" y="9"/>
                      <a:pt x="24" y="9"/>
                    </a:cubicBezTo>
                    <a:cubicBezTo>
                      <a:pt x="24" y="15"/>
                      <a:pt x="20" y="20"/>
                      <a:pt x="15" y="22"/>
                    </a:cubicBezTo>
                    <a:cubicBezTo>
                      <a:pt x="13" y="25"/>
                      <a:pt x="12" y="27"/>
                      <a:pt x="10" y="29"/>
                    </a:cubicBezTo>
                    <a:cubicBezTo>
                      <a:pt x="13" y="30"/>
                      <a:pt x="15" y="32"/>
                      <a:pt x="15" y="34"/>
                    </a:cubicBezTo>
                    <a:cubicBezTo>
                      <a:pt x="15" y="37"/>
                      <a:pt x="12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8" y="39"/>
                      <a:pt x="6" y="38"/>
                      <a:pt x="6" y="36"/>
                    </a:cubicBezTo>
                    <a:cubicBezTo>
                      <a:pt x="4" y="39"/>
                      <a:pt x="2" y="41"/>
                      <a:pt x="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Freeform: Shape 83"/>
              <p:cNvSpPr>
                <a:spLocks/>
              </p:cNvSpPr>
              <p:nvPr/>
            </p:nvSpPr>
            <p:spPr bwMode="auto">
              <a:xfrm>
                <a:off x="5678230" y="1788400"/>
                <a:ext cx="118865" cy="62496"/>
              </a:xfrm>
              <a:custGeom>
                <a:avLst/>
                <a:gdLst>
                  <a:gd name="T0" fmla="*/ 22 w 27"/>
                  <a:gd name="T1" fmla="*/ 9 h 14"/>
                  <a:gd name="T2" fmla="*/ 0 w 27"/>
                  <a:gd name="T3" fmla="*/ 9 h 14"/>
                  <a:gd name="T4" fmla="*/ 4 w 27"/>
                  <a:gd name="T5" fmla="*/ 14 h 14"/>
                  <a:gd name="T6" fmla="*/ 27 w 27"/>
                  <a:gd name="T7" fmla="*/ 14 h 14"/>
                  <a:gd name="T8" fmla="*/ 27 w 27"/>
                  <a:gd name="T9" fmla="*/ 0 h 14"/>
                  <a:gd name="T10" fmla="*/ 22 w 27"/>
                  <a:gd name="T11" fmla="*/ 0 h 14"/>
                  <a:gd name="T12" fmla="*/ 22 w 27"/>
                  <a:gd name="T13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4">
                    <a:moveTo>
                      <a:pt x="22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3" y="12"/>
                      <a:pt x="4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Freeform: Shape 84"/>
              <p:cNvSpPr>
                <a:spLocks/>
              </p:cNvSpPr>
              <p:nvPr/>
            </p:nvSpPr>
            <p:spPr bwMode="auto">
              <a:xfrm>
                <a:off x="5585098" y="1603362"/>
                <a:ext cx="181361" cy="207095"/>
              </a:xfrm>
              <a:custGeom>
                <a:avLst/>
                <a:gdLst>
                  <a:gd name="T0" fmla="*/ 5 w 41"/>
                  <a:gd name="T1" fmla="*/ 27 h 47"/>
                  <a:gd name="T2" fmla="*/ 5 w 41"/>
                  <a:gd name="T3" fmla="*/ 30 h 47"/>
                  <a:gd name="T4" fmla="*/ 18 w 41"/>
                  <a:gd name="T5" fmla="*/ 47 h 47"/>
                  <a:gd name="T6" fmla="*/ 33 w 41"/>
                  <a:gd name="T7" fmla="*/ 47 h 47"/>
                  <a:gd name="T8" fmla="*/ 33 w 41"/>
                  <a:gd name="T9" fmla="*/ 27 h 47"/>
                  <a:gd name="T10" fmla="*/ 41 w 41"/>
                  <a:gd name="T11" fmla="*/ 27 h 47"/>
                  <a:gd name="T12" fmla="*/ 19 w 41"/>
                  <a:gd name="T13" fmla="*/ 0 h 47"/>
                  <a:gd name="T14" fmla="*/ 0 w 41"/>
                  <a:gd name="T15" fmla="*/ 24 h 47"/>
                  <a:gd name="T16" fmla="*/ 3 w 41"/>
                  <a:gd name="T17" fmla="*/ 27 h 47"/>
                  <a:gd name="T18" fmla="*/ 5 w 41"/>
                  <a:gd name="T19" fmla="*/ 2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7">
                    <a:moveTo>
                      <a:pt x="5" y="27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10" y="35"/>
                      <a:pt x="14" y="41"/>
                      <a:pt x="18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2" y="26"/>
                      <a:pt x="3" y="27"/>
                    </a:cubicBezTo>
                    <a:lnTo>
                      <a:pt x="5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Freeform: Shape 85"/>
              <p:cNvSpPr>
                <a:spLocks/>
              </p:cNvSpPr>
              <p:nvPr/>
            </p:nvSpPr>
            <p:spPr bwMode="auto">
              <a:xfrm>
                <a:off x="5907382" y="2084949"/>
                <a:ext cx="225476" cy="357821"/>
              </a:xfrm>
              <a:custGeom>
                <a:avLst/>
                <a:gdLst>
                  <a:gd name="T0" fmla="*/ 51 w 51"/>
                  <a:gd name="T1" fmla="*/ 81 h 81"/>
                  <a:gd name="T2" fmla="*/ 45 w 51"/>
                  <a:gd name="T3" fmla="*/ 1 h 81"/>
                  <a:gd name="T4" fmla="*/ 40 w 51"/>
                  <a:gd name="T5" fmla="*/ 0 h 81"/>
                  <a:gd name="T6" fmla="*/ 45 w 51"/>
                  <a:gd name="T7" fmla="*/ 7 h 81"/>
                  <a:gd name="T8" fmla="*/ 45 w 51"/>
                  <a:gd name="T9" fmla="*/ 53 h 81"/>
                  <a:gd name="T10" fmla="*/ 40 w 51"/>
                  <a:gd name="T11" fmla="*/ 58 h 81"/>
                  <a:gd name="T12" fmla="*/ 45 w 51"/>
                  <a:gd name="T13" fmla="*/ 65 h 81"/>
                  <a:gd name="T14" fmla="*/ 40 w 51"/>
                  <a:gd name="T15" fmla="*/ 65 h 81"/>
                  <a:gd name="T16" fmla="*/ 45 w 51"/>
                  <a:gd name="T17" fmla="*/ 69 h 81"/>
                  <a:gd name="T18" fmla="*/ 45 w 51"/>
                  <a:gd name="T19" fmla="*/ 76 h 81"/>
                  <a:gd name="T20" fmla="*/ 40 w 51"/>
                  <a:gd name="T21" fmla="*/ 81 h 81"/>
                  <a:gd name="T22" fmla="*/ 35 w 51"/>
                  <a:gd name="T23" fmla="*/ 1 h 81"/>
                  <a:gd name="T24" fmla="*/ 25 w 51"/>
                  <a:gd name="T25" fmla="*/ 7 h 81"/>
                  <a:gd name="T26" fmla="*/ 40 w 51"/>
                  <a:gd name="T27" fmla="*/ 0 h 81"/>
                  <a:gd name="T28" fmla="*/ 25 w 51"/>
                  <a:gd name="T29" fmla="*/ 81 h 81"/>
                  <a:gd name="T30" fmla="*/ 40 w 51"/>
                  <a:gd name="T31" fmla="*/ 76 h 81"/>
                  <a:gd name="T32" fmla="*/ 35 w 51"/>
                  <a:gd name="T33" fmla="*/ 69 h 81"/>
                  <a:gd name="T34" fmla="*/ 40 w 51"/>
                  <a:gd name="T35" fmla="*/ 65 h 81"/>
                  <a:gd name="T36" fmla="*/ 35 w 51"/>
                  <a:gd name="T37" fmla="*/ 58 h 81"/>
                  <a:gd name="T38" fmla="*/ 40 w 51"/>
                  <a:gd name="T39" fmla="*/ 53 h 81"/>
                  <a:gd name="T40" fmla="*/ 25 w 51"/>
                  <a:gd name="T41" fmla="*/ 58 h 81"/>
                  <a:gd name="T42" fmla="*/ 30 w 51"/>
                  <a:gd name="T43" fmla="*/ 65 h 81"/>
                  <a:gd name="T44" fmla="*/ 25 w 51"/>
                  <a:gd name="T45" fmla="*/ 65 h 81"/>
                  <a:gd name="T46" fmla="*/ 30 w 51"/>
                  <a:gd name="T47" fmla="*/ 69 h 81"/>
                  <a:gd name="T48" fmla="*/ 30 w 51"/>
                  <a:gd name="T49" fmla="*/ 76 h 81"/>
                  <a:gd name="T50" fmla="*/ 25 w 51"/>
                  <a:gd name="T51" fmla="*/ 81 h 81"/>
                  <a:gd name="T52" fmla="*/ 10 w 51"/>
                  <a:gd name="T53" fmla="*/ 1 h 81"/>
                  <a:gd name="T54" fmla="*/ 25 w 51"/>
                  <a:gd name="T55" fmla="*/ 7 h 81"/>
                  <a:gd name="T56" fmla="*/ 10 w 51"/>
                  <a:gd name="T57" fmla="*/ 81 h 81"/>
                  <a:gd name="T58" fmla="*/ 25 w 51"/>
                  <a:gd name="T59" fmla="*/ 76 h 81"/>
                  <a:gd name="T60" fmla="*/ 20 w 51"/>
                  <a:gd name="T61" fmla="*/ 69 h 81"/>
                  <a:gd name="T62" fmla="*/ 25 w 51"/>
                  <a:gd name="T63" fmla="*/ 65 h 81"/>
                  <a:gd name="T64" fmla="*/ 20 w 51"/>
                  <a:gd name="T65" fmla="*/ 58 h 81"/>
                  <a:gd name="T66" fmla="*/ 25 w 51"/>
                  <a:gd name="T67" fmla="*/ 53 h 81"/>
                  <a:gd name="T68" fmla="*/ 10 w 51"/>
                  <a:gd name="T69" fmla="*/ 58 h 81"/>
                  <a:gd name="T70" fmla="*/ 15 w 51"/>
                  <a:gd name="T71" fmla="*/ 65 h 81"/>
                  <a:gd name="T72" fmla="*/ 10 w 51"/>
                  <a:gd name="T73" fmla="*/ 65 h 81"/>
                  <a:gd name="T74" fmla="*/ 15 w 51"/>
                  <a:gd name="T75" fmla="*/ 69 h 81"/>
                  <a:gd name="T76" fmla="*/ 15 w 51"/>
                  <a:gd name="T77" fmla="*/ 76 h 81"/>
                  <a:gd name="T78" fmla="*/ 10 w 51"/>
                  <a:gd name="T79" fmla="*/ 81 h 81"/>
                  <a:gd name="T80" fmla="*/ 0 w 51"/>
                  <a:gd name="T81" fmla="*/ 1 h 81"/>
                  <a:gd name="T82" fmla="*/ 1 w 51"/>
                  <a:gd name="T83" fmla="*/ 81 h 81"/>
                  <a:gd name="T84" fmla="*/ 10 w 51"/>
                  <a:gd name="T85" fmla="*/ 76 h 81"/>
                  <a:gd name="T86" fmla="*/ 5 w 51"/>
                  <a:gd name="T87" fmla="*/ 69 h 81"/>
                  <a:gd name="T88" fmla="*/ 10 w 51"/>
                  <a:gd name="T89" fmla="*/ 65 h 81"/>
                  <a:gd name="T90" fmla="*/ 5 w 51"/>
                  <a:gd name="T91" fmla="*/ 58 h 81"/>
                  <a:gd name="T92" fmla="*/ 10 w 51"/>
                  <a:gd name="T93" fmla="*/ 53 h 81"/>
                  <a:gd name="T94" fmla="*/ 5 w 51"/>
                  <a:gd name="T95" fmla="*/ 7 h 81"/>
                  <a:gd name="T96" fmla="*/ 10 w 51"/>
                  <a:gd name="T9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" h="81">
                    <a:moveTo>
                      <a:pt x="40" y="81"/>
                    </a:moveTo>
                    <a:cubicBezTo>
                      <a:pt x="51" y="81"/>
                      <a:pt x="51" y="81"/>
                      <a:pt x="51" y="8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0" y="76"/>
                      <a:pt x="40" y="76"/>
                      <a:pt x="40" y="76"/>
                    </a:cubicBezTo>
                    <a:lnTo>
                      <a:pt x="40" y="81"/>
                    </a:lnTo>
                    <a:close/>
                    <a:moveTo>
                      <a:pt x="35" y="0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  <a:moveTo>
                      <a:pt x="25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5" y="76"/>
                      <a:pt x="25" y="76"/>
                      <a:pt x="25" y="76"/>
                    </a:cubicBezTo>
                    <a:lnTo>
                      <a:pt x="25" y="81"/>
                    </a:lnTo>
                    <a:close/>
                    <a:moveTo>
                      <a:pt x="25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1"/>
                      <a:pt x="25" y="1"/>
                      <a:pt x="25" y="1"/>
                    </a:cubicBezTo>
                    <a:close/>
                    <a:moveTo>
                      <a:pt x="10" y="81"/>
                    </a:moveTo>
                    <a:cubicBezTo>
                      <a:pt x="25" y="81"/>
                      <a:pt x="25" y="81"/>
                      <a:pt x="25" y="81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69"/>
                      <a:pt x="20" y="69"/>
                      <a:pt x="20" y="6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0" y="76"/>
                      <a:pt x="10" y="76"/>
                      <a:pt x="10" y="76"/>
                    </a:cubicBezTo>
                    <a:lnTo>
                      <a:pt x="10" y="81"/>
                    </a:lnTo>
                    <a:close/>
                    <a:moveTo>
                      <a:pt x="1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1" y="78"/>
                      <a:pt x="1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Freeform: Shape 86"/>
              <p:cNvSpPr>
                <a:spLocks/>
              </p:cNvSpPr>
              <p:nvPr/>
            </p:nvSpPr>
            <p:spPr bwMode="auto">
              <a:xfrm>
                <a:off x="5205220" y="1330095"/>
                <a:ext cx="142148" cy="61271"/>
              </a:xfrm>
              <a:custGeom>
                <a:avLst/>
                <a:gdLst>
                  <a:gd name="T0" fmla="*/ 0 w 116"/>
                  <a:gd name="T1" fmla="*/ 28 h 50"/>
                  <a:gd name="T2" fmla="*/ 44 w 116"/>
                  <a:gd name="T3" fmla="*/ 50 h 50"/>
                  <a:gd name="T4" fmla="*/ 116 w 116"/>
                  <a:gd name="T5" fmla="*/ 50 h 50"/>
                  <a:gd name="T6" fmla="*/ 15 w 116"/>
                  <a:gd name="T7" fmla="*/ 0 h 50"/>
                  <a:gd name="T8" fmla="*/ 0 w 116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50">
                    <a:moveTo>
                      <a:pt x="0" y="28"/>
                    </a:moveTo>
                    <a:lnTo>
                      <a:pt x="44" y="50"/>
                    </a:lnTo>
                    <a:lnTo>
                      <a:pt x="116" y="50"/>
                    </a:lnTo>
                    <a:lnTo>
                      <a:pt x="15" y="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Freeform: Shape 87"/>
              <p:cNvSpPr>
                <a:spLocks/>
              </p:cNvSpPr>
              <p:nvPr/>
            </p:nvSpPr>
            <p:spPr bwMode="auto">
              <a:xfrm>
                <a:off x="5205220" y="1399944"/>
                <a:ext cx="349243" cy="176459"/>
              </a:xfrm>
              <a:custGeom>
                <a:avLst/>
                <a:gdLst>
                  <a:gd name="T0" fmla="*/ 56 w 79"/>
                  <a:gd name="T1" fmla="*/ 40 h 40"/>
                  <a:gd name="T2" fmla="*/ 64 w 79"/>
                  <a:gd name="T3" fmla="*/ 40 h 40"/>
                  <a:gd name="T4" fmla="*/ 64 w 79"/>
                  <a:gd name="T5" fmla="*/ 32 h 40"/>
                  <a:gd name="T6" fmla="*/ 79 w 79"/>
                  <a:gd name="T7" fmla="*/ 32 h 40"/>
                  <a:gd name="T8" fmla="*/ 79 w 79"/>
                  <a:gd name="T9" fmla="*/ 8 h 40"/>
                  <a:gd name="T10" fmla="*/ 64 w 79"/>
                  <a:gd name="T11" fmla="*/ 8 h 40"/>
                  <a:gd name="T12" fmla="*/ 64 w 79"/>
                  <a:gd name="T13" fmla="*/ 0 h 40"/>
                  <a:gd name="T14" fmla="*/ 37 w 79"/>
                  <a:gd name="T15" fmla="*/ 0 h 40"/>
                  <a:gd name="T16" fmla="*/ 17 w 79"/>
                  <a:gd name="T17" fmla="*/ 0 h 40"/>
                  <a:gd name="T18" fmla="*/ 0 w 79"/>
                  <a:gd name="T19" fmla="*/ 0 h 40"/>
                  <a:gd name="T20" fmla="*/ 0 w 79"/>
                  <a:gd name="T21" fmla="*/ 2 h 40"/>
                  <a:gd name="T22" fmla="*/ 24 w 79"/>
                  <a:gd name="T23" fmla="*/ 16 h 40"/>
                  <a:gd name="T24" fmla="*/ 48 w 79"/>
                  <a:gd name="T25" fmla="*/ 16 h 40"/>
                  <a:gd name="T26" fmla="*/ 48 w 79"/>
                  <a:gd name="T27" fmla="*/ 25 h 40"/>
                  <a:gd name="T28" fmla="*/ 36 w 79"/>
                  <a:gd name="T29" fmla="*/ 25 h 40"/>
                  <a:gd name="T30" fmla="*/ 56 w 79"/>
                  <a:gd name="T3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40">
                    <a:moveTo>
                      <a:pt x="56" y="40"/>
                    </a:move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8" y="6"/>
                      <a:pt x="16" y="11"/>
                      <a:pt x="24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43" y="30"/>
                      <a:pt x="50" y="35"/>
                      <a:pt x="56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Freeform: Shape 88"/>
              <p:cNvSpPr>
                <a:spLocks/>
              </p:cNvSpPr>
              <p:nvPr/>
            </p:nvSpPr>
            <p:spPr bwMode="auto">
              <a:xfrm>
                <a:off x="4304542" y="4067667"/>
                <a:ext cx="296550" cy="79652"/>
              </a:xfrm>
              <a:custGeom>
                <a:avLst/>
                <a:gdLst>
                  <a:gd name="T0" fmla="*/ 33 w 242"/>
                  <a:gd name="T1" fmla="*/ 65 h 65"/>
                  <a:gd name="T2" fmla="*/ 36 w 242"/>
                  <a:gd name="T3" fmla="*/ 65 h 65"/>
                  <a:gd name="T4" fmla="*/ 202 w 242"/>
                  <a:gd name="T5" fmla="*/ 65 h 65"/>
                  <a:gd name="T6" fmla="*/ 206 w 242"/>
                  <a:gd name="T7" fmla="*/ 65 h 65"/>
                  <a:gd name="T8" fmla="*/ 242 w 242"/>
                  <a:gd name="T9" fmla="*/ 0 h 65"/>
                  <a:gd name="T10" fmla="*/ 238 w 242"/>
                  <a:gd name="T11" fmla="*/ 0 h 65"/>
                  <a:gd name="T12" fmla="*/ 206 w 242"/>
                  <a:gd name="T13" fmla="*/ 0 h 65"/>
                  <a:gd name="T14" fmla="*/ 177 w 242"/>
                  <a:gd name="T15" fmla="*/ 0 h 65"/>
                  <a:gd name="T16" fmla="*/ 65 w 242"/>
                  <a:gd name="T17" fmla="*/ 0 h 65"/>
                  <a:gd name="T18" fmla="*/ 36 w 242"/>
                  <a:gd name="T19" fmla="*/ 0 h 65"/>
                  <a:gd name="T20" fmla="*/ 0 w 242"/>
                  <a:gd name="T21" fmla="*/ 0 h 65"/>
                  <a:gd name="T22" fmla="*/ 33 w 242"/>
                  <a:gd name="T2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2" h="65">
                    <a:moveTo>
                      <a:pt x="33" y="65"/>
                    </a:moveTo>
                    <a:lnTo>
                      <a:pt x="36" y="65"/>
                    </a:lnTo>
                    <a:lnTo>
                      <a:pt x="202" y="65"/>
                    </a:lnTo>
                    <a:lnTo>
                      <a:pt x="206" y="65"/>
                    </a:lnTo>
                    <a:lnTo>
                      <a:pt x="242" y="0"/>
                    </a:lnTo>
                    <a:lnTo>
                      <a:pt x="238" y="0"/>
                    </a:lnTo>
                    <a:lnTo>
                      <a:pt x="206" y="0"/>
                    </a:lnTo>
                    <a:lnTo>
                      <a:pt x="177" y="0"/>
                    </a:lnTo>
                    <a:lnTo>
                      <a:pt x="65" y="0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33" y="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Freeform: Shape 89"/>
              <p:cNvSpPr>
                <a:spLocks/>
              </p:cNvSpPr>
              <p:nvPr/>
            </p:nvSpPr>
            <p:spPr bwMode="auto">
              <a:xfrm>
                <a:off x="4300866" y="4086048"/>
                <a:ext cx="295324" cy="140922"/>
              </a:xfrm>
              <a:custGeom>
                <a:avLst/>
                <a:gdLst>
                  <a:gd name="T0" fmla="*/ 0 w 67"/>
                  <a:gd name="T1" fmla="*/ 32 h 32"/>
                  <a:gd name="T2" fmla="*/ 67 w 67"/>
                  <a:gd name="T3" fmla="*/ 32 h 32"/>
                  <a:gd name="T4" fmla="*/ 67 w 67"/>
                  <a:gd name="T5" fmla="*/ 0 h 32"/>
                  <a:gd name="T6" fmla="*/ 60 w 67"/>
                  <a:gd name="T7" fmla="*/ 15 h 32"/>
                  <a:gd name="T8" fmla="*/ 59 w 67"/>
                  <a:gd name="T9" fmla="*/ 16 h 32"/>
                  <a:gd name="T10" fmla="*/ 58 w 67"/>
                  <a:gd name="T11" fmla="*/ 16 h 32"/>
                  <a:gd name="T12" fmla="*/ 56 w 67"/>
                  <a:gd name="T13" fmla="*/ 16 h 32"/>
                  <a:gd name="T14" fmla="*/ 39 w 67"/>
                  <a:gd name="T15" fmla="*/ 16 h 32"/>
                  <a:gd name="T16" fmla="*/ 39 w 67"/>
                  <a:gd name="T17" fmla="*/ 17 h 32"/>
                  <a:gd name="T18" fmla="*/ 39 w 67"/>
                  <a:gd name="T19" fmla="*/ 20 h 32"/>
                  <a:gd name="T20" fmla="*/ 34 w 67"/>
                  <a:gd name="T21" fmla="*/ 22 h 32"/>
                  <a:gd name="T22" fmla="*/ 30 w 67"/>
                  <a:gd name="T23" fmla="*/ 20 h 32"/>
                  <a:gd name="T24" fmla="*/ 29 w 67"/>
                  <a:gd name="T25" fmla="*/ 17 h 32"/>
                  <a:gd name="T26" fmla="*/ 29 w 67"/>
                  <a:gd name="T27" fmla="*/ 16 h 32"/>
                  <a:gd name="T28" fmla="*/ 12 w 67"/>
                  <a:gd name="T29" fmla="*/ 16 h 32"/>
                  <a:gd name="T30" fmla="*/ 10 w 67"/>
                  <a:gd name="T31" fmla="*/ 16 h 32"/>
                  <a:gd name="T32" fmla="*/ 9 w 67"/>
                  <a:gd name="T33" fmla="*/ 16 h 32"/>
                  <a:gd name="T34" fmla="*/ 8 w 67"/>
                  <a:gd name="T35" fmla="*/ 15 h 32"/>
                  <a:gd name="T36" fmla="*/ 0 w 67"/>
                  <a:gd name="T37" fmla="*/ 1 h 32"/>
                  <a:gd name="T38" fmla="*/ 0 w 67"/>
                  <a:gd name="T3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32">
                    <a:moveTo>
                      <a:pt x="0" y="32"/>
                    </a:moveTo>
                    <a:cubicBezTo>
                      <a:pt x="67" y="32"/>
                      <a:pt x="67" y="32"/>
                      <a:pt x="67" y="3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7"/>
                      <a:pt x="39" y="17"/>
                    </a:cubicBezTo>
                    <a:cubicBezTo>
                      <a:pt x="39" y="18"/>
                      <a:pt x="39" y="19"/>
                      <a:pt x="39" y="20"/>
                    </a:cubicBezTo>
                    <a:cubicBezTo>
                      <a:pt x="38" y="21"/>
                      <a:pt x="36" y="22"/>
                      <a:pt x="34" y="22"/>
                    </a:cubicBezTo>
                    <a:cubicBezTo>
                      <a:pt x="32" y="22"/>
                      <a:pt x="31" y="21"/>
                      <a:pt x="30" y="20"/>
                    </a:cubicBezTo>
                    <a:cubicBezTo>
                      <a:pt x="29" y="19"/>
                      <a:pt x="29" y="18"/>
                      <a:pt x="29" y="17"/>
                    </a:cubicBezTo>
                    <a:cubicBezTo>
                      <a:pt x="29" y="17"/>
                      <a:pt x="29" y="16"/>
                      <a:pt x="29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Freeform: Shape 90"/>
              <p:cNvSpPr>
                <a:spLocks/>
              </p:cNvSpPr>
              <p:nvPr/>
            </p:nvSpPr>
            <p:spPr bwMode="auto">
              <a:xfrm>
                <a:off x="4348657" y="3962282"/>
                <a:ext cx="208320" cy="96808"/>
              </a:xfrm>
              <a:custGeom>
                <a:avLst/>
                <a:gdLst>
                  <a:gd name="T0" fmla="*/ 47 w 47"/>
                  <a:gd name="T1" fmla="*/ 22 h 22"/>
                  <a:gd name="T2" fmla="*/ 47 w 47"/>
                  <a:gd name="T3" fmla="*/ 10 h 22"/>
                  <a:gd name="T4" fmla="*/ 38 w 47"/>
                  <a:gd name="T5" fmla="*/ 0 h 22"/>
                  <a:gd name="T6" fmla="*/ 9 w 47"/>
                  <a:gd name="T7" fmla="*/ 0 h 22"/>
                  <a:gd name="T8" fmla="*/ 0 w 47"/>
                  <a:gd name="T9" fmla="*/ 10 h 22"/>
                  <a:gd name="T10" fmla="*/ 0 w 47"/>
                  <a:gd name="T11" fmla="*/ 22 h 22"/>
                  <a:gd name="T12" fmla="*/ 8 w 47"/>
                  <a:gd name="T13" fmla="*/ 22 h 22"/>
                  <a:gd name="T14" fmla="*/ 8 w 47"/>
                  <a:gd name="T15" fmla="*/ 10 h 22"/>
                  <a:gd name="T16" fmla="*/ 9 w 47"/>
                  <a:gd name="T17" fmla="*/ 8 h 22"/>
                  <a:gd name="T18" fmla="*/ 38 w 47"/>
                  <a:gd name="T19" fmla="*/ 8 h 22"/>
                  <a:gd name="T20" fmla="*/ 39 w 47"/>
                  <a:gd name="T21" fmla="*/ 10 h 22"/>
                  <a:gd name="T22" fmla="*/ 39 w 47"/>
                  <a:gd name="T23" fmla="*/ 22 h 22"/>
                  <a:gd name="T24" fmla="*/ 47 w 47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22">
                    <a:moveTo>
                      <a:pt x="47" y="22"/>
                    </a:move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5"/>
                      <a:pt x="43" y="0"/>
                      <a:pt x="3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9" y="9"/>
                      <a:pt x="39" y="10"/>
                    </a:cubicBezTo>
                    <a:cubicBezTo>
                      <a:pt x="39" y="22"/>
                      <a:pt x="39" y="22"/>
                      <a:pt x="39" y="22"/>
                    </a:cubicBezTo>
                    <a:lnTo>
                      <a:pt x="47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Freeform: Shape 91"/>
              <p:cNvSpPr>
                <a:spLocks/>
              </p:cNvSpPr>
              <p:nvPr/>
            </p:nvSpPr>
            <p:spPr bwMode="auto">
              <a:xfrm>
                <a:off x="3519053" y="1250443"/>
                <a:ext cx="308804" cy="308804"/>
              </a:xfrm>
              <a:custGeom>
                <a:avLst/>
                <a:gdLst>
                  <a:gd name="T0" fmla="*/ 35 w 70"/>
                  <a:gd name="T1" fmla="*/ 70 h 70"/>
                  <a:gd name="T2" fmla="*/ 46 w 70"/>
                  <a:gd name="T3" fmla="*/ 68 h 70"/>
                  <a:gd name="T4" fmla="*/ 63 w 70"/>
                  <a:gd name="T5" fmla="*/ 55 h 70"/>
                  <a:gd name="T6" fmla="*/ 70 w 70"/>
                  <a:gd name="T7" fmla="*/ 35 h 70"/>
                  <a:gd name="T8" fmla="*/ 35 w 70"/>
                  <a:gd name="T9" fmla="*/ 0 h 70"/>
                  <a:gd name="T10" fmla="*/ 35 w 70"/>
                  <a:gd name="T11" fmla="*/ 24 h 70"/>
                  <a:gd name="T12" fmla="*/ 45 w 70"/>
                  <a:gd name="T13" fmla="*/ 35 h 70"/>
                  <a:gd name="T14" fmla="*/ 35 w 70"/>
                  <a:gd name="T15" fmla="*/ 45 h 70"/>
                  <a:gd name="T16" fmla="*/ 35 w 70"/>
                  <a:gd name="T17" fmla="*/ 70 h 70"/>
                  <a:gd name="T18" fmla="*/ 35 w 70"/>
                  <a:gd name="T19" fmla="*/ 0 h 70"/>
                  <a:gd name="T20" fmla="*/ 0 w 70"/>
                  <a:gd name="T21" fmla="*/ 35 h 70"/>
                  <a:gd name="T22" fmla="*/ 35 w 70"/>
                  <a:gd name="T23" fmla="*/ 70 h 70"/>
                  <a:gd name="T24" fmla="*/ 35 w 70"/>
                  <a:gd name="T25" fmla="*/ 70 h 70"/>
                  <a:gd name="T26" fmla="*/ 35 w 70"/>
                  <a:gd name="T27" fmla="*/ 45 h 70"/>
                  <a:gd name="T28" fmla="*/ 35 w 70"/>
                  <a:gd name="T29" fmla="*/ 45 h 70"/>
                  <a:gd name="T30" fmla="*/ 35 w 70"/>
                  <a:gd name="T31" fmla="*/ 45 h 70"/>
                  <a:gd name="T32" fmla="*/ 25 w 70"/>
                  <a:gd name="T33" fmla="*/ 35 h 70"/>
                  <a:gd name="T34" fmla="*/ 35 w 70"/>
                  <a:gd name="T35" fmla="*/ 24 h 70"/>
                  <a:gd name="T36" fmla="*/ 35 w 70"/>
                  <a:gd name="T37" fmla="*/ 24 h 70"/>
                  <a:gd name="T38" fmla="*/ 35 w 70"/>
                  <a:gd name="T3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0">
                    <a:moveTo>
                      <a:pt x="35" y="70"/>
                    </a:moveTo>
                    <a:cubicBezTo>
                      <a:pt x="39" y="70"/>
                      <a:pt x="43" y="69"/>
                      <a:pt x="46" y="68"/>
                    </a:cubicBezTo>
                    <a:cubicBezTo>
                      <a:pt x="52" y="63"/>
                      <a:pt x="57" y="59"/>
                      <a:pt x="63" y="55"/>
                    </a:cubicBezTo>
                    <a:cubicBezTo>
                      <a:pt x="67" y="49"/>
                      <a:pt x="70" y="42"/>
                      <a:pt x="70" y="35"/>
                    </a:cubicBezTo>
                    <a:cubicBezTo>
                      <a:pt x="70" y="15"/>
                      <a:pt x="54" y="0"/>
                      <a:pt x="35" y="0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0" y="24"/>
                      <a:pt x="45" y="29"/>
                      <a:pt x="45" y="35"/>
                    </a:cubicBezTo>
                    <a:cubicBezTo>
                      <a:pt x="45" y="40"/>
                      <a:pt x="40" y="45"/>
                      <a:pt x="35" y="45"/>
                    </a:cubicBezTo>
                    <a:lnTo>
                      <a:pt x="35" y="70"/>
                    </a:lnTo>
                    <a:close/>
                    <a:moveTo>
                      <a:pt x="35" y="0"/>
                    </a:moveTo>
                    <a:cubicBezTo>
                      <a:pt x="15" y="0"/>
                      <a:pt x="0" y="15"/>
                      <a:pt x="0" y="35"/>
                    </a:cubicBezTo>
                    <a:cubicBezTo>
                      <a:pt x="0" y="54"/>
                      <a:pt x="1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9" y="45"/>
                      <a:pt x="25" y="40"/>
                      <a:pt x="25" y="35"/>
                    </a:cubicBezTo>
                    <a:cubicBezTo>
                      <a:pt x="25" y="29"/>
                      <a:pt x="29" y="24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Freeform: Shape 92"/>
              <p:cNvSpPr>
                <a:spLocks/>
              </p:cNvSpPr>
              <p:nvPr/>
            </p:nvSpPr>
            <p:spPr bwMode="auto">
              <a:xfrm>
                <a:off x="3376905" y="1625420"/>
                <a:ext cx="257337" cy="216898"/>
              </a:xfrm>
              <a:custGeom>
                <a:avLst/>
                <a:gdLst>
                  <a:gd name="T0" fmla="*/ 15 w 58"/>
                  <a:gd name="T1" fmla="*/ 49 h 49"/>
                  <a:gd name="T2" fmla="*/ 17 w 58"/>
                  <a:gd name="T3" fmla="*/ 49 h 49"/>
                  <a:gd name="T4" fmla="*/ 21 w 58"/>
                  <a:gd name="T5" fmla="*/ 43 h 49"/>
                  <a:gd name="T6" fmla="*/ 15 w 58"/>
                  <a:gd name="T7" fmla="*/ 43 h 49"/>
                  <a:gd name="T8" fmla="*/ 15 w 58"/>
                  <a:gd name="T9" fmla="*/ 49 h 49"/>
                  <a:gd name="T10" fmla="*/ 15 w 58"/>
                  <a:gd name="T11" fmla="*/ 31 h 49"/>
                  <a:gd name="T12" fmla="*/ 19 w 58"/>
                  <a:gd name="T13" fmla="*/ 25 h 49"/>
                  <a:gd name="T14" fmla="*/ 27 w 58"/>
                  <a:gd name="T15" fmla="*/ 36 h 49"/>
                  <a:gd name="T16" fmla="*/ 35 w 58"/>
                  <a:gd name="T17" fmla="*/ 26 h 49"/>
                  <a:gd name="T18" fmla="*/ 41 w 58"/>
                  <a:gd name="T19" fmla="*/ 16 h 49"/>
                  <a:gd name="T20" fmla="*/ 41 w 58"/>
                  <a:gd name="T21" fmla="*/ 16 h 49"/>
                  <a:gd name="T22" fmla="*/ 42 w 58"/>
                  <a:gd name="T23" fmla="*/ 17 h 49"/>
                  <a:gd name="T24" fmla="*/ 58 w 58"/>
                  <a:gd name="T25" fmla="*/ 0 h 49"/>
                  <a:gd name="T26" fmla="*/ 15 w 58"/>
                  <a:gd name="T27" fmla="*/ 0 h 49"/>
                  <a:gd name="T28" fmla="*/ 15 w 58"/>
                  <a:gd name="T29" fmla="*/ 7 h 49"/>
                  <a:gd name="T30" fmla="*/ 20 w 58"/>
                  <a:gd name="T31" fmla="*/ 12 h 49"/>
                  <a:gd name="T32" fmla="*/ 15 w 58"/>
                  <a:gd name="T33" fmla="*/ 17 h 49"/>
                  <a:gd name="T34" fmla="*/ 15 w 58"/>
                  <a:gd name="T35" fmla="*/ 31 h 49"/>
                  <a:gd name="T36" fmla="*/ 0 w 58"/>
                  <a:gd name="T37" fmla="*/ 49 h 49"/>
                  <a:gd name="T38" fmla="*/ 15 w 58"/>
                  <a:gd name="T39" fmla="*/ 49 h 49"/>
                  <a:gd name="T40" fmla="*/ 15 w 58"/>
                  <a:gd name="T41" fmla="*/ 43 h 49"/>
                  <a:gd name="T42" fmla="*/ 5 w 58"/>
                  <a:gd name="T43" fmla="*/ 43 h 49"/>
                  <a:gd name="T44" fmla="*/ 5 w 58"/>
                  <a:gd name="T45" fmla="*/ 43 h 49"/>
                  <a:gd name="T46" fmla="*/ 15 w 58"/>
                  <a:gd name="T47" fmla="*/ 31 h 49"/>
                  <a:gd name="T48" fmla="*/ 15 w 58"/>
                  <a:gd name="T49" fmla="*/ 17 h 49"/>
                  <a:gd name="T50" fmla="*/ 15 w 58"/>
                  <a:gd name="T51" fmla="*/ 17 h 49"/>
                  <a:gd name="T52" fmla="*/ 9 w 58"/>
                  <a:gd name="T53" fmla="*/ 12 h 49"/>
                  <a:gd name="T54" fmla="*/ 15 w 58"/>
                  <a:gd name="T55" fmla="*/ 7 h 49"/>
                  <a:gd name="T56" fmla="*/ 15 w 58"/>
                  <a:gd name="T57" fmla="*/ 7 h 49"/>
                  <a:gd name="T58" fmla="*/ 15 w 58"/>
                  <a:gd name="T59" fmla="*/ 7 h 49"/>
                  <a:gd name="T60" fmla="*/ 15 w 58"/>
                  <a:gd name="T61" fmla="*/ 0 h 49"/>
                  <a:gd name="T62" fmla="*/ 0 w 58"/>
                  <a:gd name="T63" fmla="*/ 0 h 49"/>
                  <a:gd name="T64" fmla="*/ 0 w 58"/>
                  <a:gd name="T6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" h="49">
                    <a:moveTo>
                      <a:pt x="15" y="49"/>
                    </a:moveTo>
                    <a:cubicBezTo>
                      <a:pt x="17" y="49"/>
                      <a:pt x="17" y="49"/>
                      <a:pt x="17" y="49"/>
                    </a:cubicBezTo>
                    <a:cubicBezTo>
                      <a:pt x="18" y="47"/>
                      <a:pt x="20" y="45"/>
                      <a:pt x="21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49"/>
                      <a:pt x="15" y="49"/>
                      <a:pt x="15" y="49"/>
                    </a:cubicBezTo>
                    <a:close/>
                    <a:moveTo>
                      <a:pt x="15" y="31"/>
                    </a:moveTo>
                    <a:cubicBezTo>
                      <a:pt x="19" y="25"/>
                      <a:pt x="19" y="25"/>
                      <a:pt x="19" y="25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9" y="32"/>
                      <a:pt x="32" y="29"/>
                      <a:pt x="35" y="2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7" y="11"/>
                      <a:pt x="53" y="6"/>
                      <a:pt x="5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8" y="7"/>
                      <a:pt x="20" y="9"/>
                      <a:pt x="20" y="12"/>
                    </a:cubicBezTo>
                    <a:cubicBezTo>
                      <a:pt x="20" y="15"/>
                      <a:pt x="18" y="17"/>
                      <a:pt x="15" y="17"/>
                    </a:cubicBezTo>
                    <a:lnTo>
                      <a:pt x="15" y="31"/>
                    </a:lnTo>
                    <a:close/>
                    <a:moveTo>
                      <a:pt x="0" y="4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7"/>
                      <a:pt x="9" y="15"/>
                      <a:pt x="9" y="12"/>
                    </a:cubicBezTo>
                    <a:cubicBezTo>
                      <a:pt x="9" y="9"/>
                      <a:pt x="12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Freeform: Shape 93"/>
              <p:cNvSpPr>
                <a:spLocks/>
              </p:cNvSpPr>
              <p:nvPr/>
            </p:nvSpPr>
            <p:spPr bwMode="auto">
              <a:xfrm>
                <a:off x="3946722" y="1143832"/>
                <a:ext cx="164205" cy="234054"/>
              </a:xfrm>
              <a:custGeom>
                <a:avLst/>
                <a:gdLst>
                  <a:gd name="T0" fmla="*/ 37 w 37"/>
                  <a:gd name="T1" fmla="*/ 35 h 53"/>
                  <a:gd name="T2" fmla="*/ 37 w 37"/>
                  <a:gd name="T3" fmla="*/ 0 h 53"/>
                  <a:gd name="T4" fmla="*/ 19 w 37"/>
                  <a:gd name="T5" fmla="*/ 0 h 53"/>
                  <a:gd name="T6" fmla="*/ 0 w 37"/>
                  <a:gd name="T7" fmla="*/ 49 h 53"/>
                  <a:gd name="T8" fmla="*/ 10 w 37"/>
                  <a:gd name="T9" fmla="*/ 53 h 53"/>
                  <a:gd name="T10" fmla="*/ 34 w 37"/>
                  <a:gd name="T11" fmla="*/ 43 h 53"/>
                  <a:gd name="T12" fmla="*/ 37 w 37"/>
                  <a:gd name="T13" fmla="*/ 3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53">
                    <a:moveTo>
                      <a:pt x="37" y="35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8" y="50"/>
                      <a:pt x="26" y="46"/>
                      <a:pt x="34" y="43"/>
                    </a:cubicBezTo>
                    <a:lnTo>
                      <a:pt x="37" y="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Freeform: Shape 94"/>
              <p:cNvSpPr>
                <a:spLocks/>
              </p:cNvSpPr>
              <p:nvPr/>
            </p:nvSpPr>
            <p:spPr bwMode="auto">
              <a:xfrm>
                <a:off x="4124407" y="1143832"/>
                <a:ext cx="30635" cy="84553"/>
              </a:xfrm>
              <a:custGeom>
                <a:avLst/>
                <a:gdLst>
                  <a:gd name="T0" fmla="*/ 0 w 7"/>
                  <a:gd name="T1" fmla="*/ 19 h 19"/>
                  <a:gd name="T2" fmla="*/ 6 w 7"/>
                  <a:gd name="T3" fmla="*/ 0 h 19"/>
                  <a:gd name="T4" fmla="*/ 7 w 7"/>
                  <a:gd name="T5" fmla="*/ 0 h 19"/>
                  <a:gd name="T6" fmla="*/ 0 w 7"/>
                  <a:gd name="T7" fmla="*/ 0 h 19"/>
                  <a:gd name="T8" fmla="*/ 0 w 7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9">
                    <a:moveTo>
                      <a:pt x="0" y="19"/>
                    </a:moveTo>
                    <a:cubicBezTo>
                      <a:pt x="6" y="15"/>
                      <a:pt x="6" y="7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Freeform: Shape 95"/>
              <p:cNvSpPr>
                <a:spLocks/>
              </p:cNvSpPr>
              <p:nvPr/>
            </p:nvSpPr>
            <p:spPr bwMode="auto">
              <a:xfrm>
                <a:off x="4124407" y="1143832"/>
                <a:ext cx="136021" cy="181361"/>
              </a:xfrm>
              <a:custGeom>
                <a:avLst/>
                <a:gdLst>
                  <a:gd name="T0" fmla="*/ 9 w 31"/>
                  <a:gd name="T1" fmla="*/ 0 h 41"/>
                  <a:gd name="T2" fmla="*/ 9 w 31"/>
                  <a:gd name="T3" fmla="*/ 0 h 41"/>
                  <a:gd name="T4" fmla="*/ 0 w 31"/>
                  <a:gd name="T5" fmla="*/ 21 h 41"/>
                  <a:gd name="T6" fmla="*/ 0 w 31"/>
                  <a:gd name="T7" fmla="*/ 35 h 41"/>
                  <a:gd name="T8" fmla="*/ 2 w 31"/>
                  <a:gd name="T9" fmla="*/ 41 h 41"/>
                  <a:gd name="T10" fmla="*/ 31 w 31"/>
                  <a:gd name="T11" fmla="*/ 32 h 41"/>
                  <a:gd name="T12" fmla="*/ 18 w 31"/>
                  <a:gd name="T13" fmla="*/ 0 h 41"/>
                  <a:gd name="T14" fmla="*/ 9 w 3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41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8"/>
                      <a:pt x="8" y="18"/>
                      <a:pt x="0" y="2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1" y="37"/>
                      <a:pt x="21" y="35"/>
                      <a:pt x="31" y="32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Freeform: Shape 96"/>
              <p:cNvSpPr>
                <a:spLocks/>
              </p:cNvSpPr>
              <p:nvPr/>
            </p:nvSpPr>
            <p:spPr bwMode="auto">
              <a:xfrm>
                <a:off x="4031275" y="1113197"/>
                <a:ext cx="171558" cy="22057"/>
              </a:xfrm>
              <a:custGeom>
                <a:avLst/>
                <a:gdLst>
                  <a:gd name="T0" fmla="*/ 140 w 140"/>
                  <a:gd name="T1" fmla="*/ 0 h 18"/>
                  <a:gd name="T2" fmla="*/ 0 w 140"/>
                  <a:gd name="T3" fmla="*/ 0 h 18"/>
                  <a:gd name="T4" fmla="*/ 0 w 140"/>
                  <a:gd name="T5" fmla="*/ 18 h 18"/>
                  <a:gd name="T6" fmla="*/ 65 w 140"/>
                  <a:gd name="T7" fmla="*/ 18 h 18"/>
                  <a:gd name="T8" fmla="*/ 76 w 140"/>
                  <a:gd name="T9" fmla="*/ 18 h 18"/>
                  <a:gd name="T10" fmla="*/ 140 w 140"/>
                  <a:gd name="T11" fmla="*/ 18 h 18"/>
                  <a:gd name="T12" fmla="*/ 140 w 140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18">
                    <a:moveTo>
                      <a:pt x="1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65" y="18"/>
                    </a:lnTo>
                    <a:lnTo>
                      <a:pt x="76" y="18"/>
                    </a:lnTo>
                    <a:lnTo>
                      <a:pt x="140" y="18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Freeform: Shape 97"/>
              <p:cNvSpPr>
                <a:spLocks/>
              </p:cNvSpPr>
              <p:nvPr/>
            </p:nvSpPr>
            <p:spPr bwMode="auto">
              <a:xfrm>
                <a:off x="3351171" y="3599560"/>
                <a:ext cx="247533" cy="145824"/>
              </a:xfrm>
              <a:custGeom>
                <a:avLst/>
                <a:gdLst>
                  <a:gd name="T0" fmla="*/ 32 w 56"/>
                  <a:gd name="T1" fmla="*/ 0 h 33"/>
                  <a:gd name="T2" fmla="*/ 32 w 56"/>
                  <a:gd name="T3" fmla="*/ 6 h 33"/>
                  <a:gd name="T4" fmla="*/ 0 w 56"/>
                  <a:gd name="T5" fmla="*/ 33 h 33"/>
                  <a:gd name="T6" fmla="*/ 32 w 56"/>
                  <a:gd name="T7" fmla="*/ 27 h 33"/>
                  <a:gd name="T8" fmla="*/ 32 w 56"/>
                  <a:gd name="T9" fmla="*/ 32 h 33"/>
                  <a:gd name="T10" fmla="*/ 56 w 56"/>
                  <a:gd name="T11" fmla="*/ 16 h 33"/>
                  <a:gd name="T12" fmla="*/ 32 w 56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33">
                    <a:moveTo>
                      <a:pt x="32" y="0"/>
                    </a:moveTo>
                    <a:cubicBezTo>
                      <a:pt x="32" y="6"/>
                      <a:pt x="32" y="6"/>
                      <a:pt x="32" y="6"/>
                    </a:cubicBezTo>
                    <a:cubicBezTo>
                      <a:pt x="4" y="6"/>
                      <a:pt x="0" y="33"/>
                      <a:pt x="0" y="33"/>
                    </a:cubicBezTo>
                    <a:cubicBezTo>
                      <a:pt x="0" y="33"/>
                      <a:pt x="9" y="27"/>
                      <a:pt x="32" y="27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56" y="16"/>
                      <a:pt x="56" y="16"/>
                      <a:pt x="56" y="16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Freeform: Shape 98"/>
              <p:cNvSpPr>
                <a:spLocks/>
              </p:cNvSpPr>
              <p:nvPr/>
            </p:nvSpPr>
            <p:spPr bwMode="auto">
              <a:xfrm>
                <a:off x="3329114" y="3728228"/>
                <a:ext cx="242632" cy="145824"/>
              </a:xfrm>
              <a:custGeom>
                <a:avLst/>
                <a:gdLst>
                  <a:gd name="T0" fmla="*/ 24 w 55"/>
                  <a:gd name="T1" fmla="*/ 33 h 33"/>
                  <a:gd name="T2" fmla="*/ 24 w 55"/>
                  <a:gd name="T3" fmla="*/ 28 h 33"/>
                  <a:gd name="T4" fmla="*/ 55 w 55"/>
                  <a:gd name="T5" fmla="*/ 0 h 33"/>
                  <a:gd name="T6" fmla="*/ 24 w 55"/>
                  <a:gd name="T7" fmla="*/ 7 h 33"/>
                  <a:gd name="T8" fmla="*/ 24 w 55"/>
                  <a:gd name="T9" fmla="*/ 1 h 33"/>
                  <a:gd name="T10" fmla="*/ 0 w 55"/>
                  <a:gd name="T11" fmla="*/ 17 h 33"/>
                  <a:gd name="T12" fmla="*/ 24 w 55"/>
                  <a:gd name="T1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33">
                    <a:moveTo>
                      <a:pt x="24" y="33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52" y="28"/>
                      <a:pt x="55" y="0"/>
                      <a:pt x="55" y="0"/>
                    </a:cubicBezTo>
                    <a:cubicBezTo>
                      <a:pt x="55" y="0"/>
                      <a:pt x="47" y="7"/>
                      <a:pt x="24" y="7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24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Freeform: Shape 99"/>
              <p:cNvSpPr>
                <a:spLocks/>
              </p:cNvSpPr>
              <p:nvPr/>
            </p:nvSpPr>
            <p:spPr bwMode="auto">
              <a:xfrm>
                <a:off x="5196643" y="1104619"/>
                <a:ext cx="203418" cy="203419"/>
              </a:xfrm>
              <a:custGeom>
                <a:avLst/>
                <a:gdLst>
                  <a:gd name="T0" fmla="*/ 34 w 46"/>
                  <a:gd name="T1" fmla="*/ 43 h 46"/>
                  <a:gd name="T2" fmla="*/ 43 w 46"/>
                  <a:gd name="T3" fmla="*/ 34 h 46"/>
                  <a:gd name="T4" fmla="*/ 45 w 46"/>
                  <a:gd name="T5" fmla="*/ 27 h 46"/>
                  <a:gd name="T6" fmla="*/ 45 w 46"/>
                  <a:gd name="T7" fmla="*/ 18 h 46"/>
                  <a:gd name="T8" fmla="*/ 43 w 46"/>
                  <a:gd name="T9" fmla="*/ 11 h 46"/>
                  <a:gd name="T10" fmla="*/ 34 w 46"/>
                  <a:gd name="T11" fmla="*/ 3 h 46"/>
                  <a:gd name="T12" fmla="*/ 31 w 46"/>
                  <a:gd name="T13" fmla="*/ 1 h 46"/>
                  <a:gd name="T14" fmla="*/ 24 w 46"/>
                  <a:gd name="T15" fmla="*/ 0 h 46"/>
                  <a:gd name="T16" fmla="*/ 25 w 46"/>
                  <a:gd name="T17" fmla="*/ 2 h 46"/>
                  <a:gd name="T18" fmla="*/ 28 w 46"/>
                  <a:gd name="T19" fmla="*/ 2 h 46"/>
                  <a:gd name="T20" fmla="*/ 31 w 46"/>
                  <a:gd name="T21" fmla="*/ 3 h 46"/>
                  <a:gd name="T22" fmla="*/ 30 w 46"/>
                  <a:gd name="T23" fmla="*/ 3 h 46"/>
                  <a:gd name="T24" fmla="*/ 26 w 46"/>
                  <a:gd name="T25" fmla="*/ 5 h 46"/>
                  <a:gd name="T26" fmla="*/ 27 w 46"/>
                  <a:gd name="T27" fmla="*/ 7 h 46"/>
                  <a:gd name="T28" fmla="*/ 29 w 46"/>
                  <a:gd name="T29" fmla="*/ 8 h 46"/>
                  <a:gd name="T30" fmla="*/ 32 w 46"/>
                  <a:gd name="T31" fmla="*/ 4 h 46"/>
                  <a:gd name="T32" fmla="*/ 35 w 46"/>
                  <a:gd name="T33" fmla="*/ 5 h 46"/>
                  <a:gd name="T34" fmla="*/ 37 w 46"/>
                  <a:gd name="T35" fmla="*/ 6 h 46"/>
                  <a:gd name="T36" fmla="*/ 38 w 46"/>
                  <a:gd name="T37" fmla="*/ 9 h 46"/>
                  <a:gd name="T38" fmla="*/ 37 w 46"/>
                  <a:gd name="T39" fmla="*/ 11 h 46"/>
                  <a:gd name="T40" fmla="*/ 36 w 46"/>
                  <a:gd name="T41" fmla="*/ 9 h 46"/>
                  <a:gd name="T42" fmla="*/ 33 w 46"/>
                  <a:gd name="T43" fmla="*/ 10 h 46"/>
                  <a:gd name="T44" fmla="*/ 35 w 46"/>
                  <a:gd name="T45" fmla="*/ 11 h 46"/>
                  <a:gd name="T46" fmla="*/ 30 w 46"/>
                  <a:gd name="T47" fmla="*/ 13 h 46"/>
                  <a:gd name="T48" fmla="*/ 28 w 46"/>
                  <a:gd name="T49" fmla="*/ 15 h 46"/>
                  <a:gd name="T50" fmla="*/ 25 w 46"/>
                  <a:gd name="T51" fmla="*/ 17 h 46"/>
                  <a:gd name="T52" fmla="*/ 26 w 46"/>
                  <a:gd name="T53" fmla="*/ 27 h 46"/>
                  <a:gd name="T54" fmla="*/ 29 w 46"/>
                  <a:gd name="T55" fmla="*/ 28 h 46"/>
                  <a:gd name="T56" fmla="*/ 31 w 46"/>
                  <a:gd name="T57" fmla="*/ 28 h 46"/>
                  <a:gd name="T58" fmla="*/ 36 w 46"/>
                  <a:gd name="T59" fmla="*/ 31 h 46"/>
                  <a:gd name="T60" fmla="*/ 38 w 46"/>
                  <a:gd name="T61" fmla="*/ 33 h 46"/>
                  <a:gd name="T62" fmla="*/ 41 w 46"/>
                  <a:gd name="T63" fmla="*/ 34 h 46"/>
                  <a:gd name="T64" fmla="*/ 26 w 46"/>
                  <a:gd name="T65" fmla="*/ 40 h 46"/>
                  <a:gd name="T66" fmla="*/ 0 w 46"/>
                  <a:gd name="T67" fmla="*/ 19 h 46"/>
                  <a:gd name="T68" fmla="*/ 0 w 46"/>
                  <a:gd name="T69" fmla="*/ 28 h 46"/>
                  <a:gd name="T70" fmla="*/ 4 w 46"/>
                  <a:gd name="T71" fmla="*/ 37 h 46"/>
                  <a:gd name="T72" fmla="*/ 14 w 46"/>
                  <a:gd name="T73" fmla="*/ 44 h 46"/>
                  <a:gd name="T74" fmla="*/ 23 w 46"/>
                  <a:gd name="T75" fmla="*/ 36 h 46"/>
                  <a:gd name="T76" fmla="*/ 22 w 46"/>
                  <a:gd name="T77" fmla="*/ 33 h 46"/>
                  <a:gd name="T78" fmla="*/ 23 w 46"/>
                  <a:gd name="T79" fmla="*/ 29 h 46"/>
                  <a:gd name="T80" fmla="*/ 21 w 46"/>
                  <a:gd name="T81" fmla="*/ 28 h 46"/>
                  <a:gd name="T82" fmla="*/ 18 w 46"/>
                  <a:gd name="T83" fmla="*/ 26 h 46"/>
                  <a:gd name="T84" fmla="*/ 13 w 46"/>
                  <a:gd name="T85" fmla="*/ 24 h 46"/>
                  <a:gd name="T86" fmla="*/ 11 w 46"/>
                  <a:gd name="T87" fmla="*/ 20 h 46"/>
                  <a:gd name="T88" fmla="*/ 10 w 46"/>
                  <a:gd name="T89" fmla="*/ 20 h 46"/>
                  <a:gd name="T90" fmla="*/ 9 w 46"/>
                  <a:gd name="T91" fmla="*/ 21 h 46"/>
                  <a:gd name="T92" fmla="*/ 8 w 46"/>
                  <a:gd name="T93" fmla="*/ 17 h 46"/>
                  <a:gd name="T94" fmla="*/ 8 w 46"/>
                  <a:gd name="T95" fmla="*/ 13 h 46"/>
                  <a:gd name="T96" fmla="*/ 10 w 46"/>
                  <a:gd name="T97" fmla="*/ 9 h 46"/>
                  <a:gd name="T98" fmla="*/ 9 w 46"/>
                  <a:gd name="T99" fmla="*/ 6 h 46"/>
                  <a:gd name="T100" fmla="*/ 20 w 46"/>
                  <a:gd name="T101" fmla="*/ 1 h 46"/>
                  <a:gd name="T102" fmla="*/ 24 w 46"/>
                  <a:gd name="T103" fmla="*/ 0 h 46"/>
                  <a:gd name="T104" fmla="*/ 14 w 46"/>
                  <a:gd name="T105" fmla="*/ 1 h 46"/>
                  <a:gd name="T106" fmla="*/ 6 w 46"/>
                  <a:gd name="T107" fmla="*/ 6 h 46"/>
                  <a:gd name="T108" fmla="*/ 1 w 46"/>
                  <a:gd name="T109" fmla="*/ 14 h 46"/>
                  <a:gd name="T110" fmla="*/ 24 w 46"/>
                  <a:gd name="T111" fmla="*/ 29 h 46"/>
                  <a:gd name="T112" fmla="*/ 21 w 46"/>
                  <a:gd name="T113" fmla="*/ 25 h 46"/>
                  <a:gd name="T114" fmla="*/ 20 w 46"/>
                  <a:gd name="T115" fmla="*/ 23 h 46"/>
                  <a:gd name="T116" fmla="*/ 16 w 46"/>
                  <a:gd name="T117" fmla="*/ 24 h 46"/>
                  <a:gd name="T118" fmla="*/ 18 w 46"/>
                  <a:gd name="T119" fmla="*/ 19 h 46"/>
                  <a:gd name="T120" fmla="*/ 22 w 46"/>
                  <a:gd name="T121" fmla="*/ 19 h 46"/>
                  <a:gd name="T122" fmla="*/ 24 w 46"/>
                  <a:gd name="T123" fmla="*/ 1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" h="46">
                    <a:moveTo>
                      <a:pt x="24" y="46"/>
                    </a:moveTo>
                    <a:cubicBezTo>
                      <a:pt x="25" y="46"/>
                      <a:pt x="27" y="45"/>
                      <a:pt x="28" y="45"/>
                    </a:cubicBezTo>
                    <a:cubicBezTo>
                      <a:pt x="29" y="45"/>
                      <a:pt x="29" y="45"/>
                      <a:pt x="30" y="45"/>
                    </a:cubicBezTo>
                    <a:cubicBezTo>
                      <a:pt x="30" y="44"/>
                      <a:pt x="31" y="44"/>
                      <a:pt x="31" y="44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4" y="43"/>
                      <a:pt x="34" y="43"/>
                    </a:cubicBezTo>
                    <a:cubicBezTo>
                      <a:pt x="36" y="42"/>
                      <a:pt x="37" y="41"/>
                      <a:pt x="38" y="40"/>
                    </a:cubicBezTo>
                    <a:cubicBezTo>
                      <a:pt x="38" y="40"/>
                      <a:pt x="39" y="39"/>
                      <a:pt x="39" y="39"/>
                    </a:cubicBezTo>
                    <a:cubicBezTo>
                      <a:pt x="39" y="39"/>
                      <a:pt x="39" y="39"/>
                      <a:pt x="40" y="38"/>
                    </a:cubicBezTo>
                    <a:cubicBezTo>
                      <a:pt x="40" y="38"/>
                      <a:pt x="40" y="37"/>
                      <a:pt x="41" y="37"/>
                    </a:cubicBezTo>
                    <a:cubicBezTo>
                      <a:pt x="41" y="36"/>
                      <a:pt x="42" y="36"/>
                      <a:pt x="42" y="35"/>
                    </a:cubicBezTo>
                    <a:cubicBezTo>
                      <a:pt x="42" y="35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29"/>
                      <a:pt x="45" y="28"/>
                    </a:cubicBezTo>
                    <a:cubicBezTo>
                      <a:pt x="45" y="28"/>
                      <a:pt x="45" y="28"/>
                      <a:pt x="45" y="27"/>
                    </a:cubicBezTo>
                    <a:cubicBezTo>
                      <a:pt x="45" y="27"/>
                      <a:pt x="45" y="27"/>
                      <a:pt x="45" y="26"/>
                    </a:cubicBezTo>
                    <a:cubicBezTo>
                      <a:pt x="45" y="26"/>
                      <a:pt x="46" y="25"/>
                      <a:pt x="46" y="25"/>
                    </a:cubicBezTo>
                    <a:cubicBezTo>
                      <a:pt x="46" y="24"/>
                      <a:pt x="46" y="23"/>
                      <a:pt x="46" y="23"/>
                    </a:cubicBezTo>
                    <a:cubicBezTo>
                      <a:pt x="46" y="22"/>
                      <a:pt x="46" y="21"/>
                      <a:pt x="46" y="20"/>
                    </a:cubicBezTo>
                    <a:cubicBezTo>
                      <a:pt x="46" y="20"/>
                      <a:pt x="46" y="20"/>
                      <a:pt x="45" y="19"/>
                    </a:cubicBezTo>
                    <a:cubicBezTo>
                      <a:pt x="45" y="19"/>
                      <a:pt x="45" y="18"/>
                      <a:pt x="45" y="18"/>
                    </a:cubicBezTo>
                    <a:cubicBezTo>
                      <a:pt x="45" y="18"/>
                      <a:pt x="45" y="17"/>
                      <a:pt x="45" y="17"/>
                    </a:cubicBezTo>
                    <a:cubicBezTo>
                      <a:pt x="45" y="16"/>
                      <a:pt x="45" y="15"/>
                      <a:pt x="44" y="15"/>
                    </a:cubicBezTo>
                    <a:cubicBezTo>
                      <a:pt x="44" y="15"/>
                      <a:pt x="44" y="14"/>
                      <a:pt x="44" y="14"/>
                    </a:cubicBezTo>
                    <a:cubicBezTo>
                      <a:pt x="44" y="14"/>
                      <a:pt x="44" y="13"/>
                      <a:pt x="43" y="13"/>
                    </a:cubicBezTo>
                    <a:cubicBezTo>
                      <a:pt x="43" y="13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1"/>
                    </a:cubicBezTo>
                    <a:cubicBezTo>
                      <a:pt x="42" y="10"/>
                      <a:pt x="41" y="9"/>
                      <a:pt x="41" y="8"/>
                    </a:cubicBezTo>
                    <a:cubicBezTo>
                      <a:pt x="40" y="8"/>
                      <a:pt x="40" y="8"/>
                      <a:pt x="40" y="7"/>
                    </a:cubicBezTo>
                    <a:cubicBezTo>
                      <a:pt x="39" y="7"/>
                      <a:pt x="39" y="7"/>
                      <a:pt x="39" y="6"/>
                    </a:cubicBezTo>
                    <a:cubicBezTo>
                      <a:pt x="39" y="6"/>
                      <a:pt x="38" y="6"/>
                      <a:pt x="38" y="6"/>
                    </a:cubicBezTo>
                    <a:cubicBezTo>
                      <a:pt x="38" y="5"/>
                      <a:pt x="37" y="5"/>
                      <a:pt x="36" y="4"/>
                    </a:cubicBezTo>
                    <a:cubicBezTo>
                      <a:pt x="36" y="4"/>
                      <a:pt x="35" y="3"/>
                      <a:pt x="34" y="3"/>
                    </a:cubicBezTo>
                    <a:cubicBezTo>
                      <a:pt x="34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5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5" y="1"/>
                      <a:pt x="26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1"/>
                      <a:pt x="28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30" y="2"/>
                      <a:pt x="30" y="2"/>
                    </a:cubicBezTo>
                    <a:cubicBezTo>
                      <a:pt x="30" y="2"/>
                      <a:pt x="31" y="2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6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7"/>
                      <a:pt x="26" y="6"/>
                      <a:pt x="26" y="6"/>
                    </a:cubicBezTo>
                    <a:cubicBezTo>
                      <a:pt x="26" y="6"/>
                      <a:pt x="26" y="7"/>
                      <a:pt x="27" y="7"/>
                    </a:cubicBezTo>
                    <a:cubicBezTo>
                      <a:pt x="27" y="7"/>
                      <a:pt x="27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1" y="7"/>
                      <a:pt x="31" y="6"/>
                    </a:cubicBezTo>
                    <a:cubicBezTo>
                      <a:pt x="31" y="6"/>
                      <a:pt x="31" y="6"/>
                      <a:pt x="31" y="5"/>
                    </a:cubicBezTo>
                    <a:cubicBezTo>
                      <a:pt x="31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4" y="4"/>
                      <a:pt x="34" y="4"/>
                    </a:cubicBezTo>
                    <a:cubicBezTo>
                      <a:pt x="34" y="4"/>
                      <a:pt x="34" y="5"/>
                      <a:pt x="34" y="5"/>
                    </a:cubicBezTo>
                    <a:cubicBezTo>
                      <a:pt x="34" y="5"/>
                      <a:pt x="35" y="5"/>
                      <a:pt x="35" y="5"/>
                    </a:cubicBezTo>
                    <a:cubicBezTo>
                      <a:pt x="35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5"/>
                      <a:pt x="36" y="5"/>
                    </a:cubicBezTo>
                    <a:cubicBezTo>
                      <a:pt x="36" y="6"/>
                      <a:pt x="36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9"/>
                      <a:pt x="37" y="9"/>
                      <a:pt x="37" y="10"/>
                    </a:cubicBezTo>
                    <a:cubicBezTo>
                      <a:pt x="37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10"/>
                      <a:pt x="35" y="9"/>
                      <a:pt x="34" y="10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4" y="10"/>
                      <a:pt x="34" y="10"/>
                    </a:cubicBezTo>
                    <a:cubicBezTo>
                      <a:pt x="34" y="10"/>
                      <a:pt x="33" y="11"/>
                      <a:pt x="33" y="11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5" y="11"/>
                      <a:pt x="35" y="11"/>
                    </a:cubicBezTo>
                    <a:cubicBezTo>
                      <a:pt x="35" y="11"/>
                      <a:pt x="35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3"/>
                      <a:pt x="32" y="12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2" y="12"/>
                      <a:pt x="32" y="12"/>
                      <a:pt x="31" y="12"/>
                    </a:cubicBezTo>
                    <a:cubicBezTo>
                      <a:pt x="31" y="12"/>
                      <a:pt x="30" y="12"/>
                      <a:pt x="30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3"/>
                      <a:pt x="30" y="13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6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8"/>
                      <a:pt x="24" y="1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5" y="28"/>
                      <a:pt x="25" y="27"/>
                    </a:cubicBezTo>
                    <a:cubicBezTo>
                      <a:pt x="25" y="27"/>
                      <a:pt x="25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7"/>
                      <a:pt x="26" y="27"/>
                      <a:pt x="26" y="27"/>
                    </a:cubicBezTo>
                    <a:cubicBezTo>
                      <a:pt x="27" y="28"/>
                      <a:pt x="27" y="27"/>
                      <a:pt x="27" y="27"/>
                    </a:cubicBezTo>
                    <a:cubicBezTo>
                      <a:pt x="27" y="27"/>
                      <a:pt x="28" y="27"/>
                      <a:pt x="28" y="27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8" y="28"/>
                      <a:pt x="29" y="28"/>
                      <a:pt x="29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7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6" y="31"/>
                      <a:pt x="36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2"/>
                      <a:pt x="36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40" y="34"/>
                      <a:pt x="40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38" y="39"/>
                      <a:pt x="33" y="43"/>
                      <a:pt x="28" y="44"/>
                    </a:cubicBezTo>
                    <a:cubicBezTo>
                      <a:pt x="28" y="44"/>
                      <a:pt x="28" y="44"/>
                      <a:pt x="28" y="43"/>
                    </a:cubicBezTo>
                    <a:cubicBezTo>
                      <a:pt x="28" y="43"/>
                      <a:pt x="28" y="42"/>
                      <a:pt x="28" y="42"/>
                    </a:cubicBezTo>
                    <a:cubicBezTo>
                      <a:pt x="28" y="42"/>
                      <a:pt x="27" y="41"/>
                      <a:pt x="27" y="41"/>
                    </a:cubicBezTo>
                    <a:cubicBezTo>
                      <a:pt x="27" y="41"/>
                      <a:pt x="27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0"/>
                      <a:pt x="25" y="39"/>
                      <a:pt x="2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8"/>
                      <a:pt x="24" y="38"/>
                    </a:cubicBezTo>
                    <a:lnTo>
                      <a:pt x="24" y="46"/>
                    </a:lnTo>
                    <a:close/>
                    <a:moveTo>
                      <a:pt x="0" y="18"/>
                    </a:moveTo>
                    <a:cubicBezTo>
                      <a:pt x="0" y="18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0"/>
                      <a:pt x="1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2" y="32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4"/>
                      <a:pt x="2" y="34"/>
                      <a:pt x="3" y="34"/>
                    </a:cubicBezTo>
                    <a:cubicBezTo>
                      <a:pt x="3" y="35"/>
                      <a:pt x="4" y="36"/>
                      <a:pt x="4" y="37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7" y="40"/>
                      <a:pt x="7" y="40"/>
                    </a:cubicBezTo>
                    <a:cubicBezTo>
                      <a:pt x="8" y="41"/>
                      <a:pt x="10" y="42"/>
                      <a:pt x="11" y="43"/>
                    </a:cubicBezTo>
                    <a:cubicBezTo>
                      <a:pt x="11" y="43"/>
                      <a:pt x="12" y="43"/>
                      <a:pt x="12" y="43"/>
                    </a:cubicBezTo>
                    <a:cubicBezTo>
                      <a:pt x="13" y="44"/>
                      <a:pt x="13" y="44"/>
                      <a:pt x="14" y="44"/>
                    </a:cubicBezTo>
                    <a:cubicBezTo>
                      <a:pt x="14" y="44"/>
                      <a:pt x="15" y="44"/>
                      <a:pt x="15" y="45"/>
                    </a:cubicBezTo>
                    <a:cubicBezTo>
                      <a:pt x="18" y="45"/>
                      <a:pt x="20" y="46"/>
                      <a:pt x="23" y="46"/>
                    </a:cubicBezTo>
                    <a:cubicBezTo>
                      <a:pt x="23" y="46"/>
                      <a:pt x="24" y="46"/>
                      <a:pt x="24" y="46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7"/>
                      <a:pt x="23" y="37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0"/>
                      <a:pt x="24" y="30"/>
                    </a:cubicBezTo>
                    <a:cubicBezTo>
                      <a:pt x="24" y="29"/>
                      <a:pt x="23" y="29"/>
                      <a:pt x="23" y="29"/>
                    </a:cubicBezTo>
                    <a:cubicBezTo>
                      <a:pt x="23" y="29"/>
                      <a:pt x="23" y="28"/>
                      <a:pt x="23" y="28"/>
                    </a:cubicBezTo>
                    <a:cubicBezTo>
                      <a:pt x="23" y="28"/>
                      <a:pt x="23" y="29"/>
                      <a:pt x="23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1" y="28"/>
                      <a:pt x="21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7"/>
                    </a:cubicBezTo>
                    <a:cubicBezTo>
                      <a:pt x="20" y="27"/>
                      <a:pt x="20" y="27"/>
                      <a:pt x="19" y="26"/>
                    </a:cubicBezTo>
                    <a:cubicBezTo>
                      <a:pt x="19" y="26"/>
                      <a:pt x="19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7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0" y="20"/>
                      <a:pt x="10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8"/>
                    </a:cubicBezTo>
                    <a:cubicBezTo>
                      <a:pt x="10" y="18"/>
                      <a:pt x="9" y="18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9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1"/>
                    </a:cubicBezTo>
                    <a:cubicBezTo>
                      <a:pt x="10" y="21"/>
                      <a:pt x="9" y="21"/>
                      <a:pt x="9" y="21"/>
                    </a:cubicBezTo>
                    <a:cubicBezTo>
                      <a:pt x="9" y="21"/>
                      <a:pt x="10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7" y="15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9" y="10"/>
                      <a:pt x="9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8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2" y="3"/>
                      <a:pt x="15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2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3" y="1"/>
                    </a:cubicBezTo>
                    <a:cubicBezTo>
                      <a:pt x="23" y="1"/>
                      <a:pt x="24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17" y="0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3"/>
                    </a:cubicBezTo>
                    <a:cubicBezTo>
                      <a:pt x="10" y="3"/>
                      <a:pt x="9" y="4"/>
                      <a:pt x="7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9"/>
                      <a:pt x="3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3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lose/>
                    <a:moveTo>
                      <a:pt x="24" y="18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8"/>
                      <a:pt x="23" y="28"/>
                    </a:cubicBezTo>
                    <a:cubicBezTo>
                      <a:pt x="23" y="28"/>
                      <a:pt x="23" y="28"/>
                      <a:pt x="22" y="28"/>
                    </a:cubicBezTo>
                    <a:cubicBezTo>
                      <a:pt x="22" y="28"/>
                      <a:pt x="21" y="28"/>
                      <a:pt x="21" y="27"/>
                    </a:cubicBezTo>
                    <a:cubicBezTo>
                      <a:pt x="21" y="27"/>
                      <a:pt x="21" y="27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5"/>
                      <a:pt x="20" y="25"/>
                      <a:pt x="19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3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5" y="22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8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" name="Freeform: Shape 100"/>
              <p:cNvSpPr>
                <a:spLocks/>
              </p:cNvSpPr>
              <p:nvPr/>
            </p:nvSpPr>
            <p:spPr bwMode="auto">
              <a:xfrm>
                <a:off x="3152654" y="1776145"/>
                <a:ext cx="113963" cy="185037"/>
              </a:xfrm>
              <a:custGeom>
                <a:avLst/>
                <a:gdLst>
                  <a:gd name="T0" fmla="*/ 0 w 26"/>
                  <a:gd name="T1" fmla="*/ 29 h 42"/>
                  <a:gd name="T2" fmla="*/ 0 w 26"/>
                  <a:gd name="T3" fmla="*/ 35 h 42"/>
                  <a:gd name="T4" fmla="*/ 8 w 26"/>
                  <a:gd name="T5" fmla="*/ 42 h 42"/>
                  <a:gd name="T6" fmla="*/ 18 w 26"/>
                  <a:gd name="T7" fmla="*/ 42 h 42"/>
                  <a:gd name="T8" fmla="*/ 26 w 26"/>
                  <a:gd name="T9" fmla="*/ 35 h 42"/>
                  <a:gd name="T10" fmla="*/ 26 w 26"/>
                  <a:gd name="T11" fmla="*/ 29 h 42"/>
                  <a:gd name="T12" fmla="*/ 17 w 26"/>
                  <a:gd name="T13" fmla="*/ 29 h 42"/>
                  <a:gd name="T14" fmla="*/ 17 w 26"/>
                  <a:gd name="T15" fmla="*/ 24 h 42"/>
                  <a:gd name="T16" fmla="*/ 26 w 26"/>
                  <a:gd name="T17" fmla="*/ 24 h 42"/>
                  <a:gd name="T18" fmla="*/ 26 w 26"/>
                  <a:gd name="T19" fmla="*/ 16 h 42"/>
                  <a:gd name="T20" fmla="*/ 17 w 26"/>
                  <a:gd name="T21" fmla="*/ 16 h 42"/>
                  <a:gd name="T22" fmla="*/ 17 w 26"/>
                  <a:gd name="T23" fmla="*/ 10 h 42"/>
                  <a:gd name="T24" fmla="*/ 26 w 26"/>
                  <a:gd name="T25" fmla="*/ 10 h 42"/>
                  <a:gd name="T26" fmla="*/ 26 w 26"/>
                  <a:gd name="T27" fmla="*/ 7 h 42"/>
                  <a:gd name="T28" fmla="*/ 18 w 26"/>
                  <a:gd name="T29" fmla="*/ 0 h 42"/>
                  <a:gd name="T30" fmla="*/ 8 w 26"/>
                  <a:gd name="T31" fmla="*/ 0 h 42"/>
                  <a:gd name="T32" fmla="*/ 0 w 26"/>
                  <a:gd name="T33" fmla="*/ 7 h 42"/>
                  <a:gd name="T34" fmla="*/ 0 w 26"/>
                  <a:gd name="T35" fmla="*/ 10 h 42"/>
                  <a:gd name="T36" fmla="*/ 9 w 26"/>
                  <a:gd name="T37" fmla="*/ 10 h 42"/>
                  <a:gd name="T38" fmla="*/ 9 w 26"/>
                  <a:gd name="T39" fmla="*/ 16 h 42"/>
                  <a:gd name="T40" fmla="*/ 0 w 26"/>
                  <a:gd name="T41" fmla="*/ 16 h 42"/>
                  <a:gd name="T42" fmla="*/ 0 w 26"/>
                  <a:gd name="T43" fmla="*/ 24 h 42"/>
                  <a:gd name="T44" fmla="*/ 9 w 26"/>
                  <a:gd name="T45" fmla="*/ 24 h 42"/>
                  <a:gd name="T46" fmla="*/ 9 w 26"/>
                  <a:gd name="T47" fmla="*/ 29 h 42"/>
                  <a:gd name="T48" fmla="*/ 0 w 26"/>
                  <a:gd name="T49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" h="42">
                    <a:moveTo>
                      <a:pt x="0" y="29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9"/>
                      <a:pt x="4" y="42"/>
                      <a:pt x="8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22" y="42"/>
                      <a:pt x="26" y="39"/>
                      <a:pt x="26" y="35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9"/>
                      <a:pt x="9" y="29"/>
                      <a:pt x="9" y="29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Freeform: Shape 101"/>
              <p:cNvSpPr>
                <a:spLocks/>
              </p:cNvSpPr>
              <p:nvPr/>
            </p:nvSpPr>
            <p:spPr bwMode="auto">
              <a:xfrm>
                <a:off x="3120794" y="1944027"/>
                <a:ext cx="177685" cy="113963"/>
              </a:xfrm>
              <a:custGeom>
                <a:avLst/>
                <a:gdLst>
                  <a:gd name="T0" fmla="*/ 0 w 40"/>
                  <a:gd name="T1" fmla="*/ 1 h 26"/>
                  <a:gd name="T2" fmla="*/ 13 w 40"/>
                  <a:gd name="T3" fmla="*/ 12 h 26"/>
                  <a:gd name="T4" fmla="*/ 17 w 40"/>
                  <a:gd name="T5" fmla="*/ 12 h 26"/>
                  <a:gd name="T6" fmla="*/ 17 w 40"/>
                  <a:gd name="T7" fmla="*/ 20 h 26"/>
                  <a:gd name="T8" fmla="*/ 12 w 40"/>
                  <a:gd name="T9" fmla="*/ 20 h 26"/>
                  <a:gd name="T10" fmla="*/ 12 w 40"/>
                  <a:gd name="T11" fmla="*/ 26 h 26"/>
                  <a:gd name="T12" fmla="*/ 28 w 40"/>
                  <a:gd name="T13" fmla="*/ 26 h 26"/>
                  <a:gd name="T14" fmla="*/ 28 w 40"/>
                  <a:gd name="T15" fmla="*/ 20 h 26"/>
                  <a:gd name="T16" fmla="*/ 23 w 40"/>
                  <a:gd name="T17" fmla="*/ 20 h 26"/>
                  <a:gd name="T18" fmla="*/ 23 w 40"/>
                  <a:gd name="T19" fmla="*/ 12 h 26"/>
                  <a:gd name="T20" fmla="*/ 27 w 40"/>
                  <a:gd name="T21" fmla="*/ 12 h 26"/>
                  <a:gd name="T22" fmla="*/ 40 w 40"/>
                  <a:gd name="T23" fmla="*/ 1 h 26"/>
                  <a:gd name="T24" fmla="*/ 35 w 40"/>
                  <a:gd name="T25" fmla="*/ 0 h 26"/>
                  <a:gd name="T26" fmla="*/ 27 w 40"/>
                  <a:gd name="T27" fmla="*/ 7 h 26"/>
                  <a:gd name="T28" fmla="*/ 13 w 40"/>
                  <a:gd name="T29" fmla="*/ 7 h 26"/>
                  <a:gd name="T30" fmla="*/ 5 w 40"/>
                  <a:gd name="T31" fmla="*/ 0 h 26"/>
                  <a:gd name="T32" fmla="*/ 0 w 40"/>
                  <a:gd name="T33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26">
                    <a:moveTo>
                      <a:pt x="0" y="1"/>
                    </a:moveTo>
                    <a:cubicBezTo>
                      <a:pt x="1" y="7"/>
                      <a:pt x="7" y="12"/>
                      <a:pt x="13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3" y="12"/>
                      <a:pt x="39" y="6"/>
                      <a:pt x="40" y="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3"/>
                      <a:pt x="31" y="7"/>
                      <a:pt x="27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0" y="7"/>
                      <a:pt x="6" y="4"/>
                      <a:pt x="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Freeform: Shape 102"/>
              <p:cNvSpPr>
                <a:spLocks/>
              </p:cNvSpPr>
              <p:nvPr/>
            </p:nvSpPr>
            <p:spPr bwMode="auto">
              <a:xfrm>
                <a:off x="2949236" y="2720939"/>
                <a:ext cx="159304" cy="251210"/>
              </a:xfrm>
              <a:custGeom>
                <a:avLst/>
                <a:gdLst>
                  <a:gd name="T0" fmla="*/ 130 w 130"/>
                  <a:gd name="T1" fmla="*/ 205 h 205"/>
                  <a:gd name="T2" fmla="*/ 115 w 130"/>
                  <a:gd name="T3" fmla="*/ 4 h 205"/>
                  <a:gd name="T4" fmla="*/ 101 w 130"/>
                  <a:gd name="T5" fmla="*/ 0 h 205"/>
                  <a:gd name="T6" fmla="*/ 115 w 130"/>
                  <a:gd name="T7" fmla="*/ 14 h 205"/>
                  <a:gd name="T8" fmla="*/ 115 w 130"/>
                  <a:gd name="T9" fmla="*/ 133 h 205"/>
                  <a:gd name="T10" fmla="*/ 101 w 130"/>
                  <a:gd name="T11" fmla="*/ 148 h 205"/>
                  <a:gd name="T12" fmla="*/ 115 w 130"/>
                  <a:gd name="T13" fmla="*/ 162 h 205"/>
                  <a:gd name="T14" fmla="*/ 101 w 130"/>
                  <a:gd name="T15" fmla="*/ 162 h 205"/>
                  <a:gd name="T16" fmla="*/ 115 w 130"/>
                  <a:gd name="T17" fmla="*/ 173 h 205"/>
                  <a:gd name="T18" fmla="*/ 115 w 130"/>
                  <a:gd name="T19" fmla="*/ 191 h 205"/>
                  <a:gd name="T20" fmla="*/ 101 w 130"/>
                  <a:gd name="T21" fmla="*/ 205 h 205"/>
                  <a:gd name="T22" fmla="*/ 90 w 130"/>
                  <a:gd name="T23" fmla="*/ 4 h 205"/>
                  <a:gd name="T24" fmla="*/ 65 w 130"/>
                  <a:gd name="T25" fmla="*/ 14 h 205"/>
                  <a:gd name="T26" fmla="*/ 101 w 130"/>
                  <a:gd name="T27" fmla="*/ 0 h 205"/>
                  <a:gd name="T28" fmla="*/ 90 w 130"/>
                  <a:gd name="T29" fmla="*/ 0 h 205"/>
                  <a:gd name="T30" fmla="*/ 101 w 130"/>
                  <a:gd name="T31" fmla="*/ 205 h 205"/>
                  <a:gd name="T32" fmla="*/ 90 w 130"/>
                  <a:gd name="T33" fmla="*/ 191 h 205"/>
                  <a:gd name="T34" fmla="*/ 101 w 130"/>
                  <a:gd name="T35" fmla="*/ 173 h 205"/>
                  <a:gd name="T36" fmla="*/ 90 w 130"/>
                  <a:gd name="T37" fmla="*/ 162 h 205"/>
                  <a:gd name="T38" fmla="*/ 101 w 130"/>
                  <a:gd name="T39" fmla="*/ 148 h 205"/>
                  <a:gd name="T40" fmla="*/ 65 w 130"/>
                  <a:gd name="T41" fmla="*/ 133 h 205"/>
                  <a:gd name="T42" fmla="*/ 76 w 130"/>
                  <a:gd name="T43" fmla="*/ 148 h 205"/>
                  <a:gd name="T44" fmla="*/ 76 w 130"/>
                  <a:gd name="T45" fmla="*/ 162 h 205"/>
                  <a:gd name="T46" fmla="*/ 65 w 130"/>
                  <a:gd name="T47" fmla="*/ 173 h 205"/>
                  <a:gd name="T48" fmla="*/ 76 w 130"/>
                  <a:gd name="T49" fmla="*/ 191 h 205"/>
                  <a:gd name="T50" fmla="*/ 65 w 130"/>
                  <a:gd name="T51" fmla="*/ 191 h 205"/>
                  <a:gd name="T52" fmla="*/ 65 w 130"/>
                  <a:gd name="T53" fmla="*/ 4 h 205"/>
                  <a:gd name="T54" fmla="*/ 25 w 130"/>
                  <a:gd name="T55" fmla="*/ 14 h 205"/>
                  <a:gd name="T56" fmla="*/ 65 w 130"/>
                  <a:gd name="T57" fmla="*/ 4 h 205"/>
                  <a:gd name="T58" fmla="*/ 25 w 130"/>
                  <a:gd name="T59" fmla="*/ 205 h 205"/>
                  <a:gd name="T60" fmla="*/ 65 w 130"/>
                  <a:gd name="T61" fmla="*/ 191 h 205"/>
                  <a:gd name="T62" fmla="*/ 50 w 130"/>
                  <a:gd name="T63" fmla="*/ 173 h 205"/>
                  <a:gd name="T64" fmla="*/ 65 w 130"/>
                  <a:gd name="T65" fmla="*/ 162 h 205"/>
                  <a:gd name="T66" fmla="*/ 50 w 130"/>
                  <a:gd name="T67" fmla="*/ 148 h 205"/>
                  <a:gd name="T68" fmla="*/ 65 w 130"/>
                  <a:gd name="T69" fmla="*/ 133 h 205"/>
                  <a:gd name="T70" fmla="*/ 25 w 130"/>
                  <a:gd name="T71" fmla="*/ 148 h 205"/>
                  <a:gd name="T72" fmla="*/ 40 w 130"/>
                  <a:gd name="T73" fmla="*/ 162 h 205"/>
                  <a:gd name="T74" fmla="*/ 25 w 130"/>
                  <a:gd name="T75" fmla="*/ 162 h 205"/>
                  <a:gd name="T76" fmla="*/ 40 w 130"/>
                  <a:gd name="T77" fmla="*/ 173 h 205"/>
                  <a:gd name="T78" fmla="*/ 40 w 130"/>
                  <a:gd name="T79" fmla="*/ 191 h 205"/>
                  <a:gd name="T80" fmla="*/ 25 w 130"/>
                  <a:gd name="T81" fmla="*/ 205 h 205"/>
                  <a:gd name="T82" fmla="*/ 0 w 130"/>
                  <a:gd name="T83" fmla="*/ 4 h 205"/>
                  <a:gd name="T84" fmla="*/ 25 w 130"/>
                  <a:gd name="T85" fmla="*/ 205 h 205"/>
                  <a:gd name="T86" fmla="*/ 14 w 130"/>
                  <a:gd name="T87" fmla="*/ 191 h 205"/>
                  <a:gd name="T88" fmla="*/ 25 w 130"/>
                  <a:gd name="T89" fmla="*/ 173 h 205"/>
                  <a:gd name="T90" fmla="*/ 14 w 130"/>
                  <a:gd name="T91" fmla="*/ 162 h 205"/>
                  <a:gd name="T92" fmla="*/ 25 w 130"/>
                  <a:gd name="T93" fmla="*/ 148 h 205"/>
                  <a:gd name="T94" fmla="*/ 14 w 130"/>
                  <a:gd name="T95" fmla="*/ 133 h 205"/>
                  <a:gd name="T96" fmla="*/ 25 w 130"/>
                  <a:gd name="T97" fmla="*/ 1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" h="205">
                    <a:moveTo>
                      <a:pt x="101" y="205"/>
                    </a:moveTo>
                    <a:lnTo>
                      <a:pt x="130" y="205"/>
                    </a:lnTo>
                    <a:lnTo>
                      <a:pt x="130" y="4"/>
                    </a:lnTo>
                    <a:lnTo>
                      <a:pt x="115" y="4"/>
                    </a:lnTo>
                    <a:lnTo>
                      <a:pt x="115" y="0"/>
                    </a:lnTo>
                    <a:lnTo>
                      <a:pt x="101" y="0"/>
                    </a:lnTo>
                    <a:lnTo>
                      <a:pt x="101" y="14"/>
                    </a:lnTo>
                    <a:lnTo>
                      <a:pt x="115" y="14"/>
                    </a:lnTo>
                    <a:lnTo>
                      <a:pt x="115" y="133"/>
                    </a:lnTo>
                    <a:lnTo>
                      <a:pt x="115" y="133"/>
                    </a:lnTo>
                    <a:lnTo>
                      <a:pt x="101" y="133"/>
                    </a:lnTo>
                    <a:lnTo>
                      <a:pt x="101" y="148"/>
                    </a:lnTo>
                    <a:lnTo>
                      <a:pt x="115" y="148"/>
                    </a:lnTo>
                    <a:lnTo>
                      <a:pt x="115" y="162"/>
                    </a:lnTo>
                    <a:lnTo>
                      <a:pt x="115" y="162"/>
                    </a:lnTo>
                    <a:lnTo>
                      <a:pt x="101" y="162"/>
                    </a:lnTo>
                    <a:lnTo>
                      <a:pt x="101" y="173"/>
                    </a:lnTo>
                    <a:lnTo>
                      <a:pt x="115" y="173"/>
                    </a:lnTo>
                    <a:lnTo>
                      <a:pt x="115" y="191"/>
                    </a:lnTo>
                    <a:lnTo>
                      <a:pt x="115" y="191"/>
                    </a:lnTo>
                    <a:lnTo>
                      <a:pt x="101" y="191"/>
                    </a:lnTo>
                    <a:lnTo>
                      <a:pt x="101" y="205"/>
                    </a:lnTo>
                    <a:close/>
                    <a:moveTo>
                      <a:pt x="90" y="0"/>
                    </a:moveTo>
                    <a:lnTo>
                      <a:pt x="90" y="4"/>
                    </a:lnTo>
                    <a:lnTo>
                      <a:pt x="65" y="4"/>
                    </a:lnTo>
                    <a:lnTo>
                      <a:pt x="65" y="14"/>
                    </a:lnTo>
                    <a:lnTo>
                      <a:pt x="101" y="14"/>
                    </a:lnTo>
                    <a:lnTo>
                      <a:pt x="101" y="0"/>
                    </a:lnTo>
                    <a:lnTo>
                      <a:pt x="90" y="0"/>
                    </a:lnTo>
                    <a:lnTo>
                      <a:pt x="90" y="0"/>
                    </a:lnTo>
                    <a:close/>
                    <a:moveTo>
                      <a:pt x="65" y="205"/>
                    </a:moveTo>
                    <a:lnTo>
                      <a:pt x="101" y="205"/>
                    </a:lnTo>
                    <a:lnTo>
                      <a:pt x="101" y="191"/>
                    </a:lnTo>
                    <a:lnTo>
                      <a:pt x="90" y="191"/>
                    </a:lnTo>
                    <a:lnTo>
                      <a:pt x="90" y="173"/>
                    </a:lnTo>
                    <a:lnTo>
                      <a:pt x="101" y="173"/>
                    </a:lnTo>
                    <a:lnTo>
                      <a:pt x="101" y="162"/>
                    </a:lnTo>
                    <a:lnTo>
                      <a:pt x="90" y="162"/>
                    </a:lnTo>
                    <a:lnTo>
                      <a:pt x="90" y="148"/>
                    </a:lnTo>
                    <a:lnTo>
                      <a:pt x="101" y="148"/>
                    </a:lnTo>
                    <a:lnTo>
                      <a:pt x="101" y="133"/>
                    </a:lnTo>
                    <a:lnTo>
                      <a:pt x="65" y="133"/>
                    </a:lnTo>
                    <a:lnTo>
                      <a:pt x="65" y="148"/>
                    </a:lnTo>
                    <a:lnTo>
                      <a:pt x="76" y="148"/>
                    </a:lnTo>
                    <a:lnTo>
                      <a:pt x="76" y="162"/>
                    </a:lnTo>
                    <a:lnTo>
                      <a:pt x="76" y="162"/>
                    </a:lnTo>
                    <a:lnTo>
                      <a:pt x="65" y="162"/>
                    </a:lnTo>
                    <a:lnTo>
                      <a:pt x="65" y="173"/>
                    </a:lnTo>
                    <a:lnTo>
                      <a:pt x="76" y="173"/>
                    </a:lnTo>
                    <a:lnTo>
                      <a:pt x="76" y="191"/>
                    </a:lnTo>
                    <a:lnTo>
                      <a:pt x="76" y="191"/>
                    </a:lnTo>
                    <a:lnTo>
                      <a:pt x="65" y="191"/>
                    </a:lnTo>
                    <a:lnTo>
                      <a:pt x="65" y="205"/>
                    </a:lnTo>
                    <a:close/>
                    <a:moveTo>
                      <a:pt x="65" y="4"/>
                    </a:moveTo>
                    <a:lnTo>
                      <a:pt x="25" y="4"/>
                    </a:lnTo>
                    <a:lnTo>
                      <a:pt x="25" y="14"/>
                    </a:lnTo>
                    <a:lnTo>
                      <a:pt x="65" y="14"/>
                    </a:lnTo>
                    <a:lnTo>
                      <a:pt x="65" y="4"/>
                    </a:lnTo>
                    <a:lnTo>
                      <a:pt x="65" y="4"/>
                    </a:lnTo>
                    <a:close/>
                    <a:moveTo>
                      <a:pt x="25" y="205"/>
                    </a:moveTo>
                    <a:lnTo>
                      <a:pt x="65" y="205"/>
                    </a:lnTo>
                    <a:lnTo>
                      <a:pt x="65" y="191"/>
                    </a:lnTo>
                    <a:lnTo>
                      <a:pt x="50" y="191"/>
                    </a:lnTo>
                    <a:lnTo>
                      <a:pt x="50" y="173"/>
                    </a:lnTo>
                    <a:lnTo>
                      <a:pt x="65" y="173"/>
                    </a:lnTo>
                    <a:lnTo>
                      <a:pt x="65" y="162"/>
                    </a:lnTo>
                    <a:lnTo>
                      <a:pt x="50" y="162"/>
                    </a:lnTo>
                    <a:lnTo>
                      <a:pt x="50" y="148"/>
                    </a:lnTo>
                    <a:lnTo>
                      <a:pt x="65" y="148"/>
                    </a:lnTo>
                    <a:lnTo>
                      <a:pt x="65" y="133"/>
                    </a:lnTo>
                    <a:lnTo>
                      <a:pt x="25" y="133"/>
                    </a:lnTo>
                    <a:lnTo>
                      <a:pt x="25" y="148"/>
                    </a:lnTo>
                    <a:lnTo>
                      <a:pt x="40" y="148"/>
                    </a:lnTo>
                    <a:lnTo>
                      <a:pt x="40" y="162"/>
                    </a:lnTo>
                    <a:lnTo>
                      <a:pt x="40" y="162"/>
                    </a:lnTo>
                    <a:lnTo>
                      <a:pt x="25" y="162"/>
                    </a:lnTo>
                    <a:lnTo>
                      <a:pt x="25" y="173"/>
                    </a:lnTo>
                    <a:lnTo>
                      <a:pt x="40" y="173"/>
                    </a:lnTo>
                    <a:lnTo>
                      <a:pt x="40" y="191"/>
                    </a:lnTo>
                    <a:lnTo>
                      <a:pt x="40" y="191"/>
                    </a:lnTo>
                    <a:lnTo>
                      <a:pt x="25" y="191"/>
                    </a:lnTo>
                    <a:lnTo>
                      <a:pt x="25" y="205"/>
                    </a:lnTo>
                    <a:close/>
                    <a:moveTo>
                      <a:pt x="25" y="4"/>
                    </a:moveTo>
                    <a:lnTo>
                      <a:pt x="0" y="4"/>
                    </a:lnTo>
                    <a:lnTo>
                      <a:pt x="0" y="205"/>
                    </a:lnTo>
                    <a:lnTo>
                      <a:pt x="25" y="205"/>
                    </a:lnTo>
                    <a:lnTo>
                      <a:pt x="25" y="191"/>
                    </a:lnTo>
                    <a:lnTo>
                      <a:pt x="14" y="191"/>
                    </a:lnTo>
                    <a:lnTo>
                      <a:pt x="14" y="173"/>
                    </a:lnTo>
                    <a:lnTo>
                      <a:pt x="25" y="173"/>
                    </a:lnTo>
                    <a:lnTo>
                      <a:pt x="25" y="162"/>
                    </a:lnTo>
                    <a:lnTo>
                      <a:pt x="14" y="162"/>
                    </a:lnTo>
                    <a:lnTo>
                      <a:pt x="14" y="148"/>
                    </a:lnTo>
                    <a:lnTo>
                      <a:pt x="25" y="148"/>
                    </a:lnTo>
                    <a:lnTo>
                      <a:pt x="25" y="133"/>
                    </a:lnTo>
                    <a:lnTo>
                      <a:pt x="14" y="133"/>
                    </a:lnTo>
                    <a:lnTo>
                      <a:pt x="14" y="14"/>
                    </a:lnTo>
                    <a:lnTo>
                      <a:pt x="25" y="14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Freeform: Shape 103"/>
              <p:cNvSpPr>
                <a:spLocks/>
              </p:cNvSpPr>
              <p:nvPr/>
            </p:nvSpPr>
            <p:spPr bwMode="auto">
              <a:xfrm>
                <a:off x="5708865" y="1497977"/>
                <a:ext cx="145824" cy="145824"/>
              </a:xfrm>
              <a:custGeom>
                <a:avLst/>
                <a:gdLst>
                  <a:gd name="T0" fmla="*/ 16 w 33"/>
                  <a:gd name="T1" fmla="*/ 31 h 33"/>
                  <a:gd name="T2" fmla="*/ 19 w 33"/>
                  <a:gd name="T3" fmla="*/ 31 h 33"/>
                  <a:gd name="T4" fmla="*/ 20 w 33"/>
                  <a:gd name="T5" fmla="*/ 33 h 33"/>
                  <a:gd name="T6" fmla="*/ 26 w 33"/>
                  <a:gd name="T7" fmla="*/ 31 h 33"/>
                  <a:gd name="T8" fmla="*/ 25 w 33"/>
                  <a:gd name="T9" fmla="*/ 29 h 33"/>
                  <a:gd name="T10" fmla="*/ 28 w 33"/>
                  <a:gd name="T11" fmla="*/ 25 h 33"/>
                  <a:gd name="T12" fmla="*/ 30 w 33"/>
                  <a:gd name="T13" fmla="*/ 26 h 33"/>
                  <a:gd name="T14" fmla="*/ 33 w 33"/>
                  <a:gd name="T15" fmla="*/ 20 h 33"/>
                  <a:gd name="T16" fmla="*/ 30 w 33"/>
                  <a:gd name="T17" fmla="*/ 19 h 33"/>
                  <a:gd name="T18" fmla="*/ 30 w 33"/>
                  <a:gd name="T19" fmla="*/ 14 h 33"/>
                  <a:gd name="T20" fmla="*/ 33 w 33"/>
                  <a:gd name="T21" fmla="*/ 13 h 33"/>
                  <a:gd name="T22" fmla="*/ 30 w 33"/>
                  <a:gd name="T23" fmla="*/ 8 h 33"/>
                  <a:gd name="T24" fmla="*/ 28 w 33"/>
                  <a:gd name="T25" fmla="*/ 9 h 33"/>
                  <a:gd name="T26" fmla="*/ 24 w 33"/>
                  <a:gd name="T27" fmla="*/ 5 h 33"/>
                  <a:gd name="T28" fmla="*/ 25 w 33"/>
                  <a:gd name="T29" fmla="*/ 3 h 33"/>
                  <a:gd name="T30" fmla="*/ 20 w 33"/>
                  <a:gd name="T31" fmla="*/ 0 h 33"/>
                  <a:gd name="T32" fmla="*/ 19 w 33"/>
                  <a:gd name="T33" fmla="*/ 3 h 33"/>
                  <a:gd name="T34" fmla="*/ 16 w 33"/>
                  <a:gd name="T35" fmla="*/ 3 h 33"/>
                  <a:gd name="T36" fmla="*/ 16 w 33"/>
                  <a:gd name="T37" fmla="*/ 7 h 33"/>
                  <a:gd name="T38" fmla="*/ 25 w 33"/>
                  <a:gd name="T39" fmla="*/ 13 h 33"/>
                  <a:gd name="T40" fmla="*/ 20 w 33"/>
                  <a:gd name="T41" fmla="*/ 26 h 33"/>
                  <a:gd name="T42" fmla="*/ 16 w 33"/>
                  <a:gd name="T43" fmla="*/ 26 h 33"/>
                  <a:gd name="T44" fmla="*/ 16 w 33"/>
                  <a:gd name="T45" fmla="*/ 26 h 33"/>
                  <a:gd name="T46" fmla="*/ 16 w 33"/>
                  <a:gd name="T47" fmla="*/ 31 h 33"/>
                  <a:gd name="T48" fmla="*/ 2 w 33"/>
                  <a:gd name="T49" fmla="*/ 20 h 33"/>
                  <a:gd name="T50" fmla="*/ 0 w 33"/>
                  <a:gd name="T51" fmla="*/ 21 h 33"/>
                  <a:gd name="T52" fmla="*/ 2 w 33"/>
                  <a:gd name="T53" fmla="*/ 26 h 33"/>
                  <a:gd name="T54" fmla="*/ 5 w 33"/>
                  <a:gd name="T55" fmla="*/ 25 h 33"/>
                  <a:gd name="T56" fmla="*/ 8 w 33"/>
                  <a:gd name="T57" fmla="*/ 29 h 33"/>
                  <a:gd name="T58" fmla="*/ 7 w 33"/>
                  <a:gd name="T59" fmla="*/ 31 h 33"/>
                  <a:gd name="T60" fmla="*/ 13 w 33"/>
                  <a:gd name="T61" fmla="*/ 33 h 33"/>
                  <a:gd name="T62" fmla="*/ 14 w 33"/>
                  <a:gd name="T63" fmla="*/ 31 h 33"/>
                  <a:gd name="T64" fmla="*/ 16 w 33"/>
                  <a:gd name="T65" fmla="*/ 31 h 33"/>
                  <a:gd name="T66" fmla="*/ 16 w 33"/>
                  <a:gd name="T67" fmla="*/ 26 h 33"/>
                  <a:gd name="T68" fmla="*/ 8 w 33"/>
                  <a:gd name="T69" fmla="*/ 21 h 33"/>
                  <a:gd name="T70" fmla="*/ 13 w 33"/>
                  <a:gd name="T71" fmla="*/ 8 h 33"/>
                  <a:gd name="T72" fmla="*/ 13 w 33"/>
                  <a:gd name="T73" fmla="*/ 8 h 33"/>
                  <a:gd name="T74" fmla="*/ 16 w 33"/>
                  <a:gd name="T75" fmla="*/ 7 h 33"/>
                  <a:gd name="T76" fmla="*/ 16 w 33"/>
                  <a:gd name="T77" fmla="*/ 7 h 33"/>
                  <a:gd name="T78" fmla="*/ 16 w 33"/>
                  <a:gd name="T79" fmla="*/ 3 h 33"/>
                  <a:gd name="T80" fmla="*/ 14 w 33"/>
                  <a:gd name="T81" fmla="*/ 3 h 33"/>
                  <a:gd name="T82" fmla="*/ 13 w 33"/>
                  <a:gd name="T83" fmla="*/ 1 h 33"/>
                  <a:gd name="T84" fmla="*/ 7 w 33"/>
                  <a:gd name="T85" fmla="*/ 3 h 33"/>
                  <a:gd name="T86" fmla="*/ 8 w 33"/>
                  <a:gd name="T87" fmla="*/ 5 h 33"/>
                  <a:gd name="T88" fmla="*/ 5 w 33"/>
                  <a:gd name="T89" fmla="*/ 9 h 33"/>
                  <a:gd name="T90" fmla="*/ 2 w 33"/>
                  <a:gd name="T91" fmla="*/ 8 h 33"/>
                  <a:gd name="T92" fmla="*/ 0 w 33"/>
                  <a:gd name="T93" fmla="*/ 14 h 33"/>
                  <a:gd name="T94" fmla="*/ 2 w 33"/>
                  <a:gd name="T95" fmla="*/ 15 h 33"/>
                  <a:gd name="T96" fmla="*/ 2 w 33"/>
                  <a:gd name="T97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" h="33">
                    <a:moveTo>
                      <a:pt x="16" y="31"/>
                    </a:moveTo>
                    <a:cubicBezTo>
                      <a:pt x="17" y="31"/>
                      <a:pt x="18" y="31"/>
                      <a:pt x="19" y="31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28"/>
                      <a:pt x="27" y="26"/>
                      <a:pt x="28" y="25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1" y="18"/>
                      <a:pt x="31" y="16"/>
                      <a:pt x="30" y="14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7"/>
                      <a:pt x="26" y="6"/>
                      <a:pt x="24" y="5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0" y="7"/>
                      <a:pt x="24" y="10"/>
                      <a:pt x="25" y="13"/>
                    </a:cubicBezTo>
                    <a:cubicBezTo>
                      <a:pt x="27" y="18"/>
                      <a:pt x="25" y="24"/>
                      <a:pt x="20" y="26"/>
                    </a:cubicBezTo>
                    <a:cubicBezTo>
                      <a:pt x="19" y="26"/>
                      <a:pt x="18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lnTo>
                      <a:pt x="16" y="31"/>
                    </a:lnTo>
                    <a:close/>
                    <a:moveTo>
                      <a:pt x="2" y="2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7"/>
                      <a:pt x="7" y="28"/>
                      <a:pt x="8" y="29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5" y="31"/>
                      <a:pt x="16" y="31"/>
                      <a:pt x="16" y="31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3" y="26"/>
                      <a:pt x="9" y="24"/>
                      <a:pt x="8" y="21"/>
                    </a:cubicBezTo>
                    <a:cubicBezTo>
                      <a:pt x="5" y="16"/>
                      <a:pt x="8" y="10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5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7"/>
                      <a:pt x="5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8"/>
                      <a:pt x="2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Freeform: Shape 104"/>
              <p:cNvSpPr>
                <a:spLocks/>
              </p:cNvSpPr>
              <p:nvPr/>
            </p:nvSpPr>
            <p:spPr bwMode="auto">
              <a:xfrm>
                <a:off x="3876873" y="1241865"/>
                <a:ext cx="25734" cy="30635"/>
              </a:xfrm>
              <a:custGeom>
                <a:avLst/>
                <a:gdLst>
                  <a:gd name="T0" fmla="*/ 0 w 6"/>
                  <a:gd name="T1" fmla="*/ 0 h 7"/>
                  <a:gd name="T2" fmla="*/ 2 w 6"/>
                  <a:gd name="T3" fmla="*/ 7 h 7"/>
                  <a:gd name="T4" fmla="*/ 6 w 6"/>
                  <a:gd name="T5" fmla="*/ 0 h 7"/>
                  <a:gd name="T6" fmla="*/ 0 w 6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cubicBezTo>
                      <a:pt x="0" y="3"/>
                      <a:pt x="1" y="5"/>
                      <a:pt x="2" y="7"/>
                    </a:cubicBezTo>
                    <a:cubicBezTo>
                      <a:pt x="5" y="5"/>
                      <a:pt x="6" y="3"/>
                      <a:pt x="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Freeform: Shape 105"/>
              <p:cNvSpPr>
                <a:spLocks/>
              </p:cNvSpPr>
              <p:nvPr/>
            </p:nvSpPr>
            <p:spPr bwMode="auto">
              <a:xfrm>
                <a:off x="3876873" y="1197751"/>
                <a:ext cx="25734" cy="34312"/>
              </a:xfrm>
              <a:custGeom>
                <a:avLst/>
                <a:gdLst>
                  <a:gd name="T0" fmla="*/ 2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2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" name="Freeform: Shape 106"/>
              <p:cNvSpPr>
                <a:spLocks/>
              </p:cNvSpPr>
              <p:nvPr/>
            </p:nvSpPr>
            <p:spPr bwMode="auto">
              <a:xfrm>
                <a:off x="3854816" y="1184271"/>
                <a:ext cx="25734" cy="47791"/>
              </a:xfrm>
              <a:custGeom>
                <a:avLst/>
                <a:gdLst>
                  <a:gd name="T0" fmla="*/ 0 w 6"/>
                  <a:gd name="T1" fmla="*/ 0 h 11"/>
                  <a:gd name="T2" fmla="*/ 0 w 6"/>
                  <a:gd name="T3" fmla="*/ 11 h 11"/>
                  <a:gd name="T4" fmla="*/ 3 w 6"/>
                  <a:gd name="T5" fmla="*/ 11 h 11"/>
                  <a:gd name="T6" fmla="*/ 6 w 6"/>
                  <a:gd name="T7" fmla="*/ 2 h 11"/>
                  <a:gd name="T8" fmla="*/ 0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4" y="1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Freeform: Shape 107"/>
              <p:cNvSpPr>
                <a:spLocks/>
              </p:cNvSpPr>
              <p:nvPr/>
            </p:nvSpPr>
            <p:spPr bwMode="auto">
              <a:xfrm>
                <a:off x="3822955" y="1241865"/>
                <a:ext cx="26959" cy="44115"/>
              </a:xfrm>
              <a:custGeom>
                <a:avLst/>
                <a:gdLst>
                  <a:gd name="T0" fmla="*/ 6 w 6"/>
                  <a:gd name="T1" fmla="*/ 10 h 10"/>
                  <a:gd name="T2" fmla="*/ 6 w 6"/>
                  <a:gd name="T3" fmla="*/ 0 h 10"/>
                  <a:gd name="T4" fmla="*/ 3 w 6"/>
                  <a:gd name="T5" fmla="*/ 0 h 10"/>
                  <a:gd name="T6" fmla="*/ 0 w 6"/>
                  <a:gd name="T7" fmla="*/ 8 h 10"/>
                  <a:gd name="T8" fmla="*/ 6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6" y="1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9"/>
                      <a:pt x="4" y="10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1" name="Freeform: Shape 108"/>
              <p:cNvSpPr>
                <a:spLocks/>
              </p:cNvSpPr>
              <p:nvPr/>
            </p:nvSpPr>
            <p:spPr bwMode="auto">
              <a:xfrm>
                <a:off x="3822955" y="1184271"/>
                <a:ext cx="26959" cy="47791"/>
              </a:xfrm>
              <a:custGeom>
                <a:avLst/>
                <a:gdLst>
                  <a:gd name="T0" fmla="*/ 3 w 6"/>
                  <a:gd name="T1" fmla="*/ 11 h 11"/>
                  <a:gd name="T2" fmla="*/ 6 w 6"/>
                  <a:gd name="T3" fmla="*/ 11 h 11"/>
                  <a:gd name="T4" fmla="*/ 6 w 6"/>
                  <a:gd name="T5" fmla="*/ 0 h 11"/>
                  <a:gd name="T6" fmla="*/ 0 w 6"/>
                  <a:gd name="T7" fmla="*/ 2 h 11"/>
                  <a:gd name="T8" fmla="*/ 3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11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2" y="4"/>
                      <a:pt x="3" y="7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Freeform: Shape 109"/>
              <p:cNvSpPr>
                <a:spLocks/>
              </p:cNvSpPr>
              <p:nvPr/>
            </p:nvSpPr>
            <p:spPr bwMode="auto">
              <a:xfrm>
                <a:off x="3800898" y="1241865"/>
                <a:ext cx="26959" cy="30635"/>
              </a:xfrm>
              <a:custGeom>
                <a:avLst/>
                <a:gdLst>
                  <a:gd name="T0" fmla="*/ 4 w 6"/>
                  <a:gd name="T1" fmla="*/ 7 h 7"/>
                  <a:gd name="T2" fmla="*/ 6 w 6"/>
                  <a:gd name="T3" fmla="*/ 0 h 7"/>
                  <a:gd name="T4" fmla="*/ 0 w 6"/>
                  <a:gd name="T5" fmla="*/ 0 h 7"/>
                  <a:gd name="T6" fmla="*/ 4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5" y="5"/>
                      <a:pt x="6" y="3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3" name="Freeform: Shape 110"/>
              <p:cNvSpPr>
                <a:spLocks/>
              </p:cNvSpPr>
              <p:nvPr/>
            </p:nvSpPr>
            <p:spPr bwMode="auto">
              <a:xfrm>
                <a:off x="3800898" y="1197751"/>
                <a:ext cx="26959" cy="34312"/>
              </a:xfrm>
              <a:custGeom>
                <a:avLst/>
                <a:gdLst>
                  <a:gd name="T0" fmla="*/ 4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4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4" name="Freeform: Shape 111"/>
              <p:cNvSpPr>
                <a:spLocks/>
              </p:cNvSpPr>
              <p:nvPr/>
            </p:nvSpPr>
            <p:spPr bwMode="auto">
              <a:xfrm>
                <a:off x="3854816" y="1241865"/>
                <a:ext cx="25734" cy="44115"/>
              </a:xfrm>
              <a:custGeom>
                <a:avLst/>
                <a:gdLst>
                  <a:gd name="T0" fmla="*/ 0 w 6"/>
                  <a:gd name="T1" fmla="*/ 10 h 10"/>
                  <a:gd name="T2" fmla="*/ 6 w 6"/>
                  <a:gd name="T3" fmla="*/ 8 h 10"/>
                  <a:gd name="T4" fmla="*/ 3 w 6"/>
                  <a:gd name="T5" fmla="*/ 0 h 10"/>
                  <a:gd name="T6" fmla="*/ 0 w 6"/>
                  <a:gd name="T7" fmla="*/ 0 h 10"/>
                  <a:gd name="T8" fmla="*/ 0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cubicBezTo>
                      <a:pt x="2" y="10"/>
                      <a:pt x="4" y="9"/>
                      <a:pt x="6" y="8"/>
                    </a:cubicBezTo>
                    <a:cubicBezTo>
                      <a:pt x="4" y="6"/>
                      <a:pt x="3" y="3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5" name="Freeform: Shape 112"/>
              <p:cNvSpPr>
                <a:spLocks/>
              </p:cNvSpPr>
              <p:nvPr/>
            </p:nvSpPr>
            <p:spPr bwMode="auto">
              <a:xfrm>
                <a:off x="4543498" y="972275"/>
                <a:ext cx="115189" cy="110287"/>
              </a:xfrm>
              <a:custGeom>
                <a:avLst/>
                <a:gdLst>
                  <a:gd name="T0" fmla="*/ 26 w 26"/>
                  <a:gd name="T1" fmla="*/ 10 h 25"/>
                  <a:gd name="T2" fmla="*/ 21 w 26"/>
                  <a:gd name="T3" fmla="*/ 12 h 25"/>
                  <a:gd name="T4" fmla="*/ 19 w 26"/>
                  <a:gd name="T5" fmla="*/ 12 h 25"/>
                  <a:gd name="T6" fmla="*/ 18 w 26"/>
                  <a:gd name="T7" fmla="*/ 9 h 25"/>
                  <a:gd name="T8" fmla="*/ 19 w 26"/>
                  <a:gd name="T9" fmla="*/ 8 h 25"/>
                  <a:gd name="T10" fmla="*/ 24 w 26"/>
                  <a:gd name="T11" fmla="*/ 6 h 25"/>
                  <a:gd name="T12" fmla="*/ 22 w 26"/>
                  <a:gd name="T13" fmla="*/ 3 h 25"/>
                  <a:gd name="T14" fmla="*/ 19 w 26"/>
                  <a:gd name="T15" fmla="*/ 2 h 25"/>
                  <a:gd name="T16" fmla="*/ 18 w 26"/>
                  <a:gd name="T17" fmla="*/ 6 h 25"/>
                  <a:gd name="T18" fmla="*/ 16 w 26"/>
                  <a:gd name="T19" fmla="*/ 9 h 25"/>
                  <a:gd name="T20" fmla="*/ 16 w 26"/>
                  <a:gd name="T21" fmla="*/ 5 h 25"/>
                  <a:gd name="T22" fmla="*/ 14 w 26"/>
                  <a:gd name="T23" fmla="*/ 4 h 25"/>
                  <a:gd name="T24" fmla="*/ 14 w 26"/>
                  <a:gd name="T25" fmla="*/ 2 h 25"/>
                  <a:gd name="T26" fmla="*/ 13 w 26"/>
                  <a:gd name="T27" fmla="*/ 2 h 25"/>
                  <a:gd name="T28" fmla="*/ 13 w 26"/>
                  <a:gd name="T29" fmla="*/ 4 h 25"/>
                  <a:gd name="T30" fmla="*/ 11 w 26"/>
                  <a:gd name="T31" fmla="*/ 5 h 25"/>
                  <a:gd name="T32" fmla="*/ 11 w 26"/>
                  <a:gd name="T33" fmla="*/ 9 h 25"/>
                  <a:gd name="T34" fmla="*/ 9 w 26"/>
                  <a:gd name="T35" fmla="*/ 6 h 25"/>
                  <a:gd name="T36" fmla="*/ 8 w 26"/>
                  <a:gd name="T37" fmla="*/ 2 h 25"/>
                  <a:gd name="T38" fmla="*/ 5 w 26"/>
                  <a:gd name="T39" fmla="*/ 3 h 25"/>
                  <a:gd name="T40" fmla="*/ 2 w 26"/>
                  <a:gd name="T41" fmla="*/ 6 h 25"/>
                  <a:gd name="T42" fmla="*/ 8 w 26"/>
                  <a:gd name="T43" fmla="*/ 8 h 25"/>
                  <a:gd name="T44" fmla="*/ 9 w 26"/>
                  <a:gd name="T45" fmla="*/ 9 h 25"/>
                  <a:gd name="T46" fmla="*/ 8 w 26"/>
                  <a:gd name="T47" fmla="*/ 12 h 25"/>
                  <a:gd name="T48" fmla="*/ 6 w 26"/>
                  <a:gd name="T49" fmla="*/ 12 h 25"/>
                  <a:gd name="T50" fmla="*/ 1 w 26"/>
                  <a:gd name="T51" fmla="*/ 10 h 25"/>
                  <a:gd name="T52" fmla="*/ 0 w 26"/>
                  <a:gd name="T53" fmla="*/ 13 h 25"/>
                  <a:gd name="T54" fmla="*/ 2 w 26"/>
                  <a:gd name="T55" fmla="*/ 17 h 25"/>
                  <a:gd name="T56" fmla="*/ 5 w 26"/>
                  <a:gd name="T57" fmla="*/ 14 h 25"/>
                  <a:gd name="T58" fmla="*/ 9 w 26"/>
                  <a:gd name="T59" fmla="*/ 13 h 25"/>
                  <a:gd name="T60" fmla="*/ 6 w 26"/>
                  <a:gd name="T61" fmla="*/ 16 h 25"/>
                  <a:gd name="T62" fmla="*/ 7 w 26"/>
                  <a:gd name="T63" fmla="*/ 18 h 25"/>
                  <a:gd name="T64" fmla="*/ 6 w 26"/>
                  <a:gd name="T65" fmla="*/ 19 h 25"/>
                  <a:gd name="T66" fmla="*/ 7 w 26"/>
                  <a:gd name="T67" fmla="*/ 20 h 25"/>
                  <a:gd name="T68" fmla="*/ 8 w 26"/>
                  <a:gd name="T69" fmla="*/ 19 h 25"/>
                  <a:gd name="T70" fmla="*/ 10 w 26"/>
                  <a:gd name="T71" fmla="*/ 19 h 25"/>
                  <a:gd name="T72" fmla="*/ 13 w 26"/>
                  <a:gd name="T73" fmla="*/ 16 h 25"/>
                  <a:gd name="T74" fmla="*/ 12 w 26"/>
                  <a:gd name="T75" fmla="*/ 21 h 25"/>
                  <a:gd name="T76" fmla="*/ 9 w 26"/>
                  <a:gd name="T77" fmla="*/ 24 h 25"/>
                  <a:gd name="T78" fmla="*/ 13 w 26"/>
                  <a:gd name="T79" fmla="*/ 25 h 25"/>
                  <a:gd name="T80" fmla="*/ 16 w 26"/>
                  <a:gd name="T81" fmla="*/ 25 h 25"/>
                  <a:gd name="T82" fmla="*/ 14 w 26"/>
                  <a:gd name="T83" fmla="*/ 20 h 25"/>
                  <a:gd name="T84" fmla="*/ 14 w 26"/>
                  <a:gd name="T85" fmla="*/ 18 h 25"/>
                  <a:gd name="T86" fmla="*/ 17 w 26"/>
                  <a:gd name="T87" fmla="*/ 17 h 25"/>
                  <a:gd name="T88" fmla="*/ 18 w 26"/>
                  <a:gd name="T89" fmla="*/ 18 h 25"/>
                  <a:gd name="T90" fmla="*/ 20 w 26"/>
                  <a:gd name="T91" fmla="*/ 24 h 25"/>
                  <a:gd name="T92" fmla="*/ 23 w 26"/>
                  <a:gd name="T93" fmla="*/ 21 h 25"/>
                  <a:gd name="T94" fmla="*/ 24 w 26"/>
                  <a:gd name="T95" fmla="*/ 18 h 25"/>
                  <a:gd name="T96" fmla="*/ 20 w 26"/>
                  <a:gd name="T97" fmla="*/ 17 h 25"/>
                  <a:gd name="T98" fmla="*/ 17 w 26"/>
                  <a:gd name="T99" fmla="*/ 15 h 25"/>
                  <a:gd name="T100" fmla="*/ 20 w 26"/>
                  <a:gd name="T101" fmla="*/ 15 h 25"/>
                  <a:gd name="T102" fmla="*/ 22 w 26"/>
                  <a:gd name="T103" fmla="*/ 13 h 25"/>
                  <a:gd name="T104" fmla="*/ 24 w 26"/>
                  <a:gd name="T105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5">
                    <a:moveTo>
                      <a:pt x="26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9" y="11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10" y="14"/>
                      <a:pt x="10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2" y="16"/>
                      <a:pt x="13" y="16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6" name="Freeform: Shape 113"/>
              <p:cNvSpPr>
                <a:spLocks/>
              </p:cNvSpPr>
              <p:nvPr/>
            </p:nvSpPr>
            <p:spPr bwMode="auto">
              <a:xfrm>
                <a:off x="3015408" y="2124163"/>
                <a:ext cx="220574" cy="164205"/>
              </a:xfrm>
              <a:custGeom>
                <a:avLst/>
                <a:gdLst>
                  <a:gd name="T0" fmla="*/ 25 w 50"/>
                  <a:gd name="T1" fmla="*/ 0 h 37"/>
                  <a:gd name="T2" fmla="*/ 0 w 50"/>
                  <a:gd name="T3" fmla="*/ 25 h 37"/>
                  <a:gd name="T4" fmla="*/ 3 w 50"/>
                  <a:gd name="T5" fmla="*/ 37 h 37"/>
                  <a:gd name="T6" fmla="*/ 3 w 50"/>
                  <a:gd name="T7" fmla="*/ 30 h 37"/>
                  <a:gd name="T8" fmla="*/ 4 w 50"/>
                  <a:gd name="T9" fmla="*/ 27 h 37"/>
                  <a:gd name="T10" fmla="*/ 4 w 50"/>
                  <a:gd name="T11" fmla="*/ 25 h 37"/>
                  <a:gd name="T12" fmla="*/ 25 w 50"/>
                  <a:gd name="T13" fmla="*/ 4 h 37"/>
                  <a:gd name="T14" fmla="*/ 46 w 50"/>
                  <a:gd name="T15" fmla="*/ 25 h 37"/>
                  <a:gd name="T16" fmla="*/ 46 w 50"/>
                  <a:gd name="T17" fmla="*/ 27 h 37"/>
                  <a:gd name="T18" fmla="*/ 47 w 50"/>
                  <a:gd name="T19" fmla="*/ 30 h 37"/>
                  <a:gd name="T20" fmla="*/ 47 w 50"/>
                  <a:gd name="T21" fmla="*/ 37 h 37"/>
                  <a:gd name="T22" fmla="*/ 50 w 50"/>
                  <a:gd name="T23" fmla="*/ 25 h 37"/>
                  <a:gd name="T24" fmla="*/ 25 w 50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7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29"/>
                      <a:pt x="1" y="33"/>
                      <a:pt x="3" y="37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29"/>
                      <a:pt x="3" y="28"/>
                      <a:pt x="4" y="27"/>
                    </a:cubicBezTo>
                    <a:cubicBezTo>
                      <a:pt x="4" y="26"/>
                      <a:pt x="4" y="26"/>
                      <a:pt x="4" y="25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5"/>
                    </a:cubicBezTo>
                    <a:cubicBezTo>
                      <a:pt x="46" y="26"/>
                      <a:pt x="46" y="27"/>
                      <a:pt x="46" y="27"/>
                    </a:cubicBezTo>
                    <a:cubicBezTo>
                      <a:pt x="46" y="28"/>
                      <a:pt x="47" y="29"/>
                      <a:pt x="47" y="30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9" y="34"/>
                      <a:pt x="50" y="29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7" name="Freeform: Shape 114"/>
              <p:cNvSpPr>
                <a:spLocks/>
              </p:cNvSpPr>
              <p:nvPr/>
            </p:nvSpPr>
            <p:spPr bwMode="auto">
              <a:xfrm>
                <a:off x="3032564" y="2234450"/>
                <a:ext cx="49017" cy="89455"/>
              </a:xfrm>
              <a:custGeom>
                <a:avLst/>
                <a:gdLst>
                  <a:gd name="T0" fmla="*/ 1 w 11"/>
                  <a:gd name="T1" fmla="*/ 4 h 20"/>
                  <a:gd name="T2" fmla="*/ 0 w 11"/>
                  <a:gd name="T3" fmla="*/ 5 h 20"/>
                  <a:gd name="T4" fmla="*/ 0 w 11"/>
                  <a:gd name="T5" fmla="*/ 12 h 20"/>
                  <a:gd name="T6" fmla="*/ 0 w 11"/>
                  <a:gd name="T7" fmla="*/ 15 h 20"/>
                  <a:gd name="T8" fmla="*/ 8 w 11"/>
                  <a:gd name="T9" fmla="*/ 20 h 20"/>
                  <a:gd name="T10" fmla="*/ 11 w 11"/>
                  <a:gd name="T11" fmla="*/ 20 h 20"/>
                  <a:gd name="T12" fmla="*/ 11 w 11"/>
                  <a:gd name="T13" fmla="*/ 0 h 20"/>
                  <a:gd name="T14" fmla="*/ 8 w 11"/>
                  <a:gd name="T15" fmla="*/ 0 h 20"/>
                  <a:gd name="T16" fmla="*/ 1 w 11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" y="4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4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1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8" name="Freeform: Shape 115"/>
              <p:cNvSpPr>
                <a:spLocks/>
              </p:cNvSpPr>
              <p:nvPr/>
            </p:nvSpPr>
            <p:spPr bwMode="auto">
              <a:xfrm>
                <a:off x="3166134" y="2234450"/>
                <a:ext cx="47791" cy="89455"/>
              </a:xfrm>
              <a:custGeom>
                <a:avLst/>
                <a:gdLst>
                  <a:gd name="T0" fmla="*/ 11 w 11"/>
                  <a:gd name="T1" fmla="*/ 15 h 20"/>
                  <a:gd name="T2" fmla="*/ 11 w 11"/>
                  <a:gd name="T3" fmla="*/ 12 h 20"/>
                  <a:gd name="T4" fmla="*/ 11 w 11"/>
                  <a:gd name="T5" fmla="*/ 5 h 20"/>
                  <a:gd name="T6" fmla="*/ 11 w 11"/>
                  <a:gd name="T7" fmla="*/ 5 h 20"/>
                  <a:gd name="T8" fmla="*/ 4 w 11"/>
                  <a:gd name="T9" fmla="*/ 0 h 20"/>
                  <a:gd name="T10" fmla="*/ 0 w 11"/>
                  <a:gd name="T11" fmla="*/ 0 h 20"/>
                  <a:gd name="T12" fmla="*/ 0 w 11"/>
                  <a:gd name="T13" fmla="*/ 20 h 20"/>
                  <a:gd name="T14" fmla="*/ 4 w 11"/>
                  <a:gd name="T15" fmla="*/ 20 h 20"/>
                  <a:gd name="T16" fmla="*/ 11 w 11"/>
                  <a:gd name="T17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1" y="15"/>
                    </a:move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"/>
                      <a:pt x="7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8" y="20"/>
                      <a:pt x="11" y="18"/>
                      <a:pt x="11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9" name="Freeform: Shape 116"/>
              <p:cNvSpPr>
                <a:spLocks/>
              </p:cNvSpPr>
              <p:nvPr/>
            </p:nvSpPr>
            <p:spPr bwMode="auto">
              <a:xfrm>
                <a:off x="3712668" y="3687789"/>
                <a:ext cx="177685" cy="164205"/>
              </a:xfrm>
              <a:custGeom>
                <a:avLst/>
                <a:gdLst>
                  <a:gd name="T0" fmla="*/ 32 w 40"/>
                  <a:gd name="T1" fmla="*/ 16 h 37"/>
                  <a:gd name="T2" fmla="*/ 31 w 40"/>
                  <a:gd name="T3" fmla="*/ 13 h 37"/>
                  <a:gd name="T4" fmla="*/ 25 w 40"/>
                  <a:gd name="T5" fmla="*/ 14 h 37"/>
                  <a:gd name="T6" fmla="*/ 25 w 40"/>
                  <a:gd name="T7" fmla="*/ 9 h 37"/>
                  <a:gd name="T8" fmla="*/ 21 w 40"/>
                  <a:gd name="T9" fmla="*/ 11 h 37"/>
                  <a:gd name="T10" fmla="*/ 19 w 40"/>
                  <a:gd name="T11" fmla="*/ 5 h 37"/>
                  <a:gd name="T12" fmla="*/ 16 w 40"/>
                  <a:gd name="T13" fmla="*/ 6 h 37"/>
                  <a:gd name="T14" fmla="*/ 17 w 40"/>
                  <a:gd name="T15" fmla="*/ 12 h 37"/>
                  <a:gd name="T16" fmla="*/ 13 w 40"/>
                  <a:gd name="T17" fmla="*/ 6 h 37"/>
                  <a:gd name="T18" fmla="*/ 12 w 40"/>
                  <a:gd name="T19" fmla="*/ 0 h 37"/>
                  <a:gd name="T20" fmla="*/ 7 w 40"/>
                  <a:gd name="T21" fmla="*/ 2 h 37"/>
                  <a:gd name="T22" fmla="*/ 3 w 40"/>
                  <a:gd name="T23" fmla="*/ 7 h 37"/>
                  <a:gd name="T24" fmla="*/ 11 w 40"/>
                  <a:gd name="T25" fmla="*/ 10 h 37"/>
                  <a:gd name="T26" fmla="*/ 14 w 40"/>
                  <a:gd name="T27" fmla="*/ 12 h 37"/>
                  <a:gd name="T28" fmla="*/ 12 w 40"/>
                  <a:gd name="T29" fmla="*/ 16 h 37"/>
                  <a:gd name="T30" fmla="*/ 9 w 40"/>
                  <a:gd name="T31" fmla="*/ 16 h 37"/>
                  <a:gd name="T32" fmla="*/ 1 w 40"/>
                  <a:gd name="T33" fmla="*/ 12 h 37"/>
                  <a:gd name="T34" fmla="*/ 0 w 40"/>
                  <a:gd name="T35" fmla="*/ 18 h 37"/>
                  <a:gd name="T36" fmla="*/ 2 w 40"/>
                  <a:gd name="T37" fmla="*/ 23 h 37"/>
                  <a:gd name="T38" fmla="*/ 7 w 40"/>
                  <a:gd name="T39" fmla="*/ 19 h 37"/>
                  <a:gd name="T40" fmla="*/ 14 w 40"/>
                  <a:gd name="T41" fmla="*/ 18 h 37"/>
                  <a:gd name="T42" fmla="*/ 9 w 40"/>
                  <a:gd name="T43" fmla="*/ 22 h 37"/>
                  <a:gd name="T44" fmla="*/ 10 w 40"/>
                  <a:gd name="T45" fmla="*/ 25 h 37"/>
                  <a:gd name="T46" fmla="*/ 8 w 40"/>
                  <a:gd name="T47" fmla="*/ 27 h 37"/>
                  <a:gd name="T48" fmla="*/ 10 w 40"/>
                  <a:gd name="T49" fmla="*/ 29 h 37"/>
                  <a:gd name="T50" fmla="*/ 12 w 40"/>
                  <a:gd name="T51" fmla="*/ 27 h 37"/>
                  <a:gd name="T52" fmla="*/ 15 w 40"/>
                  <a:gd name="T53" fmla="*/ 28 h 37"/>
                  <a:gd name="T54" fmla="*/ 19 w 40"/>
                  <a:gd name="T55" fmla="*/ 23 h 37"/>
                  <a:gd name="T56" fmla="*/ 18 w 40"/>
                  <a:gd name="T57" fmla="*/ 30 h 37"/>
                  <a:gd name="T58" fmla="*/ 14 w 40"/>
                  <a:gd name="T59" fmla="*/ 35 h 37"/>
                  <a:gd name="T60" fmla="*/ 19 w 40"/>
                  <a:gd name="T61" fmla="*/ 37 h 37"/>
                  <a:gd name="T62" fmla="*/ 25 w 40"/>
                  <a:gd name="T63" fmla="*/ 36 h 37"/>
                  <a:gd name="T64" fmla="*/ 21 w 40"/>
                  <a:gd name="T65" fmla="*/ 28 h 37"/>
                  <a:gd name="T66" fmla="*/ 21 w 40"/>
                  <a:gd name="T67" fmla="*/ 25 h 37"/>
                  <a:gd name="T68" fmla="*/ 25 w 40"/>
                  <a:gd name="T69" fmla="*/ 24 h 37"/>
                  <a:gd name="T70" fmla="*/ 27 w 40"/>
                  <a:gd name="T71" fmla="*/ 26 h 37"/>
                  <a:gd name="T72" fmla="*/ 31 w 40"/>
                  <a:gd name="T73" fmla="*/ 34 h 37"/>
                  <a:gd name="T74" fmla="*/ 35 w 40"/>
                  <a:gd name="T75" fmla="*/ 30 h 37"/>
                  <a:gd name="T76" fmla="*/ 37 w 40"/>
                  <a:gd name="T77" fmla="*/ 25 h 37"/>
                  <a:gd name="T78" fmla="*/ 31 w 40"/>
                  <a:gd name="T79" fmla="*/ 24 h 37"/>
                  <a:gd name="T80" fmla="*/ 25 w 40"/>
                  <a:gd name="T81" fmla="*/ 21 h 37"/>
                  <a:gd name="T82" fmla="*/ 31 w 40"/>
                  <a:gd name="T83" fmla="*/ 21 h 37"/>
                  <a:gd name="T84" fmla="*/ 33 w 40"/>
                  <a:gd name="T85" fmla="*/ 18 h 37"/>
                  <a:gd name="T86" fmla="*/ 36 w 40"/>
                  <a:gd name="T87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" h="37">
                    <a:moveTo>
                      <a:pt x="34" y="1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6" y="14"/>
                      <a:pt x="25" y="1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8" y="11"/>
                      <a:pt x="27" y="10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1"/>
                      <a:pt x="22" y="11"/>
                      <a:pt x="21" y="11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7"/>
                      <a:pt x="20" y="6"/>
                      <a:pt x="19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1"/>
                      <a:pt x="17" y="11"/>
                      <a:pt x="17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4" y="15"/>
                      <a:pt x="1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9"/>
                      <a:pt x="15" y="20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3"/>
                      <a:pt x="18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3" y="23"/>
                      <a:pt x="24" y="2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0"/>
                      <a:pt x="26" y="19"/>
                      <a:pt x="26" y="1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17"/>
                      <a:pt x="36" y="16"/>
                      <a:pt x="3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0" name="Freeform: Shape 117"/>
              <p:cNvSpPr>
                <a:spLocks/>
              </p:cNvSpPr>
              <p:nvPr/>
            </p:nvSpPr>
            <p:spPr bwMode="auto">
              <a:xfrm>
                <a:off x="3329114" y="1475919"/>
                <a:ext cx="115189" cy="113963"/>
              </a:xfrm>
              <a:custGeom>
                <a:avLst/>
                <a:gdLst>
                  <a:gd name="T0" fmla="*/ 25 w 26"/>
                  <a:gd name="T1" fmla="*/ 10 h 26"/>
                  <a:gd name="T2" fmla="*/ 20 w 26"/>
                  <a:gd name="T3" fmla="*/ 12 h 26"/>
                  <a:gd name="T4" fmla="*/ 18 w 26"/>
                  <a:gd name="T5" fmla="*/ 12 h 26"/>
                  <a:gd name="T6" fmla="*/ 17 w 26"/>
                  <a:gd name="T7" fmla="*/ 10 h 26"/>
                  <a:gd name="T8" fmla="*/ 18 w 26"/>
                  <a:gd name="T9" fmla="*/ 8 h 26"/>
                  <a:gd name="T10" fmla="*/ 24 w 26"/>
                  <a:gd name="T11" fmla="*/ 6 h 26"/>
                  <a:gd name="T12" fmla="*/ 21 w 26"/>
                  <a:gd name="T13" fmla="*/ 3 h 26"/>
                  <a:gd name="T14" fmla="*/ 18 w 26"/>
                  <a:gd name="T15" fmla="*/ 2 h 26"/>
                  <a:gd name="T16" fmla="*/ 17 w 26"/>
                  <a:gd name="T17" fmla="*/ 6 h 26"/>
                  <a:gd name="T18" fmla="*/ 15 w 26"/>
                  <a:gd name="T19" fmla="*/ 10 h 26"/>
                  <a:gd name="T20" fmla="*/ 15 w 26"/>
                  <a:gd name="T21" fmla="*/ 6 h 26"/>
                  <a:gd name="T22" fmla="*/ 13 w 26"/>
                  <a:gd name="T23" fmla="*/ 5 h 26"/>
                  <a:gd name="T24" fmla="*/ 13 w 26"/>
                  <a:gd name="T25" fmla="*/ 3 h 26"/>
                  <a:gd name="T26" fmla="*/ 12 w 26"/>
                  <a:gd name="T27" fmla="*/ 3 h 26"/>
                  <a:gd name="T28" fmla="*/ 12 w 26"/>
                  <a:gd name="T29" fmla="*/ 5 h 26"/>
                  <a:gd name="T30" fmla="*/ 10 w 26"/>
                  <a:gd name="T31" fmla="*/ 6 h 26"/>
                  <a:gd name="T32" fmla="*/ 10 w 26"/>
                  <a:gd name="T33" fmla="*/ 10 h 26"/>
                  <a:gd name="T34" fmla="*/ 8 w 26"/>
                  <a:gd name="T35" fmla="*/ 6 h 26"/>
                  <a:gd name="T36" fmla="*/ 7 w 26"/>
                  <a:gd name="T37" fmla="*/ 2 h 26"/>
                  <a:gd name="T38" fmla="*/ 4 w 26"/>
                  <a:gd name="T39" fmla="*/ 3 h 26"/>
                  <a:gd name="T40" fmla="*/ 2 w 26"/>
                  <a:gd name="T41" fmla="*/ 6 h 26"/>
                  <a:gd name="T42" fmla="*/ 7 w 26"/>
                  <a:gd name="T43" fmla="*/ 8 h 26"/>
                  <a:gd name="T44" fmla="*/ 8 w 26"/>
                  <a:gd name="T45" fmla="*/ 10 h 26"/>
                  <a:gd name="T46" fmla="*/ 7 w 26"/>
                  <a:gd name="T47" fmla="*/ 12 h 26"/>
                  <a:gd name="T48" fmla="*/ 5 w 26"/>
                  <a:gd name="T49" fmla="*/ 12 h 26"/>
                  <a:gd name="T50" fmla="*/ 0 w 26"/>
                  <a:gd name="T51" fmla="*/ 10 h 26"/>
                  <a:gd name="T52" fmla="*/ 0 w 26"/>
                  <a:gd name="T53" fmla="*/ 14 h 26"/>
                  <a:gd name="T54" fmla="*/ 1 w 26"/>
                  <a:gd name="T55" fmla="*/ 17 h 26"/>
                  <a:gd name="T56" fmla="*/ 4 w 26"/>
                  <a:gd name="T57" fmla="*/ 15 h 26"/>
                  <a:gd name="T58" fmla="*/ 9 w 26"/>
                  <a:gd name="T59" fmla="*/ 14 h 26"/>
                  <a:gd name="T60" fmla="*/ 6 w 26"/>
                  <a:gd name="T61" fmla="*/ 16 h 26"/>
                  <a:gd name="T62" fmla="*/ 6 w 26"/>
                  <a:gd name="T63" fmla="*/ 18 h 26"/>
                  <a:gd name="T64" fmla="*/ 5 w 26"/>
                  <a:gd name="T65" fmla="*/ 20 h 26"/>
                  <a:gd name="T66" fmla="*/ 6 w 26"/>
                  <a:gd name="T67" fmla="*/ 21 h 26"/>
                  <a:gd name="T68" fmla="*/ 7 w 26"/>
                  <a:gd name="T69" fmla="*/ 19 h 26"/>
                  <a:gd name="T70" fmla="*/ 9 w 26"/>
                  <a:gd name="T71" fmla="*/ 20 h 26"/>
                  <a:gd name="T72" fmla="*/ 12 w 26"/>
                  <a:gd name="T73" fmla="*/ 17 h 26"/>
                  <a:gd name="T74" fmla="*/ 11 w 26"/>
                  <a:gd name="T75" fmla="*/ 21 h 26"/>
                  <a:gd name="T76" fmla="*/ 9 w 26"/>
                  <a:gd name="T77" fmla="*/ 25 h 26"/>
                  <a:gd name="T78" fmla="*/ 12 w 26"/>
                  <a:gd name="T79" fmla="*/ 26 h 26"/>
                  <a:gd name="T80" fmla="*/ 16 w 26"/>
                  <a:gd name="T81" fmla="*/ 26 h 26"/>
                  <a:gd name="T82" fmla="*/ 13 w 26"/>
                  <a:gd name="T83" fmla="*/ 20 h 26"/>
                  <a:gd name="T84" fmla="*/ 13 w 26"/>
                  <a:gd name="T85" fmla="*/ 18 h 26"/>
                  <a:gd name="T86" fmla="*/ 16 w 26"/>
                  <a:gd name="T87" fmla="*/ 17 h 26"/>
                  <a:gd name="T88" fmla="*/ 17 w 26"/>
                  <a:gd name="T89" fmla="*/ 19 h 26"/>
                  <a:gd name="T90" fmla="*/ 19 w 26"/>
                  <a:gd name="T91" fmla="*/ 24 h 26"/>
                  <a:gd name="T92" fmla="*/ 22 w 26"/>
                  <a:gd name="T93" fmla="*/ 22 h 26"/>
                  <a:gd name="T94" fmla="*/ 24 w 26"/>
                  <a:gd name="T95" fmla="*/ 18 h 26"/>
                  <a:gd name="T96" fmla="*/ 19 w 26"/>
                  <a:gd name="T97" fmla="*/ 18 h 26"/>
                  <a:gd name="T98" fmla="*/ 16 w 26"/>
                  <a:gd name="T99" fmla="*/ 15 h 26"/>
                  <a:gd name="T100" fmla="*/ 20 w 26"/>
                  <a:gd name="T101" fmla="*/ 16 h 26"/>
                  <a:gd name="T102" fmla="*/ 21 w 26"/>
                  <a:gd name="T103" fmla="*/ 14 h 26"/>
                  <a:gd name="T104" fmla="*/ 23 w 26"/>
                  <a:gd name="T10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6">
                    <a:moveTo>
                      <a:pt x="26" y="12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0"/>
                      <a:pt x="14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9"/>
                      <a:pt x="11" y="10"/>
                      <a:pt x="10" y="1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2"/>
                      <a:pt x="9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2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5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Freeform: Shape 118"/>
              <p:cNvSpPr>
                <a:spLocks/>
              </p:cNvSpPr>
              <p:nvPr/>
            </p:nvSpPr>
            <p:spPr bwMode="auto">
              <a:xfrm>
                <a:off x="4764072" y="3984339"/>
                <a:ext cx="278169" cy="136021"/>
              </a:xfrm>
              <a:custGeom>
                <a:avLst/>
                <a:gdLst>
                  <a:gd name="T0" fmla="*/ 54 w 63"/>
                  <a:gd name="T1" fmla="*/ 22 h 31"/>
                  <a:gd name="T2" fmla="*/ 63 w 63"/>
                  <a:gd name="T3" fmla="*/ 11 h 31"/>
                  <a:gd name="T4" fmla="*/ 54 w 63"/>
                  <a:gd name="T5" fmla="*/ 0 h 31"/>
                  <a:gd name="T6" fmla="*/ 54 w 63"/>
                  <a:gd name="T7" fmla="*/ 5 h 31"/>
                  <a:gd name="T8" fmla="*/ 58 w 63"/>
                  <a:gd name="T9" fmla="*/ 11 h 31"/>
                  <a:gd name="T10" fmla="*/ 54 w 63"/>
                  <a:gd name="T11" fmla="*/ 17 h 31"/>
                  <a:gd name="T12" fmla="*/ 54 w 63"/>
                  <a:gd name="T13" fmla="*/ 22 h 31"/>
                  <a:gd name="T14" fmla="*/ 26 w 63"/>
                  <a:gd name="T15" fmla="*/ 31 h 31"/>
                  <a:gd name="T16" fmla="*/ 47 w 63"/>
                  <a:gd name="T17" fmla="*/ 21 h 31"/>
                  <a:gd name="T18" fmla="*/ 52 w 63"/>
                  <a:gd name="T19" fmla="*/ 22 h 31"/>
                  <a:gd name="T20" fmla="*/ 54 w 63"/>
                  <a:gd name="T21" fmla="*/ 22 h 31"/>
                  <a:gd name="T22" fmla="*/ 54 w 63"/>
                  <a:gd name="T23" fmla="*/ 17 h 31"/>
                  <a:gd name="T24" fmla="*/ 52 w 63"/>
                  <a:gd name="T25" fmla="*/ 17 h 31"/>
                  <a:gd name="T26" fmla="*/ 50 w 63"/>
                  <a:gd name="T27" fmla="*/ 17 h 31"/>
                  <a:gd name="T28" fmla="*/ 53 w 63"/>
                  <a:gd name="T29" fmla="*/ 5 h 31"/>
                  <a:gd name="T30" fmla="*/ 53 w 63"/>
                  <a:gd name="T31" fmla="*/ 5 h 31"/>
                  <a:gd name="T32" fmla="*/ 53 w 63"/>
                  <a:gd name="T33" fmla="*/ 5 h 31"/>
                  <a:gd name="T34" fmla="*/ 54 w 63"/>
                  <a:gd name="T35" fmla="*/ 5 h 31"/>
                  <a:gd name="T36" fmla="*/ 54 w 63"/>
                  <a:gd name="T37" fmla="*/ 0 h 31"/>
                  <a:gd name="T38" fmla="*/ 52 w 63"/>
                  <a:gd name="T39" fmla="*/ 0 h 31"/>
                  <a:gd name="T40" fmla="*/ 52 w 63"/>
                  <a:gd name="T41" fmla="*/ 0 h 31"/>
                  <a:gd name="T42" fmla="*/ 0 w 63"/>
                  <a:gd name="T43" fmla="*/ 0 h 31"/>
                  <a:gd name="T44" fmla="*/ 0 w 63"/>
                  <a:gd name="T45" fmla="*/ 5 h 31"/>
                  <a:gd name="T46" fmla="*/ 26 w 63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" h="31">
                    <a:moveTo>
                      <a:pt x="54" y="22"/>
                    </a:moveTo>
                    <a:cubicBezTo>
                      <a:pt x="59" y="21"/>
                      <a:pt x="63" y="16"/>
                      <a:pt x="63" y="11"/>
                    </a:cubicBezTo>
                    <a:cubicBezTo>
                      <a:pt x="63" y="5"/>
                      <a:pt x="59" y="1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6" y="6"/>
                      <a:pt x="58" y="8"/>
                      <a:pt x="58" y="11"/>
                    </a:cubicBezTo>
                    <a:cubicBezTo>
                      <a:pt x="58" y="14"/>
                      <a:pt x="56" y="16"/>
                      <a:pt x="54" y="17"/>
                    </a:cubicBezTo>
                    <a:lnTo>
                      <a:pt x="54" y="22"/>
                    </a:lnTo>
                    <a:close/>
                    <a:moveTo>
                      <a:pt x="26" y="31"/>
                    </a:moveTo>
                    <a:cubicBezTo>
                      <a:pt x="35" y="31"/>
                      <a:pt x="42" y="27"/>
                      <a:pt x="47" y="21"/>
                    </a:cubicBezTo>
                    <a:cubicBezTo>
                      <a:pt x="49" y="22"/>
                      <a:pt x="50" y="22"/>
                      <a:pt x="52" y="22"/>
                    </a:cubicBezTo>
                    <a:cubicBezTo>
                      <a:pt x="53" y="22"/>
                      <a:pt x="53" y="22"/>
                      <a:pt x="54" y="22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3" y="17"/>
                      <a:pt x="53" y="17"/>
                      <a:pt x="52" y="17"/>
                    </a:cubicBezTo>
                    <a:cubicBezTo>
                      <a:pt x="51" y="17"/>
                      <a:pt x="50" y="17"/>
                      <a:pt x="50" y="17"/>
                    </a:cubicBezTo>
                    <a:cubicBezTo>
                      <a:pt x="52" y="13"/>
                      <a:pt x="53" y="9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3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" name="Rectangle 119"/>
              <p:cNvSpPr>
                <a:spLocks/>
              </p:cNvSpPr>
              <p:nvPr/>
            </p:nvSpPr>
            <p:spPr bwMode="auto">
              <a:xfrm>
                <a:off x="4764072" y="4133840"/>
                <a:ext cx="251210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3" name="Freeform: Shape 120"/>
              <p:cNvSpPr>
                <a:spLocks/>
              </p:cNvSpPr>
              <p:nvPr/>
            </p:nvSpPr>
            <p:spPr bwMode="auto">
              <a:xfrm>
                <a:off x="4821666" y="3921843"/>
                <a:ext cx="44115" cy="52693"/>
              </a:xfrm>
              <a:custGeom>
                <a:avLst/>
                <a:gdLst>
                  <a:gd name="T0" fmla="*/ 3 w 10"/>
                  <a:gd name="T1" fmla="*/ 6 h 12"/>
                  <a:gd name="T2" fmla="*/ 5 w 10"/>
                  <a:gd name="T3" fmla="*/ 11 h 12"/>
                  <a:gd name="T4" fmla="*/ 9 w 10"/>
                  <a:gd name="T5" fmla="*/ 2 h 12"/>
                  <a:gd name="T6" fmla="*/ 9 w 10"/>
                  <a:gd name="T7" fmla="*/ 0 h 12"/>
                  <a:gd name="T8" fmla="*/ 3 w 10"/>
                  <a:gd name="T9" fmla="*/ 1 h 12"/>
                  <a:gd name="T10" fmla="*/ 3 w 10"/>
                  <a:gd name="T11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3" y="6"/>
                    </a:moveTo>
                    <a:cubicBezTo>
                      <a:pt x="0" y="7"/>
                      <a:pt x="2" y="12"/>
                      <a:pt x="5" y="11"/>
                    </a:cubicBezTo>
                    <a:cubicBezTo>
                      <a:pt x="9" y="9"/>
                      <a:pt x="10" y="5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4" y="3"/>
                      <a:pt x="5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4" name="Freeform: Shape 121"/>
              <p:cNvSpPr>
                <a:spLocks/>
              </p:cNvSpPr>
              <p:nvPr/>
            </p:nvSpPr>
            <p:spPr bwMode="auto">
              <a:xfrm>
                <a:off x="4887839" y="3908364"/>
                <a:ext cx="44115" cy="66172"/>
              </a:xfrm>
              <a:custGeom>
                <a:avLst/>
                <a:gdLst>
                  <a:gd name="T0" fmla="*/ 3 w 10"/>
                  <a:gd name="T1" fmla="*/ 9 h 15"/>
                  <a:gd name="T2" fmla="*/ 5 w 10"/>
                  <a:gd name="T3" fmla="*/ 14 h 15"/>
                  <a:gd name="T4" fmla="*/ 9 w 10"/>
                  <a:gd name="T5" fmla="*/ 5 h 15"/>
                  <a:gd name="T6" fmla="*/ 7 w 10"/>
                  <a:gd name="T7" fmla="*/ 0 h 15"/>
                  <a:gd name="T8" fmla="*/ 2 w 10"/>
                  <a:gd name="T9" fmla="*/ 1 h 15"/>
                  <a:gd name="T10" fmla="*/ 3 w 10"/>
                  <a:gd name="T11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3" y="9"/>
                    </a:moveTo>
                    <a:cubicBezTo>
                      <a:pt x="0" y="10"/>
                      <a:pt x="2" y="15"/>
                      <a:pt x="5" y="14"/>
                    </a:cubicBezTo>
                    <a:cubicBezTo>
                      <a:pt x="9" y="12"/>
                      <a:pt x="10" y="8"/>
                      <a:pt x="9" y="5"/>
                    </a:cubicBezTo>
                    <a:cubicBezTo>
                      <a:pt x="9" y="3"/>
                      <a:pt x="8" y="2"/>
                      <a:pt x="7" y="0"/>
                    </a:cubicBezTo>
                    <a:cubicBezTo>
                      <a:pt x="5" y="1"/>
                      <a:pt x="3" y="1"/>
                      <a:pt x="2" y="1"/>
                    </a:cubicBezTo>
                    <a:cubicBezTo>
                      <a:pt x="3" y="4"/>
                      <a:pt x="5" y="8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" name="Freeform: Shape 122"/>
              <p:cNvSpPr>
                <a:spLocks/>
              </p:cNvSpPr>
              <p:nvPr/>
            </p:nvSpPr>
            <p:spPr bwMode="auto">
              <a:xfrm>
                <a:off x="5775037" y="3467215"/>
                <a:ext cx="75976" cy="35537"/>
              </a:xfrm>
              <a:custGeom>
                <a:avLst/>
                <a:gdLst>
                  <a:gd name="T0" fmla="*/ 0 w 62"/>
                  <a:gd name="T1" fmla="*/ 18 h 29"/>
                  <a:gd name="T2" fmla="*/ 22 w 62"/>
                  <a:gd name="T3" fmla="*/ 29 h 29"/>
                  <a:gd name="T4" fmla="*/ 62 w 62"/>
                  <a:gd name="T5" fmla="*/ 29 h 29"/>
                  <a:gd name="T6" fmla="*/ 7 w 62"/>
                  <a:gd name="T7" fmla="*/ 0 h 29"/>
                  <a:gd name="T8" fmla="*/ 0 w 62"/>
                  <a:gd name="T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0" y="18"/>
                    </a:moveTo>
                    <a:lnTo>
                      <a:pt x="22" y="29"/>
                    </a:lnTo>
                    <a:lnTo>
                      <a:pt x="62" y="29"/>
                    </a:lnTo>
                    <a:lnTo>
                      <a:pt x="7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6" name="Freeform: Shape 123"/>
              <p:cNvSpPr>
                <a:spLocks/>
              </p:cNvSpPr>
              <p:nvPr/>
            </p:nvSpPr>
            <p:spPr bwMode="auto">
              <a:xfrm>
                <a:off x="5775037" y="3506428"/>
                <a:ext cx="186263" cy="93131"/>
              </a:xfrm>
              <a:custGeom>
                <a:avLst/>
                <a:gdLst>
                  <a:gd name="T0" fmla="*/ 62 w 152"/>
                  <a:gd name="T1" fmla="*/ 76 h 76"/>
                  <a:gd name="T2" fmla="*/ 123 w 152"/>
                  <a:gd name="T3" fmla="*/ 76 h 76"/>
                  <a:gd name="T4" fmla="*/ 123 w 152"/>
                  <a:gd name="T5" fmla="*/ 62 h 76"/>
                  <a:gd name="T6" fmla="*/ 152 w 152"/>
                  <a:gd name="T7" fmla="*/ 62 h 76"/>
                  <a:gd name="T8" fmla="*/ 152 w 152"/>
                  <a:gd name="T9" fmla="*/ 15 h 76"/>
                  <a:gd name="T10" fmla="*/ 123 w 152"/>
                  <a:gd name="T11" fmla="*/ 15 h 76"/>
                  <a:gd name="T12" fmla="*/ 123 w 152"/>
                  <a:gd name="T13" fmla="*/ 0 h 76"/>
                  <a:gd name="T14" fmla="*/ 69 w 152"/>
                  <a:gd name="T15" fmla="*/ 0 h 76"/>
                  <a:gd name="T16" fmla="*/ 62 w 152"/>
                  <a:gd name="T17" fmla="*/ 0 h 76"/>
                  <a:gd name="T18" fmla="*/ 62 w 152"/>
                  <a:gd name="T19" fmla="*/ 29 h 76"/>
                  <a:gd name="T20" fmla="*/ 90 w 152"/>
                  <a:gd name="T21" fmla="*/ 29 h 76"/>
                  <a:gd name="T22" fmla="*/ 90 w 152"/>
                  <a:gd name="T23" fmla="*/ 47 h 76"/>
                  <a:gd name="T24" fmla="*/ 62 w 152"/>
                  <a:gd name="T25" fmla="*/ 47 h 76"/>
                  <a:gd name="T26" fmla="*/ 62 w 152"/>
                  <a:gd name="T27" fmla="*/ 76 h 76"/>
                  <a:gd name="T28" fmla="*/ 0 w 152"/>
                  <a:gd name="T29" fmla="*/ 76 h 76"/>
                  <a:gd name="T30" fmla="*/ 62 w 152"/>
                  <a:gd name="T31" fmla="*/ 76 h 76"/>
                  <a:gd name="T32" fmla="*/ 62 w 152"/>
                  <a:gd name="T33" fmla="*/ 47 h 76"/>
                  <a:gd name="T34" fmla="*/ 29 w 152"/>
                  <a:gd name="T35" fmla="*/ 47 h 76"/>
                  <a:gd name="T36" fmla="*/ 29 w 152"/>
                  <a:gd name="T37" fmla="*/ 29 h 76"/>
                  <a:gd name="T38" fmla="*/ 29 w 152"/>
                  <a:gd name="T39" fmla="*/ 29 h 76"/>
                  <a:gd name="T40" fmla="*/ 62 w 152"/>
                  <a:gd name="T41" fmla="*/ 29 h 76"/>
                  <a:gd name="T42" fmla="*/ 62 w 152"/>
                  <a:gd name="T43" fmla="*/ 0 h 76"/>
                  <a:gd name="T44" fmla="*/ 33 w 152"/>
                  <a:gd name="T45" fmla="*/ 0 h 76"/>
                  <a:gd name="T46" fmla="*/ 0 w 152"/>
                  <a:gd name="T47" fmla="*/ 0 h 76"/>
                  <a:gd name="T48" fmla="*/ 0 w 152"/>
                  <a:gd name="T4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2" h="76">
                    <a:moveTo>
                      <a:pt x="62" y="76"/>
                    </a:moveTo>
                    <a:lnTo>
                      <a:pt x="123" y="76"/>
                    </a:lnTo>
                    <a:lnTo>
                      <a:pt x="123" y="62"/>
                    </a:lnTo>
                    <a:lnTo>
                      <a:pt x="152" y="62"/>
                    </a:lnTo>
                    <a:lnTo>
                      <a:pt x="152" y="15"/>
                    </a:lnTo>
                    <a:lnTo>
                      <a:pt x="123" y="15"/>
                    </a:lnTo>
                    <a:lnTo>
                      <a:pt x="123" y="0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29"/>
                    </a:lnTo>
                    <a:lnTo>
                      <a:pt x="90" y="29"/>
                    </a:lnTo>
                    <a:lnTo>
                      <a:pt x="90" y="47"/>
                    </a:lnTo>
                    <a:lnTo>
                      <a:pt x="62" y="47"/>
                    </a:lnTo>
                    <a:lnTo>
                      <a:pt x="62" y="76"/>
                    </a:lnTo>
                    <a:close/>
                    <a:moveTo>
                      <a:pt x="0" y="76"/>
                    </a:moveTo>
                    <a:lnTo>
                      <a:pt x="62" y="76"/>
                    </a:lnTo>
                    <a:lnTo>
                      <a:pt x="62" y="47"/>
                    </a:lnTo>
                    <a:lnTo>
                      <a:pt x="29" y="4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62" y="29"/>
                    </a:lnTo>
                    <a:lnTo>
                      <a:pt x="62" y="0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7" name="Freeform: Shape 124"/>
              <p:cNvSpPr>
                <a:spLocks/>
              </p:cNvSpPr>
              <p:nvPr/>
            </p:nvSpPr>
            <p:spPr bwMode="auto">
              <a:xfrm>
                <a:off x="5064298" y="1038447"/>
                <a:ext cx="115189" cy="118865"/>
              </a:xfrm>
              <a:custGeom>
                <a:avLst/>
                <a:gdLst>
                  <a:gd name="T0" fmla="*/ 23 w 26"/>
                  <a:gd name="T1" fmla="*/ 19 h 27"/>
                  <a:gd name="T2" fmla="*/ 25 w 26"/>
                  <a:gd name="T3" fmla="*/ 20 h 27"/>
                  <a:gd name="T4" fmla="*/ 22 w 26"/>
                  <a:gd name="T5" fmla="*/ 24 h 27"/>
                  <a:gd name="T6" fmla="*/ 20 w 26"/>
                  <a:gd name="T7" fmla="*/ 22 h 27"/>
                  <a:gd name="T8" fmla="*/ 17 w 26"/>
                  <a:gd name="T9" fmla="*/ 24 h 27"/>
                  <a:gd name="T10" fmla="*/ 17 w 26"/>
                  <a:gd name="T11" fmla="*/ 26 h 27"/>
                  <a:gd name="T12" fmla="*/ 13 w 26"/>
                  <a:gd name="T13" fmla="*/ 27 h 27"/>
                  <a:gd name="T14" fmla="*/ 13 w 26"/>
                  <a:gd name="T15" fmla="*/ 21 h 27"/>
                  <a:gd name="T16" fmla="*/ 19 w 26"/>
                  <a:gd name="T17" fmla="*/ 18 h 27"/>
                  <a:gd name="T18" fmla="*/ 18 w 26"/>
                  <a:gd name="T19" fmla="*/ 8 h 27"/>
                  <a:gd name="T20" fmla="*/ 18 w 26"/>
                  <a:gd name="T21" fmla="*/ 8 h 27"/>
                  <a:gd name="T22" fmla="*/ 15 w 26"/>
                  <a:gd name="T23" fmla="*/ 6 h 27"/>
                  <a:gd name="T24" fmla="*/ 13 w 26"/>
                  <a:gd name="T25" fmla="*/ 6 h 27"/>
                  <a:gd name="T26" fmla="*/ 13 w 26"/>
                  <a:gd name="T27" fmla="*/ 0 h 27"/>
                  <a:gd name="T28" fmla="*/ 14 w 26"/>
                  <a:gd name="T29" fmla="*/ 0 h 27"/>
                  <a:gd name="T30" fmla="*/ 15 w 26"/>
                  <a:gd name="T31" fmla="*/ 2 h 27"/>
                  <a:gd name="T32" fmla="*/ 18 w 26"/>
                  <a:gd name="T33" fmla="*/ 3 h 27"/>
                  <a:gd name="T34" fmla="*/ 20 w 26"/>
                  <a:gd name="T35" fmla="*/ 2 h 27"/>
                  <a:gd name="T36" fmla="*/ 23 w 26"/>
                  <a:gd name="T37" fmla="*/ 5 h 27"/>
                  <a:gd name="T38" fmla="*/ 22 w 26"/>
                  <a:gd name="T39" fmla="*/ 7 h 27"/>
                  <a:gd name="T40" fmla="*/ 24 w 26"/>
                  <a:gd name="T41" fmla="*/ 10 h 27"/>
                  <a:gd name="T42" fmla="*/ 26 w 26"/>
                  <a:gd name="T43" fmla="*/ 10 h 27"/>
                  <a:gd name="T44" fmla="*/ 26 w 26"/>
                  <a:gd name="T45" fmla="*/ 15 h 27"/>
                  <a:gd name="T46" fmla="*/ 24 w 26"/>
                  <a:gd name="T47" fmla="*/ 15 h 27"/>
                  <a:gd name="T48" fmla="*/ 23 w 26"/>
                  <a:gd name="T49" fmla="*/ 19 h 27"/>
                  <a:gd name="T50" fmla="*/ 13 w 26"/>
                  <a:gd name="T51" fmla="*/ 27 h 27"/>
                  <a:gd name="T52" fmla="*/ 12 w 26"/>
                  <a:gd name="T53" fmla="*/ 27 h 27"/>
                  <a:gd name="T54" fmla="*/ 12 w 26"/>
                  <a:gd name="T55" fmla="*/ 25 h 27"/>
                  <a:gd name="T56" fmla="*/ 8 w 26"/>
                  <a:gd name="T57" fmla="*/ 24 h 27"/>
                  <a:gd name="T58" fmla="*/ 7 w 26"/>
                  <a:gd name="T59" fmla="*/ 25 h 27"/>
                  <a:gd name="T60" fmla="*/ 3 w 26"/>
                  <a:gd name="T61" fmla="*/ 22 h 27"/>
                  <a:gd name="T62" fmla="*/ 4 w 26"/>
                  <a:gd name="T63" fmla="*/ 20 h 27"/>
                  <a:gd name="T64" fmla="*/ 2 w 26"/>
                  <a:gd name="T65" fmla="*/ 17 h 27"/>
                  <a:gd name="T66" fmla="*/ 0 w 26"/>
                  <a:gd name="T67" fmla="*/ 17 h 27"/>
                  <a:gd name="T68" fmla="*/ 0 w 26"/>
                  <a:gd name="T69" fmla="*/ 12 h 27"/>
                  <a:gd name="T70" fmla="*/ 2 w 26"/>
                  <a:gd name="T71" fmla="*/ 12 h 27"/>
                  <a:gd name="T72" fmla="*/ 3 w 26"/>
                  <a:gd name="T73" fmla="*/ 8 h 27"/>
                  <a:gd name="T74" fmla="*/ 2 w 26"/>
                  <a:gd name="T75" fmla="*/ 7 h 27"/>
                  <a:gd name="T76" fmla="*/ 5 w 26"/>
                  <a:gd name="T77" fmla="*/ 3 h 27"/>
                  <a:gd name="T78" fmla="*/ 6 w 26"/>
                  <a:gd name="T79" fmla="*/ 4 h 27"/>
                  <a:gd name="T80" fmla="*/ 10 w 26"/>
                  <a:gd name="T81" fmla="*/ 3 h 27"/>
                  <a:gd name="T82" fmla="*/ 10 w 26"/>
                  <a:gd name="T83" fmla="*/ 1 h 27"/>
                  <a:gd name="T84" fmla="*/ 13 w 26"/>
                  <a:gd name="T85" fmla="*/ 0 h 27"/>
                  <a:gd name="T86" fmla="*/ 13 w 26"/>
                  <a:gd name="T87" fmla="*/ 6 h 27"/>
                  <a:gd name="T88" fmla="*/ 7 w 26"/>
                  <a:gd name="T89" fmla="*/ 9 h 27"/>
                  <a:gd name="T90" fmla="*/ 8 w 26"/>
                  <a:gd name="T91" fmla="*/ 19 h 27"/>
                  <a:gd name="T92" fmla="*/ 11 w 26"/>
                  <a:gd name="T93" fmla="*/ 21 h 27"/>
                  <a:gd name="T94" fmla="*/ 13 w 26"/>
                  <a:gd name="T95" fmla="*/ 21 h 27"/>
                  <a:gd name="T96" fmla="*/ 13 w 26"/>
                  <a:gd name="T9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" h="27">
                    <a:moveTo>
                      <a:pt x="23" y="19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3"/>
                      <a:pt x="18" y="24"/>
                      <a:pt x="17" y="24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9" y="18"/>
                    </a:cubicBezTo>
                    <a:cubicBezTo>
                      <a:pt x="22" y="15"/>
                      <a:pt x="21" y="10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7"/>
                      <a:pt x="16" y="7"/>
                      <a:pt x="15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7" y="3"/>
                      <a:pt x="18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8"/>
                      <a:pt x="24" y="9"/>
                      <a:pt x="24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8"/>
                      <a:pt x="23" y="19"/>
                    </a:cubicBezTo>
                    <a:close/>
                    <a:moveTo>
                      <a:pt x="13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5"/>
                      <a:pt x="9" y="24"/>
                      <a:pt x="8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9"/>
                      <a:pt x="3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10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6"/>
                      <a:pt x="9" y="7"/>
                      <a:pt x="7" y="9"/>
                    </a:cubicBezTo>
                    <a:cubicBezTo>
                      <a:pt x="5" y="12"/>
                      <a:pt x="5" y="17"/>
                      <a:pt x="8" y="19"/>
                    </a:cubicBezTo>
                    <a:cubicBezTo>
                      <a:pt x="9" y="20"/>
                      <a:pt x="10" y="20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8" name="Freeform: Shape 125"/>
              <p:cNvSpPr>
                <a:spLocks/>
              </p:cNvSpPr>
              <p:nvPr/>
            </p:nvSpPr>
            <p:spPr bwMode="auto">
              <a:xfrm>
                <a:off x="5430696" y="1236964"/>
                <a:ext cx="137246" cy="101709"/>
              </a:xfrm>
              <a:custGeom>
                <a:avLst/>
                <a:gdLst>
                  <a:gd name="T0" fmla="*/ 16 w 31"/>
                  <a:gd name="T1" fmla="*/ 0 h 23"/>
                  <a:gd name="T2" fmla="*/ 0 w 31"/>
                  <a:gd name="T3" fmla="*/ 15 h 23"/>
                  <a:gd name="T4" fmla="*/ 2 w 31"/>
                  <a:gd name="T5" fmla="*/ 23 h 23"/>
                  <a:gd name="T6" fmla="*/ 2 w 31"/>
                  <a:gd name="T7" fmla="*/ 19 h 23"/>
                  <a:gd name="T8" fmla="*/ 3 w 31"/>
                  <a:gd name="T9" fmla="*/ 17 h 23"/>
                  <a:gd name="T10" fmla="*/ 3 w 31"/>
                  <a:gd name="T11" fmla="*/ 15 h 23"/>
                  <a:gd name="T12" fmla="*/ 16 w 31"/>
                  <a:gd name="T13" fmla="*/ 3 h 23"/>
                  <a:gd name="T14" fmla="*/ 28 w 31"/>
                  <a:gd name="T15" fmla="*/ 15 h 23"/>
                  <a:gd name="T16" fmla="*/ 28 w 31"/>
                  <a:gd name="T17" fmla="*/ 17 h 23"/>
                  <a:gd name="T18" fmla="*/ 29 w 31"/>
                  <a:gd name="T19" fmla="*/ 19 h 23"/>
                  <a:gd name="T20" fmla="*/ 29 w 31"/>
                  <a:gd name="T21" fmla="*/ 23 h 23"/>
                  <a:gd name="T22" fmla="*/ 31 w 31"/>
                  <a:gd name="T23" fmla="*/ 15 h 23"/>
                  <a:gd name="T24" fmla="*/ 16 w 31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23">
                    <a:moveTo>
                      <a:pt x="16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18"/>
                      <a:pt x="1" y="21"/>
                      <a:pt x="2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3" y="17"/>
                      <a:pt x="3" y="17"/>
                    </a:cubicBezTo>
                    <a:cubicBezTo>
                      <a:pt x="3" y="16"/>
                      <a:pt x="3" y="16"/>
                      <a:pt x="3" y="15"/>
                    </a:cubicBezTo>
                    <a:cubicBezTo>
                      <a:pt x="3" y="8"/>
                      <a:pt x="9" y="3"/>
                      <a:pt x="16" y="3"/>
                    </a:cubicBezTo>
                    <a:cubicBezTo>
                      <a:pt x="23" y="3"/>
                      <a:pt x="28" y="8"/>
                      <a:pt x="28" y="15"/>
                    </a:cubicBezTo>
                    <a:cubicBezTo>
                      <a:pt x="28" y="16"/>
                      <a:pt x="28" y="16"/>
                      <a:pt x="28" y="17"/>
                    </a:cubicBezTo>
                    <a:cubicBezTo>
                      <a:pt x="29" y="17"/>
                      <a:pt x="29" y="18"/>
                      <a:pt x="29" y="19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1"/>
                      <a:pt x="31" y="18"/>
                      <a:pt x="31" y="15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9" name="Freeform: Shape 126"/>
              <p:cNvSpPr>
                <a:spLocks/>
              </p:cNvSpPr>
              <p:nvPr/>
            </p:nvSpPr>
            <p:spPr bwMode="auto">
              <a:xfrm>
                <a:off x="5444176" y="1308038"/>
                <a:ext cx="30635" cy="52693"/>
              </a:xfrm>
              <a:custGeom>
                <a:avLst/>
                <a:gdLst>
                  <a:gd name="T0" fmla="*/ 0 w 7"/>
                  <a:gd name="T1" fmla="*/ 2 h 12"/>
                  <a:gd name="T2" fmla="*/ 0 w 7"/>
                  <a:gd name="T3" fmla="*/ 3 h 12"/>
                  <a:gd name="T4" fmla="*/ 0 w 7"/>
                  <a:gd name="T5" fmla="*/ 7 h 12"/>
                  <a:gd name="T6" fmla="*/ 0 w 7"/>
                  <a:gd name="T7" fmla="*/ 8 h 12"/>
                  <a:gd name="T8" fmla="*/ 5 w 7"/>
                  <a:gd name="T9" fmla="*/ 12 h 12"/>
                  <a:gd name="T10" fmla="*/ 7 w 7"/>
                  <a:gd name="T11" fmla="*/ 12 h 12"/>
                  <a:gd name="T12" fmla="*/ 7 w 7"/>
                  <a:gd name="T13" fmla="*/ 0 h 12"/>
                  <a:gd name="T14" fmla="*/ 5 w 7"/>
                  <a:gd name="T15" fmla="*/ 0 h 12"/>
                  <a:gd name="T16" fmla="*/ 0 w 7"/>
                  <a:gd name="T1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2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2" y="12"/>
                      <a:pt x="5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0" name="Freeform: Shape 127"/>
              <p:cNvSpPr>
                <a:spLocks/>
              </p:cNvSpPr>
              <p:nvPr/>
            </p:nvSpPr>
            <p:spPr bwMode="auto">
              <a:xfrm>
                <a:off x="5523828" y="1308038"/>
                <a:ext cx="30635" cy="52693"/>
              </a:xfrm>
              <a:custGeom>
                <a:avLst/>
                <a:gdLst>
                  <a:gd name="T0" fmla="*/ 7 w 7"/>
                  <a:gd name="T1" fmla="*/ 8 h 12"/>
                  <a:gd name="T2" fmla="*/ 7 w 7"/>
                  <a:gd name="T3" fmla="*/ 7 h 12"/>
                  <a:gd name="T4" fmla="*/ 7 w 7"/>
                  <a:gd name="T5" fmla="*/ 3 h 12"/>
                  <a:gd name="T6" fmla="*/ 7 w 7"/>
                  <a:gd name="T7" fmla="*/ 2 h 12"/>
                  <a:gd name="T8" fmla="*/ 2 w 7"/>
                  <a:gd name="T9" fmla="*/ 0 h 12"/>
                  <a:gd name="T10" fmla="*/ 0 w 7"/>
                  <a:gd name="T11" fmla="*/ 0 h 12"/>
                  <a:gd name="T12" fmla="*/ 0 w 7"/>
                  <a:gd name="T13" fmla="*/ 12 h 12"/>
                  <a:gd name="T14" fmla="*/ 2 w 7"/>
                  <a:gd name="T15" fmla="*/ 12 h 12"/>
                  <a:gd name="T16" fmla="*/ 7 w 7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8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7" y="10"/>
                      <a:pt x="7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1" name="Freeform: Shape 128"/>
              <p:cNvSpPr>
                <a:spLocks/>
              </p:cNvSpPr>
              <p:nvPr/>
            </p:nvSpPr>
            <p:spPr bwMode="auto">
              <a:xfrm>
                <a:off x="5987034" y="2883918"/>
                <a:ext cx="186263" cy="137246"/>
              </a:xfrm>
              <a:custGeom>
                <a:avLst/>
                <a:gdLst>
                  <a:gd name="T0" fmla="*/ 28 w 42"/>
                  <a:gd name="T1" fmla="*/ 31 h 31"/>
                  <a:gd name="T2" fmla="*/ 42 w 42"/>
                  <a:gd name="T3" fmla="*/ 31 h 31"/>
                  <a:gd name="T4" fmla="*/ 42 w 42"/>
                  <a:gd name="T5" fmla="*/ 0 h 31"/>
                  <a:gd name="T6" fmla="*/ 28 w 42"/>
                  <a:gd name="T7" fmla="*/ 0 h 31"/>
                  <a:gd name="T8" fmla="*/ 28 w 42"/>
                  <a:gd name="T9" fmla="*/ 13 h 31"/>
                  <a:gd name="T10" fmla="*/ 38 w 42"/>
                  <a:gd name="T11" fmla="*/ 27 h 31"/>
                  <a:gd name="T12" fmla="*/ 28 w 42"/>
                  <a:gd name="T13" fmla="*/ 27 h 31"/>
                  <a:gd name="T14" fmla="*/ 28 w 42"/>
                  <a:gd name="T15" fmla="*/ 31 h 31"/>
                  <a:gd name="T16" fmla="*/ 19 w 42"/>
                  <a:gd name="T17" fmla="*/ 31 h 31"/>
                  <a:gd name="T18" fmla="*/ 28 w 42"/>
                  <a:gd name="T19" fmla="*/ 31 h 31"/>
                  <a:gd name="T20" fmla="*/ 28 w 42"/>
                  <a:gd name="T21" fmla="*/ 27 h 31"/>
                  <a:gd name="T22" fmla="*/ 22 w 42"/>
                  <a:gd name="T23" fmla="*/ 27 h 31"/>
                  <a:gd name="T24" fmla="*/ 21 w 42"/>
                  <a:gd name="T25" fmla="*/ 26 h 31"/>
                  <a:gd name="T26" fmla="*/ 19 w 42"/>
                  <a:gd name="T27" fmla="*/ 23 h 31"/>
                  <a:gd name="T28" fmla="*/ 19 w 42"/>
                  <a:gd name="T29" fmla="*/ 25 h 31"/>
                  <a:gd name="T30" fmla="*/ 20 w 42"/>
                  <a:gd name="T31" fmla="*/ 27 h 31"/>
                  <a:gd name="T32" fmla="*/ 19 w 42"/>
                  <a:gd name="T33" fmla="*/ 27 h 31"/>
                  <a:gd name="T34" fmla="*/ 19 w 42"/>
                  <a:gd name="T35" fmla="*/ 31 h 31"/>
                  <a:gd name="T36" fmla="*/ 28 w 42"/>
                  <a:gd name="T37" fmla="*/ 0 h 31"/>
                  <a:gd name="T38" fmla="*/ 19 w 42"/>
                  <a:gd name="T39" fmla="*/ 0 h 31"/>
                  <a:gd name="T40" fmla="*/ 19 w 42"/>
                  <a:gd name="T41" fmla="*/ 20 h 31"/>
                  <a:gd name="T42" fmla="*/ 26 w 42"/>
                  <a:gd name="T43" fmla="*/ 10 h 31"/>
                  <a:gd name="T44" fmla="*/ 26 w 42"/>
                  <a:gd name="T45" fmla="*/ 10 h 31"/>
                  <a:gd name="T46" fmla="*/ 28 w 42"/>
                  <a:gd name="T47" fmla="*/ 13 h 31"/>
                  <a:gd name="T48" fmla="*/ 28 w 42"/>
                  <a:gd name="T49" fmla="*/ 0 h 31"/>
                  <a:gd name="T50" fmla="*/ 12 w 42"/>
                  <a:gd name="T51" fmla="*/ 31 h 31"/>
                  <a:gd name="T52" fmla="*/ 19 w 42"/>
                  <a:gd name="T53" fmla="*/ 31 h 31"/>
                  <a:gd name="T54" fmla="*/ 19 w 42"/>
                  <a:gd name="T55" fmla="*/ 27 h 31"/>
                  <a:gd name="T56" fmla="*/ 14 w 42"/>
                  <a:gd name="T57" fmla="*/ 27 h 31"/>
                  <a:gd name="T58" fmla="*/ 12 w 42"/>
                  <a:gd name="T59" fmla="*/ 27 h 31"/>
                  <a:gd name="T60" fmla="*/ 12 w 42"/>
                  <a:gd name="T61" fmla="*/ 31 h 31"/>
                  <a:gd name="T62" fmla="*/ 19 w 42"/>
                  <a:gd name="T63" fmla="*/ 0 h 31"/>
                  <a:gd name="T64" fmla="*/ 12 w 42"/>
                  <a:gd name="T65" fmla="*/ 0 h 31"/>
                  <a:gd name="T66" fmla="*/ 12 w 42"/>
                  <a:gd name="T67" fmla="*/ 6 h 31"/>
                  <a:gd name="T68" fmla="*/ 13 w 42"/>
                  <a:gd name="T69" fmla="*/ 8 h 31"/>
                  <a:gd name="T70" fmla="*/ 12 w 42"/>
                  <a:gd name="T71" fmla="*/ 10 h 31"/>
                  <a:gd name="T72" fmla="*/ 12 w 42"/>
                  <a:gd name="T73" fmla="*/ 16 h 31"/>
                  <a:gd name="T74" fmla="*/ 12 w 42"/>
                  <a:gd name="T75" fmla="*/ 16 h 31"/>
                  <a:gd name="T76" fmla="*/ 17 w 42"/>
                  <a:gd name="T77" fmla="*/ 23 h 31"/>
                  <a:gd name="T78" fmla="*/ 19 w 42"/>
                  <a:gd name="T79" fmla="*/ 25 h 31"/>
                  <a:gd name="T80" fmla="*/ 19 w 42"/>
                  <a:gd name="T81" fmla="*/ 23 h 31"/>
                  <a:gd name="T82" fmla="*/ 18 w 42"/>
                  <a:gd name="T83" fmla="*/ 22 h 31"/>
                  <a:gd name="T84" fmla="*/ 19 w 42"/>
                  <a:gd name="T85" fmla="*/ 20 h 31"/>
                  <a:gd name="T86" fmla="*/ 19 w 42"/>
                  <a:gd name="T87" fmla="*/ 0 h 31"/>
                  <a:gd name="T88" fmla="*/ 0 w 42"/>
                  <a:gd name="T89" fmla="*/ 31 h 31"/>
                  <a:gd name="T90" fmla="*/ 12 w 42"/>
                  <a:gd name="T91" fmla="*/ 31 h 31"/>
                  <a:gd name="T92" fmla="*/ 12 w 42"/>
                  <a:gd name="T93" fmla="*/ 27 h 31"/>
                  <a:gd name="T94" fmla="*/ 4 w 42"/>
                  <a:gd name="T95" fmla="*/ 27 h 31"/>
                  <a:gd name="T96" fmla="*/ 4 w 42"/>
                  <a:gd name="T97" fmla="*/ 27 h 31"/>
                  <a:gd name="T98" fmla="*/ 12 w 42"/>
                  <a:gd name="T99" fmla="*/ 16 h 31"/>
                  <a:gd name="T100" fmla="*/ 12 w 42"/>
                  <a:gd name="T101" fmla="*/ 10 h 31"/>
                  <a:gd name="T102" fmla="*/ 10 w 42"/>
                  <a:gd name="T103" fmla="*/ 11 h 31"/>
                  <a:gd name="T104" fmla="*/ 6 w 42"/>
                  <a:gd name="T105" fmla="*/ 8 h 31"/>
                  <a:gd name="T106" fmla="*/ 10 w 42"/>
                  <a:gd name="T107" fmla="*/ 4 h 31"/>
                  <a:gd name="T108" fmla="*/ 10 w 42"/>
                  <a:gd name="T109" fmla="*/ 4 h 31"/>
                  <a:gd name="T110" fmla="*/ 12 w 42"/>
                  <a:gd name="T111" fmla="*/ 6 h 31"/>
                  <a:gd name="T112" fmla="*/ 12 w 42"/>
                  <a:gd name="T113" fmla="*/ 0 h 31"/>
                  <a:gd name="T114" fmla="*/ 0 w 42"/>
                  <a:gd name="T115" fmla="*/ 0 h 31"/>
                  <a:gd name="T116" fmla="*/ 0 w 42"/>
                  <a:gd name="T1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" h="31">
                    <a:moveTo>
                      <a:pt x="28" y="31"/>
                    </a:move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28" y="27"/>
                      <a:pt x="28" y="27"/>
                      <a:pt x="28" y="27"/>
                    </a:cubicBezTo>
                    <a:lnTo>
                      <a:pt x="28" y="31"/>
                    </a:lnTo>
                    <a:close/>
                    <a:moveTo>
                      <a:pt x="19" y="31"/>
                    </a:move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1"/>
                      <a:pt x="19" y="31"/>
                      <a:pt x="19" y="31"/>
                    </a:cubicBezTo>
                    <a:close/>
                    <a:moveTo>
                      <a:pt x="28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3"/>
                      <a:pt x="28" y="13"/>
                      <a:pt x="28" y="13"/>
                    </a:cubicBezTo>
                    <a:lnTo>
                      <a:pt x="28" y="0"/>
                    </a:lnTo>
                    <a:close/>
                    <a:moveTo>
                      <a:pt x="12" y="31"/>
                    </a:move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31"/>
                      <a:pt x="12" y="31"/>
                      <a:pt x="12" y="31"/>
                    </a:cubicBezTo>
                    <a:close/>
                    <a:moveTo>
                      <a:pt x="19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8"/>
                    </a:cubicBezTo>
                    <a:cubicBezTo>
                      <a:pt x="13" y="8"/>
                      <a:pt x="13" y="9"/>
                      <a:pt x="12" y="1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19" y="20"/>
                      <a:pt x="19" y="20"/>
                    </a:cubicBezTo>
                    <a:lnTo>
                      <a:pt x="19" y="0"/>
                    </a:lnTo>
                    <a:close/>
                    <a:moveTo>
                      <a:pt x="0" y="31"/>
                    </a:move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1"/>
                      <a:pt x="10" y="11"/>
                    </a:cubicBezTo>
                    <a:cubicBezTo>
                      <a:pt x="8" y="11"/>
                      <a:pt x="6" y="9"/>
                      <a:pt x="6" y="8"/>
                    </a:cubicBezTo>
                    <a:cubicBezTo>
                      <a:pt x="6" y="6"/>
                      <a:pt x="8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2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2" name="Freeform: Shape 129"/>
              <p:cNvSpPr>
                <a:spLocks/>
              </p:cNvSpPr>
              <p:nvPr/>
            </p:nvSpPr>
            <p:spPr bwMode="auto">
              <a:xfrm>
                <a:off x="5766459" y="1895010"/>
                <a:ext cx="93131" cy="115189"/>
              </a:xfrm>
              <a:custGeom>
                <a:avLst/>
                <a:gdLst>
                  <a:gd name="T0" fmla="*/ 3 w 21"/>
                  <a:gd name="T1" fmla="*/ 23 h 26"/>
                  <a:gd name="T2" fmla="*/ 3 w 21"/>
                  <a:gd name="T3" fmla="*/ 22 h 26"/>
                  <a:gd name="T4" fmla="*/ 3 w 21"/>
                  <a:gd name="T5" fmla="*/ 22 h 26"/>
                  <a:gd name="T6" fmla="*/ 3 w 21"/>
                  <a:gd name="T7" fmla="*/ 6 h 26"/>
                  <a:gd name="T8" fmla="*/ 18 w 21"/>
                  <a:gd name="T9" fmla="*/ 6 h 26"/>
                  <a:gd name="T10" fmla="*/ 18 w 21"/>
                  <a:gd name="T11" fmla="*/ 17 h 26"/>
                  <a:gd name="T12" fmla="*/ 17 w 21"/>
                  <a:gd name="T13" fmla="*/ 17 h 26"/>
                  <a:gd name="T14" fmla="*/ 12 w 21"/>
                  <a:gd name="T15" fmla="*/ 22 h 26"/>
                  <a:gd name="T16" fmla="*/ 17 w 21"/>
                  <a:gd name="T17" fmla="*/ 26 h 26"/>
                  <a:gd name="T18" fmla="*/ 21 w 21"/>
                  <a:gd name="T19" fmla="*/ 22 h 26"/>
                  <a:gd name="T20" fmla="*/ 21 w 21"/>
                  <a:gd name="T21" fmla="*/ 22 h 26"/>
                  <a:gd name="T22" fmla="*/ 21 w 21"/>
                  <a:gd name="T23" fmla="*/ 22 h 26"/>
                  <a:gd name="T24" fmla="*/ 21 w 21"/>
                  <a:gd name="T25" fmla="*/ 6 h 26"/>
                  <a:gd name="T26" fmla="*/ 21 w 21"/>
                  <a:gd name="T27" fmla="*/ 0 h 26"/>
                  <a:gd name="T28" fmla="*/ 18 w 21"/>
                  <a:gd name="T29" fmla="*/ 0 h 26"/>
                  <a:gd name="T30" fmla="*/ 3 w 21"/>
                  <a:gd name="T31" fmla="*/ 0 h 26"/>
                  <a:gd name="T32" fmla="*/ 0 w 21"/>
                  <a:gd name="T33" fmla="*/ 0 h 26"/>
                  <a:gd name="T34" fmla="*/ 0 w 21"/>
                  <a:gd name="T35" fmla="*/ 6 h 26"/>
                  <a:gd name="T36" fmla="*/ 0 w 21"/>
                  <a:gd name="T37" fmla="*/ 17 h 26"/>
                  <a:gd name="T38" fmla="*/ 0 w 21"/>
                  <a:gd name="T39" fmla="*/ 17 h 26"/>
                  <a:gd name="T40" fmla="*/ 3 w 21"/>
                  <a:gd name="T41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" h="26">
                    <a:moveTo>
                      <a:pt x="3" y="23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7" y="17"/>
                      <a:pt x="17" y="17"/>
                    </a:cubicBezTo>
                    <a:cubicBezTo>
                      <a:pt x="14" y="17"/>
                      <a:pt x="12" y="19"/>
                      <a:pt x="12" y="22"/>
                    </a:cubicBezTo>
                    <a:cubicBezTo>
                      <a:pt x="12" y="24"/>
                      <a:pt x="14" y="26"/>
                      <a:pt x="17" y="26"/>
                    </a:cubicBezTo>
                    <a:cubicBezTo>
                      <a:pt x="19" y="26"/>
                      <a:pt x="21" y="24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2" y="21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Group 59"/>
            <p:cNvGrpSpPr/>
            <p:nvPr/>
          </p:nvGrpSpPr>
          <p:grpSpPr>
            <a:xfrm>
              <a:off x="6698196" y="1819393"/>
              <a:ext cx="5062269" cy="5038607"/>
              <a:chOff x="4476326" y="1364544"/>
              <a:chExt cx="3796702" cy="3778956"/>
            </a:xfrm>
          </p:grpSpPr>
          <p:sp>
            <p:nvSpPr>
              <p:cNvPr id="34" name="Freeform: Shape 61"/>
              <p:cNvSpPr>
                <a:spLocks/>
              </p:cNvSpPr>
              <p:nvPr/>
            </p:nvSpPr>
            <p:spPr bwMode="auto">
              <a:xfrm>
                <a:off x="4749783" y="1386364"/>
                <a:ext cx="2829064" cy="2829064"/>
              </a:xfrm>
              <a:custGeom>
                <a:avLst/>
                <a:gdLst>
                  <a:gd name="T0" fmla="*/ 315 w 630"/>
                  <a:gd name="T1" fmla="*/ 19 h 630"/>
                  <a:gd name="T2" fmla="*/ 611 w 630"/>
                  <a:gd name="T3" fmla="*/ 315 h 630"/>
                  <a:gd name="T4" fmla="*/ 315 w 630"/>
                  <a:gd name="T5" fmla="*/ 611 h 630"/>
                  <a:gd name="T6" fmla="*/ 315 w 630"/>
                  <a:gd name="T7" fmla="*/ 630 h 630"/>
                  <a:gd name="T8" fmla="*/ 630 w 630"/>
                  <a:gd name="T9" fmla="*/ 315 h 630"/>
                  <a:gd name="T10" fmla="*/ 315 w 630"/>
                  <a:gd name="T11" fmla="*/ 0 h 630"/>
                  <a:gd name="T12" fmla="*/ 315 w 630"/>
                  <a:gd name="T13" fmla="*/ 19 h 630"/>
                  <a:gd name="T14" fmla="*/ 315 w 630"/>
                  <a:gd name="T15" fmla="*/ 611 h 630"/>
                  <a:gd name="T16" fmla="*/ 19 w 630"/>
                  <a:gd name="T17" fmla="*/ 315 h 630"/>
                  <a:gd name="T18" fmla="*/ 315 w 630"/>
                  <a:gd name="T19" fmla="*/ 19 h 630"/>
                  <a:gd name="T20" fmla="*/ 315 w 630"/>
                  <a:gd name="T21" fmla="*/ 0 h 630"/>
                  <a:gd name="T22" fmla="*/ 0 w 630"/>
                  <a:gd name="T23" fmla="*/ 315 h 630"/>
                  <a:gd name="T24" fmla="*/ 315 w 630"/>
                  <a:gd name="T25" fmla="*/ 630 h 630"/>
                  <a:gd name="T26" fmla="*/ 315 w 630"/>
                  <a:gd name="T27" fmla="*/ 611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0" h="630">
                    <a:moveTo>
                      <a:pt x="315" y="19"/>
                    </a:moveTo>
                    <a:cubicBezTo>
                      <a:pt x="479" y="19"/>
                      <a:pt x="611" y="152"/>
                      <a:pt x="611" y="315"/>
                    </a:cubicBezTo>
                    <a:cubicBezTo>
                      <a:pt x="611" y="479"/>
                      <a:pt x="479" y="611"/>
                      <a:pt x="315" y="611"/>
                    </a:cubicBezTo>
                    <a:cubicBezTo>
                      <a:pt x="315" y="630"/>
                      <a:pt x="315" y="630"/>
                      <a:pt x="315" y="630"/>
                    </a:cubicBezTo>
                    <a:cubicBezTo>
                      <a:pt x="489" y="630"/>
                      <a:pt x="630" y="489"/>
                      <a:pt x="630" y="315"/>
                    </a:cubicBezTo>
                    <a:cubicBezTo>
                      <a:pt x="630" y="141"/>
                      <a:pt x="489" y="0"/>
                      <a:pt x="315" y="0"/>
                    </a:cubicBezTo>
                    <a:lnTo>
                      <a:pt x="315" y="19"/>
                    </a:lnTo>
                    <a:close/>
                    <a:moveTo>
                      <a:pt x="315" y="611"/>
                    </a:moveTo>
                    <a:cubicBezTo>
                      <a:pt x="152" y="611"/>
                      <a:pt x="19" y="479"/>
                      <a:pt x="19" y="315"/>
                    </a:cubicBezTo>
                    <a:cubicBezTo>
                      <a:pt x="19" y="152"/>
                      <a:pt x="152" y="19"/>
                      <a:pt x="315" y="19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141" y="0"/>
                      <a:pt x="0" y="141"/>
                      <a:pt x="0" y="315"/>
                    </a:cubicBezTo>
                    <a:cubicBezTo>
                      <a:pt x="0" y="489"/>
                      <a:pt x="141" y="630"/>
                      <a:pt x="315" y="630"/>
                    </a:cubicBezTo>
                    <a:lnTo>
                      <a:pt x="315" y="611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1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62"/>
              <p:cNvSpPr>
                <a:spLocks/>
              </p:cNvSpPr>
              <p:nvPr/>
            </p:nvSpPr>
            <p:spPr bwMode="auto">
              <a:xfrm>
                <a:off x="6896145" y="3801414"/>
                <a:ext cx="1376883" cy="1342086"/>
              </a:xfrm>
              <a:custGeom>
                <a:avLst/>
                <a:gdLst>
                  <a:gd name="connsiteX0" fmla="*/ 246478 w 1376883"/>
                  <a:gd name="connsiteY0" fmla="*/ 0 h 1342086"/>
                  <a:gd name="connsiteX1" fmla="*/ 1376883 w 1376883"/>
                  <a:gd name="connsiteY1" fmla="*/ 1342086 h 1342086"/>
                  <a:gd name="connsiteX2" fmla="*/ 964218 w 1376883"/>
                  <a:gd name="connsiteY2" fmla="*/ 1342086 h 1342086"/>
                  <a:gd name="connsiteX3" fmla="*/ 0 w 1376883"/>
                  <a:gd name="connsiteY3" fmla="*/ 201522 h 134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6883" h="1342086">
                    <a:moveTo>
                      <a:pt x="246478" y="0"/>
                    </a:moveTo>
                    <a:lnTo>
                      <a:pt x="1376883" y="1342086"/>
                    </a:lnTo>
                    <a:lnTo>
                      <a:pt x="964218" y="1342086"/>
                    </a:lnTo>
                    <a:lnTo>
                      <a:pt x="0" y="20152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63"/>
              <p:cNvSpPr>
                <a:spLocks/>
              </p:cNvSpPr>
              <p:nvPr/>
            </p:nvSpPr>
            <p:spPr bwMode="auto">
              <a:xfrm>
                <a:off x="6810884" y="3702203"/>
                <a:ext cx="466602" cy="430948"/>
              </a:xfrm>
              <a:custGeom>
                <a:avLst/>
                <a:gdLst>
                  <a:gd name="T0" fmla="*/ 79 w 104"/>
                  <a:gd name="T1" fmla="*/ 0 h 96"/>
                  <a:gd name="T2" fmla="*/ 0 w 104"/>
                  <a:gd name="T3" fmla="*/ 65 h 96"/>
                  <a:gd name="T4" fmla="*/ 25 w 104"/>
                  <a:gd name="T5" fmla="*/ 96 h 96"/>
                  <a:gd name="T6" fmla="*/ 104 w 104"/>
                  <a:gd name="T7" fmla="*/ 31 h 96"/>
                  <a:gd name="T8" fmla="*/ 79 w 104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96">
                    <a:moveTo>
                      <a:pt x="79" y="0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63" y="85"/>
                      <a:pt x="89" y="63"/>
                      <a:pt x="104" y="31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64"/>
              <p:cNvSpPr>
                <a:spLocks/>
              </p:cNvSpPr>
              <p:nvPr/>
            </p:nvSpPr>
            <p:spPr bwMode="auto">
              <a:xfrm>
                <a:off x="4476326" y="1364544"/>
                <a:ext cx="3260012" cy="2853867"/>
              </a:xfrm>
              <a:custGeom>
                <a:avLst/>
                <a:gdLst>
                  <a:gd name="T0" fmla="*/ 363 w 726"/>
                  <a:gd name="T1" fmla="*/ 636 h 636"/>
                  <a:gd name="T2" fmla="*/ 516 w 726"/>
                  <a:gd name="T3" fmla="*/ 597 h 636"/>
                  <a:gd name="T4" fmla="*/ 642 w 726"/>
                  <a:gd name="T5" fmla="*/ 166 h 636"/>
                  <a:gd name="T6" fmla="*/ 363 w 726"/>
                  <a:gd name="T7" fmla="*/ 0 h 636"/>
                  <a:gd name="T8" fmla="*/ 363 w 726"/>
                  <a:gd name="T9" fmla="*/ 18 h 636"/>
                  <a:gd name="T10" fmla="*/ 627 w 726"/>
                  <a:gd name="T11" fmla="*/ 174 h 636"/>
                  <a:gd name="T12" fmla="*/ 507 w 726"/>
                  <a:gd name="T13" fmla="*/ 582 h 636"/>
                  <a:gd name="T14" fmla="*/ 363 w 726"/>
                  <a:gd name="T15" fmla="*/ 618 h 636"/>
                  <a:gd name="T16" fmla="*/ 363 w 726"/>
                  <a:gd name="T17" fmla="*/ 636 h 636"/>
                  <a:gd name="T18" fmla="*/ 211 w 726"/>
                  <a:gd name="T19" fmla="*/ 39 h 636"/>
                  <a:gd name="T20" fmla="*/ 84 w 726"/>
                  <a:gd name="T21" fmla="*/ 471 h 636"/>
                  <a:gd name="T22" fmla="*/ 363 w 726"/>
                  <a:gd name="T23" fmla="*/ 636 h 636"/>
                  <a:gd name="T24" fmla="*/ 363 w 726"/>
                  <a:gd name="T25" fmla="*/ 618 h 636"/>
                  <a:gd name="T26" fmla="*/ 100 w 726"/>
                  <a:gd name="T27" fmla="*/ 462 h 636"/>
                  <a:gd name="T28" fmla="*/ 219 w 726"/>
                  <a:gd name="T29" fmla="*/ 55 h 636"/>
                  <a:gd name="T30" fmla="*/ 363 w 726"/>
                  <a:gd name="T31" fmla="*/ 18 h 636"/>
                  <a:gd name="T32" fmla="*/ 363 w 726"/>
                  <a:gd name="T33" fmla="*/ 0 h 636"/>
                  <a:gd name="T34" fmla="*/ 211 w 726"/>
                  <a:gd name="T35" fmla="*/ 39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6" h="636">
                    <a:moveTo>
                      <a:pt x="363" y="636"/>
                    </a:moveTo>
                    <a:cubicBezTo>
                      <a:pt x="415" y="636"/>
                      <a:pt x="467" y="623"/>
                      <a:pt x="516" y="597"/>
                    </a:cubicBezTo>
                    <a:cubicBezTo>
                      <a:pt x="670" y="513"/>
                      <a:pt x="726" y="320"/>
                      <a:pt x="642" y="166"/>
                    </a:cubicBezTo>
                    <a:cubicBezTo>
                      <a:pt x="584" y="60"/>
                      <a:pt x="476" y="0"/>
                      <a:pt x="363" y="0"/>
                    </a:cubicBezTo>
                    <a:cubicBezTo>
                      <a:pt x="363" y="18"/>
                      <a:pt x="363" y="18"/>
                      <a:pt x="363" y="18"/>
                    </a:cubicBezTo>
                    <a:cubicBezTo>
                      <a:pt x="469" y="18"/>
                      <a:pt x="572" y="74"/>
                      <a:pt x="627" y="174"/>
                    </a:cubicBezTo>
                    <a:cubicBezTo>
                      <a:pt x="706" y="320"/>
                      <a:pt x="653" y="502"/>
                      <a:pt x="507" y="582"/>
                    </a:cubicBezTo>
                    <a:cubicBezTo>
                      <a:pt x="462" y="607"/>
                      <a:pt x="412" y="619"/>
                      <a:pt x="363" y="618"/>
                    </a:cubicBezTo>
                    <a:lnTo>
                      <a:pt x="363" y="636"/>
                    </a:lnTo>
                    <a:close/>
                    <a:moveTo>
                      <a:pt x="211" y="39"/>
                    </a:moveTo>
                    <a:cubicBezTo>
                      <a:pt x="57" y="124"/>
                      <a:pt x="0" y="317"/>
                      <a:pt x="84" y="471"/>
                    </a:cubicBezTo>
                    <a:cubicBezTo>
                      <a:pt x="142" y="576"/>
                      <a:pt x="251" y="636"/>
                      <a:pt x="363" y="636"/>
                    </a:cubicBezTo>
                    <a:cubicBezTo>
                      <a:pt x="363" y="618"/>
                      <a:pt x="363" y="618"/>
                      <a:pt x="363" y="618"/>
                    </a:cubicBezTo>
                    <a:cubicBezTo>
                      <a:pt x="257" y="618"/>
                      <a:pt x="154" y="562"/>
                      <a:pt x="100" y="462"/>
                    </a:cubicBezTo>
                    <a:cubicBezTo>
                      <a:pt x="20" y="317"/>
                      <a:pt x="74" y="134"/>
                      <a:pt x="219" y="55"/>
                    </a:cubicBezTo>
                    <a:cubicBezTo>
                      <a:pt x="265" y="30"/>
                      <a:pt x="315" y="18"/>
                      <a:pt x="363" y="18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312" y="0"/>
                      <a:pt x="259" y="13"/>
                      <a:pt x="211" y="3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sp>
        <p:nvSpPr>
          <p:cNvPr id="256" name="PA_文本框 4">
            <a:extLst>
              <a:ext uri="{FF2B5EF4-FFF2-40B4-BE49-F238E27FC236}">
                <a16:creationId xmlns:a16="http://schemas.microsoft.com/office/drawing/2014/main" id="{0DF4BF7B-D4C8-3345-99FC-AF6FA99A1F2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97771" y="1300768"/>
            <a:ext cx="2988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>
                <a:solidFill>
                  <a:srgbClr val="C00000"/>
                </a:solidFill>
              </a:rPr>
              <a:t>分支缺少</a:t>
            </a:r>
            <a:endParaRPr lang="zh-CN" altLang="en-US" sz="4800" b="1" spc="600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257" name="PA_文本框 5">
            <a:extLst>
              <a:ext uri="{FF2B5EF4-FFF2-40B4-BE49-F238E27FC236}">
                <a16:creationId xmlns:a16="http://schemas.microsoft.com/office/drawing/2014/main" id="{5B6E336D-6567-864B-9C2F-4D290CC6D02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97771" y="285105"/>
            <a:ext cx="5032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dirty="0"/>
              <a:t>专项代码审查</a:t>
            </a:r>
            <a:endParaRPr lang="zh-CN" altLang="en-US" sz="6000" spc="600" dirty="0">
              <a:cs typeface="+mn-ea"/>
              <a:sym typeface="+mn-lt"/>
            </a:endParaRPr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E5657F7B-2C1F-4246-9A11-C732DB099E6A}"/>
              </a:ext>
            </a:extLst>
          </p:cNvPr>
          <p:cNvSpPr txBox="1"/>
          <p:nvPr/>
        </p:nvSpPr>
        <p:spPr>
          <a:xfrm>
            <a:off x="710935" y="5460411"/>
            <a:ext cx="1195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赵俊锋</a:t>
            </a:r>
            <a:endParaRPr kumimoji="1" lang="en-US" altLang="zh-CN" sz="1600" dirty="0"/>
          </a:p>
          <a:p>
            <a:r>
              <a:rPr kumimoji="1" lang="zh-CN" altLang="en-US" sz="1600" dirty="0"/>
              <a:t>开发三部</a:t>
            </a:r>
            <a:endParaRPr kumimoji="1" lang="en-US" altLang="zh-CN" sz="1600" dirty="0"/>
          </a:p>
          <a:p>
            <a:r>
              <a:rPr kumimoji="1" lang="en-US" altLang="zh-CN" sz="1600" dirty="0"/>
              <a:t>2020/4/17</a:t>
            </a:r>
          </a:p>
        </p:txBody>
      </p:sp>
      <p:sp>
        <p:nvSpPr>
          <p:cNvPr id="260" name="PA_文本框 5">
            <a:extLst>
              <a:ext uri="{FF2B5EF4-FFF2-40B4-BE49-F238E27FC236}">
                <a16:creationId xmlns:a16="http://schemas.microsoft.com/office/drawing/2014/main" id="{7FCDBCC0-00BE-D046-AF22-17E478AF19D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0431" y="2921168"/>
            <a:ext cx="5032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dirty="0"/>
              <a:t>谢谢</a:t>
            </a:r>
            <a:endParaRPr lang="zh-CN" altLang="en-US" sz="6000" spc="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318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2D3F98F3-E937-8940-BDF7-578919EB2D3F}"/>
              </a:ext>
            </a:extLst>
          </p:cNvPr>
          <p:cNvSpPr/>
          <p:nvPr/>
        </p:nvSpPr>
        <p:spPr>
          <a:xfrm>
            <a:off x="519954" y="645457"/>
            <a:ext cx="11241741" cy="36396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24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30ED9E-E460-854F-95BA-6F3AA170D417}"/>
              </a:ext>
            </a:extLst>
          </p:cNvPr>
          <p:cNvSpPr txBox="1"/>
          <p:nvPr/>
        </p:nvSpPr>
        <p:spPr>
          <a:xfrm>
            <a:off x="422016" y="202310"/>
            <a:ext cx="7925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自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月份开始至今，进行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XX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次代码审查。情况如下：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B699E4F-D9BB-E642-89C0-8B2C7AAEAA3D}"/>
              </a:ext>
            </a:extLst>
          </p:cNvPr>
          <p:cNvGrpSpPr/>
          <p:nvPr/>
        </p:nvGrpSpPr>
        <p:grpSpPr>
          <a:xfrm>
            <a:off x="739690" y="329917"/>
            <a:ext cx="9985183" cy="4313797"/>
            <a:chOff x="854863" y="566263"/>
            <a:chExt cx="10907646" cy="471231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BC9BED2-F1BF-0A4E-B074-154F3BD0DD12}"/>
                </a:ext>
              </a:extLst>
            </p:cNvPr>
            <p:cNvSpPr/>
            <p:nvPr/>
          </p:nvSpPr>
          <p:spPr>
            <a:xfrm>
              <a:off x="896743" y="1157494"/>
              <a:ext cx="437073" cy="127759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</a:rPr>
                <a:t>辅助交易系统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AAFFD74-2611-F54E-9F2A-E8FE0C7BDE98}"/>
                </a:ext>
              </a:extLst>
            </p:cNvPr>
            <p:cNvSpPr/>
            <p:nvPr/>
          </p:nvSpPr>
          <p:spPr>
            <a:xfrm>
              <a:off x="870450" y="2595027"/>
              <a:ext cx="437073" cy="1099066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lvl="0">
                <a:defRPr/>
              </a:pPr>
              <a:r>
                <a:rPr lang="en-US" altLang="zh-CN" sz="1400" dirty="0">
                  <a:solidFill>
                    <a:schemeClr val="accent6"/>
                  </a:solidFill>
                </a:rPr>
                <a:t>NTPI</a:t>
              </a:r>
              <a:r>
                <a:rPr lang="zh-CN" altLang="en-US" sz="1400" dirty="0">
                  <a:solidFill>
                    <a:schemeClr val="accent6"/>
                  </a:solidFill>
                </a:rPr>
                <a:t>系统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89E4A31-CC88-D644-9585-72BF43D1C9D9}"/>
                </a:ext>
              </a:extLst>
            </p:cNvPr>
            <p:cNvSpPr/>
            <p:nvPr/>
          </p:nvSpPr>
          <p:spPr>
            <a:xfrm>
              <a:off x="854863" y="3724045"/>
              <a:ext cx="437073" cy="1076553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lvl="0">
                <a:defRPr/>
              </a:pPr>
              <a:r>
                <a:rPr lang="en-US" altLang="zh-CN" sz="1400" dirty="0">
                  <a:solidFill>
                    <a:srgbClr val="7030A0"/>
                  </a:solidFill>
                </a:rPr>
                <a:t>NTPII</a:t>
              </a:r>
              <a:r>
                <a:rPr lang="zh-CN" altLang="en-US" sz="1400" dirty="0">
                  <a:solidFill>
                    <a:srgbClr val="7030A0"/>
                  </a:solidFill>
                </a:rPr>
                <a:t>系统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24DF87DD-F2DA-5E4A-8883-C61E3603A696}"/>
                </a:ext>
              </a:extLst>
            </p:cNvPr>
            <p:cNvGrpSpPr/>
            <p:nvPr/>
          </p:nvGrpSpPr>
          <p:grpSpPr>
            <a:xfrm>
              <a:off x="1347227" y="566263"/>
              <a:ext cx="10415282" cy="4712319"/>
              <a:chOff x="993815" y="566263"/>
              <a:chExt cx="6950035" cy="4577237"/>
            </a:xfrm>
          </p:grpSpPr>
          <p:graphicFrame>
            <p:nvGraphicFramePr>
              <p:cNvPr id="2" name="图表 1">
                <a:extLst>
                  <a:ext uri="{FF2B5EF4-FFF2-40B4-BE49-F238E27FC236}">
                    <a16:creationId xmlns:a16="http://schemas.microsoft.com/office/drawing/2014/main" id="{E6510FD4-0521-3948-A35E-B0F3A07A765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42030379"/>
                  </p:ext>
                </p:extLst>
              </p:nvPr>
            </p:nvGraphicFramePr>
            <p:xfrm>
              <a:off x="1027364" y="566263"/>
              <a:ext cx="6916486" cy="457723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492A5E8-4D9F-5A4F-BCC0-0EE5E9DE3D00}"/>
                  </a:ext>
                </a:extLst>
              </p:cNvPr>
              <p:cNvSpPr/>
              <p:nvPr/>
            </p:nvSpPr>
            <p:spPr>
              <a:xfrm>
                <a:off x="993815" y="1030781"/>
                <a:ext cx="914400" cy="34921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accent1"/>
                    </a:solidFill>
                  </a:rPr>
                  <a:t>V1.20.8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accent1"/>
                    </a:solidFill>
                  </a:rPr>
                  <a:t>V1.21.0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accent1"/>
                    </a:solidFill>
                  </a:rPr>
                  <a:t>V1.22.0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accent1"/>
                    </a:solidFill>
                  </a:rPr>
                  <a:t>V1.22.5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accent1"/>
                    </a:solidFill>
                  </a:rPr>
                  <a:t>V1.22.8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accent6"/>
                    </a:solidFill>
                  </a:rPr>
                  <a:t>V1.19.0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accent6"/>
                    </a:solidFill>
                  </a:rPr>
                  <a:t>V1.19.2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accent6"/>
                    </a:solidFill>
                  </a:rPr>
                  <a:t>V1.19.5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rgbClr val="7030A0"/>
                    </a:solidFill>
                  </a:rPr>
                  <a:t>V2.9.1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rgbClr val="7030A0"/>
                    </a:solidFill>
                  </a:rPr>
                  <a:t>V2.8.5</a:t>
                </a:r>
              </a:p>
            </p:txBody>
          </p:sp>
        </p:grp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586F594F-E1CB-E145-8BEF-1769CB15A21A}"/>
              </a:ext>
            </a:extLst>
          </p:cNvPr>
          <p:cNvSpPr/>
          <p:nvPr/>
        </p:nvSpPr>
        <p:spPr>
          <a:xfrm>
            <a:off x="2222857" y="4630611"/>
            <a:ext cx="2460062" cy="4741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A72548C-B8D3-1F48-84D9-5A0354588678}"/>
              </a:ext>
            </a:extLst>
          </p:cNvPr>
          <p:cNvSpPr/>
          <p:nvPr/>
        </p:nvSpPr>
        <p:spPr>
          <a:xfrm>
            <a:off x="4835374" y="457456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直接导致缺陷</a:t>
            </a:r>
            <a:endParaRPr kumimoji="1" lang="en-US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F5A3CCF-C443-EF43-A73C-1EC8FAA57772}"/>
              </a:ext>
            </a:extLst>
          </p:cNvPr>
          <p:cNvSpPr/>
          <p:nvPr/>
        </p:nvSpPr>
        <p:spPr>
          <a:xfrm>
            <a:off x="2225957" y="5274679"/>
            <a:ext cx="758449" cy="469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B91B354-3350-864B-B097-22021B6F9E1C}"/>
              </a:ext>
            </a:extLst>
          </p:cNvPr>
          <p:cNvSpPr/>
          <p:nvPr/>
        </p:nvSpPr>
        <p:spPr>
          <a:xfrm>
            <a:off x="4856017" y="527209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后期维护隐患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8A137E0-04C1-3749-9166-5582D9E6963F}"/>
              </a:ext>
            </a:extLst>
          </p:cNvPr>
          <p:cNvSpPr/>
          <p:nvPr/>
        </p:nvSpPr>
        <p:spPr>
          <a:xfrm>
            <a:off x="3861945" y="5937625"/>
            <a:ext cx="3820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硬编码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缺少单元测试用例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执行效率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0033EB-BDB2-0E44-98E3-F834E8B074EF}"/>
              </a:ext>
            </a:extLst>
          </p:cNvPr>
          <p:cNvSpPr/>
          <p:nvPr/>
        </p:nvSpPr>
        <p:spPr>
          <a:xfrm>
            <a:off x="2215797" y="5884751"/>
            <a:ext cx="1390678" cy="4794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E7549AF-2FA5-E342-A45F-230AD3A45515}"/>
              </a:ext>
            </a:extLst>
          </p:cNvPr>
          <p:cNvSpPr/>
          <p:nvPr/>
        </p:nvSpPr>
        <p:spPr>
          <a:xfrm>
            <a:off x="2205915" y="4674722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约</a:t>
            </a:r>
            <a:r>
              <a:rPr kumimoji="1" lang="en-US" altLang="zh-CN" dirty="0">
                <a:solidFill>
                  <a:schemeClr val="bg1"/>
                </a:solidFill>
              </a:rPr>
              <a:t>52%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E27144E-81B6-CC4D-90F9-35907C540E34}"/>
              </a:ext>
            </a:extLst>
          </p:cNvPr>
          <p:cNvSpPr/>
          <p:nvPr/>
        </p:nvSpPr>
        <p:spPr>
          <a:xfrm>
            <a:off x="2209015" y="5344767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约</a:t>
            </a:r>
            <a:r>
              <a:rPr kumimoji="1" lang="en-US" altLang="zh-CN" dirty="0">
                <a:solidFill>
                  <a:schemeClr val="bg1"/>
                </a:solidFill>
              </a:rPr>
              <a:t>19%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543A37C-896F-5042-BE46-23792CE9F1A7}"/>
              </a:ext>
            </a:extLst>
          </p:cNvPr>
          <p:cNvSpPr/>
          <p:nvPr/>
        </p:nvSpPr>
        <p:spPr>
          <a:xfrm>
            <a:off x="2198855" y="5942805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约</a:t>
            </a:r>
            <a:r>
              <a:rPr kumimoji="1" lang="en-US" altLang="zh-CN" dirty="0">
                <a:solidFill>
                  <a:schemeClr val="bg1"/>
                </a:solidFill>
              </a:rPr>
              <a:t>29%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8DF1D2B-D8AF-AB43-A67F-4C49DD2F70DB}"/>
              </a:ext>
            </a:extLst>
          </p:cNvPr>
          <p:cNvSpPr txBox="1"/>
          <p:nvPr/>
        </p:nvSpPr>
        <p:spPr>
          <a:xfrm>
            <a:off x="7700227" y="3695639"/>
            <a:ext cx="409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/>
              <a:t>总计</a:t>
            </a:r>
            <a:r>
              <a:rPr kumimoji="1" lang="zh-CN" altLang="en-US" dirty="0"/>
              <a:t>   </a:t>
            </a:r>
            <a:r>
              <a:rPr kumimoji="1" lang="zh-CN" altLang="en-US" sz="1200" dirty="0"/>
              <a:t>问题总数：</a:t>
            </a:r>
            <a:r>
              <a:rPr kumimoji="1" lang="en-US" altLang="zh-CN" sz="1200" dirty="0"/>
              <a:t>130</a:t>
            </a:r>
            <a:r>
              <a:rPr kumimoji="1" lang="zh-CN" altLang="en-US" sz="1200" dirty="0"/>
              <a:t>   分支缺失：</a:t>
            </a:r>
            <a:r>
              <a:rPr kumimoji="1" lang="en-US" altLang="zh-CN" sz="1200" dirty="0"/>
              <a:t>70</a:t>
            </a:r>
            <a:r>
              <a:rPr kumimoji="1" lang="zh-CN" altLang="en-US" sz="1200" dirty="0"/>
              <a:t>    重复代码：</a:t>
            </a:r>
            <a:r>
              <a:rPr kumimoji="1" lang="en-US" altLang="zh-CN" sz="1200" dirty="0"/>
              <a:t>25</a:t>
            </a:r>
            <a:endParaRPr kumimoji="1" lang="zh-CN" altLang="en-US" sz="12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C31D9E5-99DC-6740-8EC8-2D46524BD9E6}"/>
              </a:ext>
            </a:extLst>
          </p:cNvPr>
          <p:cNvSpPr/>
          <p:nvPr/>
        </p:nvSpPr>
        <p:spPr>
          <a:xfrm>
            <a:off x="502197" y="469145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分支缺失问题：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572F19C-9C86-B148-A08B-5056ED967DDA}"/>
              </a:ext>
            </a:extLst>
          </p:cNvPr>
          <p:cNvSpPr/>
          <p:nvPr/>
        </p:nvSpPr>
        <p:spPr>
          <a:xfrm>
            <a:off x="496595" y="531637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重复代码：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77DB12-48AA-7F4B-B375-A1670B80F5D8}"/>
              </a:ext>
            </a:extLst>
          </p:cNvPr>
          <p:cNvSpPr/>
          <p:nvPr/>
        </p:nvSpPr>
        <p:spPr>
          <a:xfrm>
            <a:off x="506755" y="595899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其他问题：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21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7C14D859-421D-B54F-8EDE-4639FE6EC11F}"/>
              </a:ext>
            </a:extLst>
          </p:cNvPr>
          <p:cNvSpPr/>
          <p:nvPr/>
        </p:nvSpPr>
        <p:spPr>
          <a:xfrm>
            <a:off x="447765" y="1106905"/>
            <a:ext cx="11241741" cy="54382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24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09188260-968B-CE46-9BAB-E5DEEE0ED696}"/>
              </a:ext>
            </a:extLst>
          </p:cNvPr>
          <p:cNvGrpSpPr/>
          <p:nvPr/>
        </p:nvGrpSpPr>
        <p:grpSpPr>
          <a:xfrm>
            <a:off x="1390893" y="1532649"/>
            <a:ext cx="9853716" cy="4553399"/>
            <a:chOff x="2943607" y="1773927"/>
            <a:chExt cx="8390481" cy="3877234"/>
          </a:xfrm>
        </p:grpSpPr>
        <p:grpSp>
          <p:nvGrpSpPr>
            <p:cNvPr id="2" name="千图PPT彼岸天：ID 8661124库_组合 57">
              <a:extLst>
                <a:ext uri="{FF2B5EF4-FFF2-40B4-BE49-F238E27FC236}">
                  <a16:creationId xmlns:a16="http://schemas.microsoft.com/office/drawing/2014/main" id="{162DA9E1-E560-4500-9537-A3AFE6A71910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6869179" y="3926444"/>
              <a:ext cx="4464909" cy="634985"/>
              <a:chOff x="6869179" y="3926444"/>
              <a:chExt cx="4464909" cy="634985"/>
            </a:xfrm>
          </p:grpSpPr>
          <p:sp>
            <p:nvSpPr>
              <p:cNvPr id="3" name="Freeform: Shape 22">
                <a:extLst>
                  <a:ext uri="{FF2B5EF4-FFF2-40B4-BE49-F238E27FC236}">
                    <a16:creationId xmlns:a16="http://schemas.microsoft.com/office/drawing/2014/main" id="{3CE09083-57EE-4635-8423-B5B6EF5DC9EE}"/>
                  </a:ext>
                </a:extLst>
              </p:cNvPr>
              <p:cNvSpPr/>
              <p:nvPr/>
            </p:nvSpPr>
            <p:spPr>
              <a:xfrm>
                <a:off x="6869179" y="3926444"/>
                <a:ext cx="634985" cy="6349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ln w="38100">
                <a:solidFill>
                  <a:srgbClr val="00B0F0"/>
                </a:solidFill>
                <a:miter lim="400000"/>
              </a:ln>
            </p:spPr>
            <p:txBody>
              <a:bodyPr wrap="none" lIns="0" tIns="0" rIns="0" bIns="0" anchor="ctr">
                <a:normAutofit/>
              </a:bodyPr>
              <a:lstStyle/>
              <a:p>
                <a:pPr lvl="0" algn="ctr">
                  <a:defRPr sz="3200"/>
                </a:pPr>
                <a:r>
                  <a:rPr lang="en-US" dirty="0">
                    <a:solidFill>
                      <a:srgbClr val="00B0F0"/>
                    </a:solidFill>
                    <a:latin typeface="Source Han Sans K Medium" panose="020B0600000000000000" pitchFamily="34" charset="-128"/>
                    <a:ea typeface="Source Han Sans K Medium" panose="020B0600000000000000" pitchFamily="34" charset="-128"/>
                    <a:sym typeface="Source Han Sans K Medium" panose="020B0600000000000000" pitchFamily="34" charset="-128"/>
                  </a:rPr>
                  <a:t>0</a:t>
                </a:r>
                <a:r>
                  <a:rPr lang="en-US" altLang="zh-CN" dirty="0">
                    <a:solidFill>
                      <a:srgbClr val="00B0F0"/>
                    </a:solidFill>
                    <a:latin typeface="Source Han Sans K Medium" panose="020B0600000000000000" pitchFamily="34" charset="-128"/>
                    <a:ea typeface="Source Han Sans K Medium" panose="020B0600000000000000" pitchFamily="34" charset="-128"/>
                    <a:sym typeface="Source Han Sans K Medium" panose="020B0600000000000000" pitchFamily="34" charset="-128"/>
                  </a:rPr>
                  <a:t>3</a:t>
                </a:r>
                <a:endParaRPr lang="en-US" dirty="0">
                  <a:solidFill>
                    <a:srgbClr val="00B0F0"/>
                  </a:solidFill>
                  <a:latin typeface="Source Han Sans K Medium" panose="020B0600000000000000" pitchFamily="34" charset="-128"/>
                  <a:ea typeface="Source Han Sans K Medium" panose="020B0600000000000000" pitchFamily="34" charset="-128"/>
                  <a:sym typeface="Source Han Sans K Medium" panose="020B0600000000000000" pitchFamily="34" charset="-128"/>
                </a:endParaRPr>
              </a:p>
            </p:txBody>
          </p:sp>
          <p:sp>
            <p:nvSpPr>
              <p:cNvPr id="5" name="TextBox 47">
                <a:extLst>
                  <a:ext uri="{FF2B5EF4-FFF2-40B4-BE49-F238E27FC236}">
                    <a16:creationId xmlns:a16="http://schemas.microsoft.com/office/drawing/2014/main" id="{DACC9831-082D-4159-8C26-CF9E02EBF3FE}"/>
                  </a:ext>
                </a:extLst>
              </p:cNvPr>
              <p:cNvSpPr txBox="1"/>
              <p:nvPr/>
            </p:nvSpPr>
            <p:spPr>
              <a:xfrm>
                <a:off x="7371514" y="4156746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kumimoji="1" lang="en-US" altLang="zh-CN" sz="2400" b="1" dirty="0"/>
                  <a:t>Try…catch</a:t>
                </a:r>
                <a:r>
                  <a:rPr kumimoji="1" lang="zh-CN" altLang="en-US" sz="2400" b="1" dirty="0"/>
                  <a:t>语句</a:t>
                </a:r>
                <a:endParaRPr kumimoji="1" lang="en-US" altLang="zh-CN" sz="2400" b="1" dirty="0"/>
              </a:p>
            </p:txBody>
          </p:sp>
        </p:grpSp>
        <p:sp>
          <p:nvSpPr>
            <p:cNvPr id="13" name="Freeform: Shape 20">
              <a:extLst>
                <a:ext uri="{FF2B5EF4-FFF2-40B4-BE49-F238E27FC236}">
                  <a16:creationId xmlns:a16="http://schemas.microsoft.com/office/drawing/2014/main" id="{86B24008-F4C6-482A-9285-17A0C7831BB3}"/>
                </a:ext>
              </a:extLst>
            </p:cNvPr>
            <p:cNvSpPr/>
            <p:nvPr/>
          </p:nvSpPr>
          <p:spPr>
            <a:xfrm>
              <a:off x="6884447" y="2691259"/>
              <a:ext cx="634985" cy="634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chemeClr val="accent6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/>
              </a:pPr>
              <a:r>
                <a:rPr lang="en-US" dirty="0">
                  <a:solidFill>
                    <a:schemeClr val="accent6"/>
                  </a:solidFill>
                  <a:latin typeface="Source Han Sans K Medium" panose="020B0600000000000000" pitchFamily="34" charset="-128"/>
                  <a:ea typeface="Source Han Sans K Medium" panose="020B0600000000000000" pitchFamily="34" charset="-128"/>
                  <a:sym typeface="Source Han Sans K Medium" panose="020B0600000000000000" pitchFamily="34" charset="-128"/>
                </a:rPr>
                <a:t>02</a:t>
              </a:r>
            </a:p>
          </p:txBody>
        </p:sp>
        <p:sp>
          <p:nvSpPr>
            <p:cNvPr id="15" name="TextBox 53">
              <a:extLst>
                <a:ext uri="{FF2B5EF4-FFF2-40B4-BE49-F238E27FC236}">
                  <a16:creationId xmlns:a16="http://schemas.microsoft.com/office/drawing/2014/main" id="{AAC4CA02-95A8-4CC3-9443-A2E7F20F3379}"/>
                </a:ext>
              </a:extLst>
            </p:cNvPr>
            <p:cNvSpPr txBox="1"/>
            <p:nvPr/>
          </p:nvSpPr>
          <p:spPr>
            <a:xfrm>
              <a:off x="7371514" y="3009523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kumimoji="1" lang="en-US" altLang="zh-CN" sz="2400" b="1" dirty="0"/>
                <a:t>Switch</a:t>
              </a:r>
              <a:r>
                <a:rPr kumimoji="1" lang="zh-CN" altLang="en-US" sz="2400" b="1" dirty="0"/>
                <a:t> </a:t>
              </a:r>
              <a:r>
                <a:rPr kumimoji="1" lang="en-US" altLang="zh-CN" sz="2400" b="1" dirty="0"/>
                <a:t>case</a:t>
              </a:r>
              <a:r>
                <a:rPr kumimoji="1" lang="zh-CN" altLang="en-US" sz="2400" b="1" dirty="0"/>
                <a:t>语句</a:t>
              </a:r>
              <a:endParaRPr kumimoji="1" lang="en-US" altLang="zh-CN" sz="2400" b="1" dirty="0"/>
            </a:p>
          </p:txBody>
        </p:sp>
        <p:grpSp>
          <p:nvGrpSpPr>
            <p:cNvPr id="17" name="千图PPT彼岸天：ID 8661124库_组合 54">
              <a:extLst>
                <a:ext uri="{FF2B5EF4-FFF2-40B4-BE49-F238E27FC236}">
                  <a16:creationId xmlns:a16="http://schemas.microsoft.com/office/drawing/2014/main" id="{D6CCF5E1-D0DE-4310-B573-B6C199DDBACE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6112150" y="1773927"/>
              <a:ext cx="4597559" cy="634985"/>
              <a:chOff x="6112150" y="1773927"/>
              <a:chExt cx="4597559" cy="634985"/>
            </a:xfrm>
          </p:grpSpPr>
          <p:sp>
            <p:nvSpPr>
              <p:cNvPr id="18" name="Freeform: Shape 19">
                <a:extLst>
                  <a:ext uri="{FF2B5EF4-FFF2-40B4-BE49-F238E27FC236}">
                    <a16:creationId xmlns:a16="http://schemas.microsoft.com/office/drawing/2014/main" id="{485A7F21-E983-4368-85AE-273694149DFA}"/>
                  </a:ext>
                </a:extLst>
              </p:cNvPr>
              <p:cNvSpPr/>
              <p:nvPr/>
            </p:nvSpPr>
            <p:spPr>
              <a:xfrm>
                <a:off x="6112150" y="1773927"/>
                <a:ext cx="634985" cy="6349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ln w="38100">
                <a:solidFill>
                  <a:schemeClr val="accent1"/>
                </a:solidFill>
                <a:miter lim="400000"/>
              </a:ln>
            </p:spPr>
            <p:txBody>
              <a:bodyPr wrap="none" lIns="0" tIns="0" rIns="0" bIns="0" anchor="ctr">
                <a:normAutofit/>
              </a:bodyPr>
              <a:lstStyle/>
              <a:p>
                <a:pPr lvl="0" algn="ctr">
                  <a:defRPr sz="3200"/>
                </a:pPr>
                <a:r>
                  <a:rPr lang="en-US" dirty="0">
                    <a:solidFill>
                      <a:schemeClr val="accent1"/>
                    </a:solidFill>
                    <a:latin typeface="Source Han Sans K Medium" panose="020B0600000000000000" pitchFamily="34" charset="-128"/>
                    <a:ea typeface="Source Han Sans K Medium" panose="020B0600000000000000" pitchFamily="34" charset="-128"/>
                    <a:sym typeface="Source Han Sans K Medium" panose="020B0600000000000000" pitchFamily="34" charset="-128"/>
                  </a:rPr>
                  <a:t>01</a:t>
                </a:r>
              </a:p>
            </p:txBody>
          </p:sp>
          <p:sp>
            <p:nvSpPr>
              <p:cNvPr id="20" name="TextBox 56">
                <a:extLst>
                  <a:ext uri="{FF2B5EF4-FFF2-40B4-BE49-F238E27FC236}">
                    <a16:creationId xmlns:a16="http://schemas.microsoft.com/office/drawing/2014/main" id="{2D125924-2B8C-4DB2-9987-166B73DCD53E}"/>
                  </a:ext>
                </a:extLst>
              </p:cNvPr>
              <p:cNvSpPr txBox="1"/>
              <p:nvPr/>
            </p:nvSpPr>
            <p:spPr>
              <a:xfrm>
                <a:off x="6747135" y="1961756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kumimoji="1" lang="en-US" altLang="zh-CN" sz="2400" b="1" dirty="0"/>
                  <a:t>if…else</a:t>
                </a:r>
                <a:r>
                  <a:rPr kumimoji="1" lang="zh-CN" altLang="en-US" sz="2400" b="1" dirty="0"/>
                  <a:t>语句</a:t>
                </a:r>
                <a:endParaRPr kumimoji="1" lang="en-US" altLang="zh-CN" sz="2400" b="1" dirty="0"/>
              </a:p>
            </p:txBody>
          </p:sp>
        </p:grpSp>
        <p:grpSp>
          <p:nvGrpSpPr>
            <p:cNvPr id="22" name="千图PPT彼岸天：ID 8661124库_组合 58">
              <a:extLst>
                <a:ext uri="{FF2B5EF4-FFF2-40B4-BE49-F238E27FC236}">
                  <a16:creationId xmlns:a16="http://schemas.microsoft.com/office/drawing/2014/main" id="{9D5C081F-98C2-43B3-9996-1DC68A7B8AE2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6112150" y="5016176"/>
              <a:ext cx="4463088" cy="634985"/>
              <a:chOff x="6112150" y="5016176"/>
              <a:chExt cx="4463088" cy="634985"/>
            </a:xfrm>
          </p:grpSpPr>
          <p:sp>
            <p:nvSpPr>
              <p:cNvPr id="23" name="Freeform: Shape 23">
                <a:extLst>
                  <a:ext uri="{FF2B5EF4-FFF2-40B4-BE49-F238E27FC236}">
                    <a16:creationId xmlns:a16="http://schemas.microsoft.com/office/drawing/2014/main" id="{E3D6CEB2-5E20-4E88-8415-6D8EB17CBDA0}"/>
                  </a:ext>
                </a:extLst>
              </p:cNvPr>
              <p:cNvSpPr/>
              <p:nvPr/>
            </p:nvSpPr>
            <p:spPr>
              <a:xfrm>
                <a:off x="6112150" y="5016176"/>
                <a:ext cx="634985" cy="6349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ln w="38100">
                <a:solidFill>
                  <a:schemeClr val="accent5"/>
                </a:solidFill>
                <a:miter lim="400000"/>
              </a:ln>
            </p:spPr>
            <p:txBody>
              <a:bodyPr wrap="none" lIns="0" tIns="0" rIns="0" bIns="0" anchor="ctr">
                <a:normAutofit/>
              </a:bodyPr>
              <a:lstStyle/>
              <a:p>
                <a:pPr lvl="0" algn="ctr">
                  <a:defRPr sz="3200"/>
                </a:pPr>
                <a:r>
                  <a:rPr lang="en-US" dirty="0">
                    <a:solidFill>
                      <a:schemeClr val="accent5"/>
                    </a:solidFill>
                    <a:latin typeface="Source Han Sans K Medium" panose="020B0600000000000000" pitchFamily="34" charset="-128"/>
                    <a:ea typeface="Source Han Sans K Medium" panose="020B0600000000000000" pitchFamily="34" charset="-128"/>
                    <a:sym typeface="Source Han Sans K Medium" panose="020B0600000000000000" pitchFamily="34" charset="-128"/>
                  </a:rPr>
                  <a:t>0</a:t>
                </a:r>
                <a:r>
                  <a:rPr lang="en-US" altLang="zh-CN" dirty="0">
                    <a:solidFill>
                      <a:schemeClr val="accent5"/>
                    </a:solidFill>
                    <a:latin typeface="Source Han Sans K Medium" panose="020B0600000000000000" pitchFamily="34" charset="-128"/>
                    <a:ea typeface="Source Han Sans K Medium" panose="020B0600000000000000" pitchFamily="34" charset="-128"/>
                    <a:sym typeface="Source Han Sans K Medium" panose="020B0600000000000000" pitchFamily="34" charset="-128"/>
                  </a:rPr>
                  <a:t>4</a:t>
                </a:r>
                <a:endParaRPr lang="en-US" dirty="0">
                  <a:solidFill>
                    <a:schemeClr val="accent5"/>
                  </a:solidFill>
                  <a:latin typeface="Source Han Sans K Medium" panose="020B0600000000000000" pitchFamily="34" charset="-128"/>
                  <a:ea typeface="Source Han Sans K Medium" panose="020B0600000000000000" pitchFamily="34" charset="-128"/>
                  <a:sym typeface="Source Han Sans K Medium" panose="020B0600000000000000" pitchFamily="34" charset="-128"/>
                </a:endParaRPr>
              </a:p>
            </p:txBody>
          </p:sp>
          <p:sp>
            <p:nvSpPr>
              <p:cNvPr id="25" name="TextBox 59">
                <a:extLst>
                  <a:ext uri="{FF2B5EF4-FFF2-40B4-BE49-F238E27FC236}">
                    <a16:creationId xmlns:a16="http://schemas.microsoft.com/office/drawing/2014/main" id="{DA5F8727-6864-4A53-92D5-C1F4D61799B9}"/>
                  </a:ext>
                </a:extLst>
              </p:cNvPr>
              <p:cNvSpPr txBox="1"/>
              <p:nvPr/>
            </p:nvSpPr>
            <p:spPr>
              <a:xfrm>
                <a:off x="6612664" y="5253757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kumimoji="1" lang="en-US" altLang="zh-CN" sz="2400" b="1" dirty="0"/>
                  <a:t>For/while</a:t>
                </a:r>
                <a:r>
                  <a:rPr kumimoji="1" lang="zh-CN" altLang="en-US" sz="2400" b="1" dirty="0"/>
                  <a:t>语句的</a:t>
                </a:r>
                <a:r>
                  <a:rPr kumimoji="1" lang="en-US" altLang="zh-CN" sz="2400" b="1" dirty="0"/>
                  <a:t>break</a:t>
                </a:r>
                <a:r>
                  <a:rPr kumimoji="1" lang="zh-CN" altLang="en-US" sz="2400" b="1" dirty="0"/>
                  <a:t>条件</a:t>
                </a:r>
                <a:endParaRPr lang="zh-CN" altLang="en-US" sz="2400" b="1" dirty="0">
                  <a:solidFill>
                    <a:schemeClr val="accent5">
                      <a:lumMod val="100000"/>
                    </a:schemeClr>
                  </a:solidFill>
                  <a:latin typeface="Source Han Sans K Medium" panose="020B0600000000000000" pitchFamily="34" charset="-128"/>
                  <a:ea typeface="Source Han Sans K Medium" panose="020B0600000000000000" pitchFamily="34" charset="-128"/>
                  <a:sym typeface="Source Han Sans K Medium" panose="020B0600000000000000" pitchFamily="34" charset="-128"/>
                </a:endParaRPr>
              </a:p>
            </p:txBody>
          </p:sp>
        </p:grpSp>
        <p:grpSp>
          <p:nvGrpSpPr>
            <p:cNvPr id="27" name="千图PPT彼岸天：ID 8661124库_组合 1">
              <a:extLst>
                <a:ext uri="{FF2B5EF4-FFF2-40B4-BE49-F238E27FC236}">
                  <a16:creationId xmlns:a16="http://schemas.microsoft.com/office/drawing/2014/main" id="{1060DAFD-BEF7-411C-8F9D-827DAB145777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2943607" y="2252089"/>
              <a:ext cx="3797504" cy="2847493"/>
              <a:chOff x="2943607" y="2252089"/>
              <a:chExt cx="3797504" cy="2847493"/>
            </a:xfrm>
          </p:grpSpPr>
          <p:sp>
            <p:nvSpPr>
              <p:cNvPr id="29" name="Freeform: Shape 9">
                <a:extLst>
                  <a:ext uri="{FF2B5EF4-FFF2-40B4-BE49-F238E27FC236}">
                    <a16:creationId xmlns:a16="http://schemas.microsoft.com/office/drawing/2014/main" id="{F048EAFB-F722-475E-AFBC-429A4BAFD077}"/>
                  </a:ext>
                </a:extLst>
              </p:cNvPr>
              <p:cNvSpPr/>
              <p:nvPr/>
            </p:nvSpPr>
            <p:spPr>
              <a:xfrm>
                <a:off x="2943607" y="2331388"/>
                <a:ext cx="2768193" cy="27681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Source Han Sans K Medium" panose="020B0600000000000000" pitchFamily="34" charset="-128"/>
                  <a:ea typeface="Source Han Sans K Medium" panose="020B0600000000000000" pitchFamily="34" charset="-128"/>
                  <a:sym typeface="Source Han Sans K Medium" panose="020B0600000000000000" pitchFamily="34" charset="-128"/>
                </a:endParaRPr>
              </a:p>
            </p:txBody>
          </p:sp>
          <p:sp>
            <p:nvSpPr>
              <p:cNvPr id="30" name="Freeform: Shape 10">
                <a:extLst>
                  <a:ext uri="{FF2B5EF4-FFF2-40B4-BE49-F238E27FC236}">
                    <a16:creationId xmlns:a16="http://schemas.microsoft.com/office/drawing/2014/main" id="{F992DD47-229B-4F88-B246-6D7778ED38AC}"/>
                  </a:ext>
                </a:extLst>
              </p:cNvPr>
              <p:cNvSpPr/>
              <p:nvPr/>
            </p:nvSpPr>
            <p:spPr>
              <a:xfrm>
                <a:off x="3115612" y="2489035"/>
                <a:ext cx="2438559" cy="24385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Source Han Sans K Medium" panose="020B0600000000000000" pitchFamily="34" charset="-128"/>
                  <a:ea typeface="Source Han Sans K Medium" panose="020B0600000000000000" pitchFamily="34" charset="-128"/>
                  <a:sym typeface="Source Han Sans K Medium" panose="020B0600000000000000" pitchFamily="34" charset="-128"/>
                </a:endParaRPr>
              </a:p>
            </p:txBody>
          </p:sp>
          <p:sp>
            <p:nvSpPr>
              <p:cNvPr id="31" name="Freeform: Shape 16">
                <a:extLst>
                  <a:ext uri="{FF2B5EF4-FFF2-40B4-BE49-F238E27FC236}">
                    <a16:creationId xmlns:a16="http://schemas.microsoft.com/office/drawing/2014/main" id="{9CB08E24-2AD9-4CB2-838D-0516432DDBDB}"/>
                  </a:ext>
                </a:extLst>
              </p:cNvPr>
              <p:cNvSpPr/>
              <p:nvPr/>
            </p:nvSpPr>
            <p:spPr>
              <a:xfrm>
                <a:off x="4881090" y="2443829"/>
                <a:ext cx="122913" cy="122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8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85888D"/>
                </a:solidFill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>
                  <a:latin typeface="Source Han Sans K Medium" panose="020B0600000000000000" pitchFamily="34" charset="-128"/>
                  <a:ea typeface="Source Han Sans K Medium" panose="020B0600000000000000" pitchFamily="34" charset="-128"/>
                  <a:sym typeface="Source Han Sans K Medium" panose="020B0600000000000000" pitchFamily="34" charset="-128"/>
                </a:endParaRPr>
              </a:p>
            </p:txBody>
          </p:sp>
          <p:sp>
            <p:nvSpPr>
              <p:cNvPr id="32" name="Freeform: Shape 17">
                <a:extLst>
                  <a:ext uri="{FF2B5EF4-FFF2-40B4-BE49-F238E27FC236}">
                    <a16:creationId xmlns:a16="http://schemas.microsoft.com/office/drawing/2014/main" id="{05DA271B-C326-45B1-B186-576BE0D64408}"/>
                  </a:ext>
                </a:extLst>
              </p:cNvPr>
              <p:cNvSpPr/>
              <p:nvPr/>
            </p:nvSpPr>
            <p:spPr>
              <a:xfrm>
                <a:off x="5000424" y="2252089"/>
                <a:ext cx="894812" cy="241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931" y="21600"/>
                    </a:lnTo>
                    <a:lnTo>
                      <a:pt x="21600" y="0"/>
                    </a:lnTo>
                  </a:path>
                </a:pathLst>
              </a:custGeom>
              <a:ln>
                <a:solidFill>
                  <a:srgbClr val="85888D"/>
                </a:solidFill>
                <a:miter lim="400000"/>
                <a:tailEnd type="oval"/>
              </a:ln>
            </p:spPr>
            <p:txBody>
              <a:bodyPr anchor="ctr"/>
              <a:lstStyle/>
              <a:p>
                <a:pPr algn="ctr"/>
                <a:endParaRPr>
                  <a:latin typeface="Source Han Sans K Medium" panose="020B0600000000000000" pitchFamily="34" charset="-128"/>
                  <a:ea typeface="Source Han Sans K Medium" panose="020B0600000000000000" pitchFamily="34" charset="-128"/>
                  <a:sym typeface="Source Han Sans K Medium" panose="020B0600000000000000" pitchFamily="34" charset="-128"/>
                </a:endParaRPr>
              </a:p>
            </p:txBody>
          </p:sp>
          <p:sp>
            <p:nvSpPr>
              <p:cNvPr id="33" name="Freeform: Shape 18">
                <a:extLst>
                  <a:ext uri="{FF2B5EF4-FFF2-40B4-BE49-F238E27FC236}">
                    <a16:creationId xmlns:a16="http://schemas.microsoft.com/office/drawing/2014/main" id="{8E2680A8-09CF-48B3-8213-C8BC1126D1C9}"/>
                  </a:ext>
                </a:extLst>
              </p:cNvPr>
              <p:cNvSpPr/>
              <p:nvPr/>
            </p:nvSpPr>
            <p:spPr>
              <a:xfrm>
                <a:off x="5744912" y="3137995"/>
                <a:ext cx="996199" cy="389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4617" y="21600"/>
                    </a:lnTo>
                    <a:lnTo>
                      <a:pt x="21600" y="0"/>
                    </a:lnTo>
                  </a:path>
                </a:pathLst>
              </a:custGeom>
              <a:ln>
                <a:solidFill>
                  <a:srgbClr val="85888D"/>
                </a:solidFill>
                <a:miter lim="400000"/>
                <a:tailEnd type="oval"/>
              </a:ln>
            </p:spPr>
            <p:txBody>
              <a:bodyPr anchor="ctr"/>
              <a:lstStyle/>
              <a:p>
                <a:pPr algn="ctr"/>
                <a:endParaRPr>
                  <a:latin typeface="Source Han Sans K Medium" panose="020B0600000000000000" pitchFamily="34" charset="-128"/>
                  <a:ea typeface="Source Han Sans K Medium" panose="020B0600000000000000" pitchFamily="34" charset="-128"/>
                  <a:sym typeface="Source Han Sans K Medium" panose="020B0600000000000000" pitchFamily="34" charset="-128"/>
                </a:endParaRPr>
              </a:p>
            </p:txBody>
          </p:sp>
          <p:sp>
            <p:nvSpPr>
              <p:cNvPr id="35" name="Freeform: Shape 25">
                <a:extLst>
                  <a:ext uri="{FF2B5EF4-FFF2-40B4-BE49-F238E27FC236}">
                    <a16:creationId xmlns:a16="http://schemas.microsoft.com/office/drawing/2014/main" id="{AE5B7B82-F49C-41EB-BABA-7D720238874B}"/>
                  </a:ext>
                </a:extLst>
              </p:cNvPr>
              <p:cNvSpPr/>
              <p:nvPr/>
            </p:nvSpPr>
            <p:spPr>
              <a:xfrm>
                <a:off x="5714377" y="4148313"/>
                <a:ext cx="904597" cy="389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6988" y="0"/>
                    </a:lnTo>
                    <a:lnTo>
                      <a:pt x="21600" y="21600"/>
                    </a:lnTo>
                  </a:path>
                </a:pathLst>
              </a:custGeom>
              <a:ln>
                <a:solidFill>
                  <a:srgbClr val="A09FA1"/>
                </a:solidFill>
                <a:miter lim="400000"/>
                <a:tailEnd type="oval"/>
              </a:ln>
            </p:spPr>
            <p:txBody>
              <a:bodyPr anchor="ctr"/>
              <a:lstStyle/>
              <a:p>
                <a:pPr algn="ctr"/>
                <a:endParaRPr>
                  <a:latin typeface="Source Han Sans K Medium" panose="020B0600000000000000" pitchFamily="34" charset="-128"/>
                  <a:ea typeface="Source Han Sans K Medium" panose="020B0600000000000000" pitchFamily="34" charset="-128"/>
                  <a:sym typeface="Source Han Sans K Medium" panose="020B0600000000000000" pitchFamily="34" charset="-128"/>
                </a:endParaRPr>
              </a:p>
            </p:txBody>
          </p:sp>
          <p:sp>
            <p:nvSpPr>
              <p:cNvPr id="36" name="Freeform: Shape 26">
                <a:extLst>
                  <a:ext uri="{FF2B5EF4-FFF2-40B4-BE49-F238E27FC236}">
                    <a16:creationId xmlns:a16="http://schemas.microsoft.com/office/drawing/2014/main" id="{F2F43DF1-459E-48D5-98EA-F6ED701AC5AB}"/>
                  </a:ext>
                </a:extLst>
              </p:cNvPr>
              <p:cNvSpPr/>
              <p:nvPr/>
            </p:nvSpPr>
            <p:spPr>
              <a:xfrm>
                <a:off x="5028455" y="4891980"/>
                <a:ext cx="1042006" cy="1793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633" y="0"/>
                    </a:lnTo>
                    <a:lnTo>
                      <a:pt x="21600" y="21600"/>
                    </a:lnTo>
                  </a:path>
                </a:pathLst>
              </a:custGeom>
              <a:ln>
                <a:solidFill>
                  <a:srgbClr val="85888D"/>
                </a:solidFill>
                <a:miter lim="400000"/>
                <a:tailEnd type="oval"/>
              </a:ln>
            </p:spPr>
            <p:txBody>
              <a:bodyPr anchor="ctr"/>
              <a:lstStyle/>
              <a:p>
                <a:pPr algn="ctr"/>
                <a:endParaRPr>
                  <a:latin typeface="Source Han Sans K Medium" panose="020B0600000000000000" pitchFamily="34" charset="-128"/>
                  <a:ea typeface="Source Han Sans K Medium" panose="020B0600000000000000" pitchFamily="34" charset="-128"/>
                  <a:sym typeface="Source Han Sans K Medium" panose="020B0600000000000000" pitchFamily="34" charset="-128"/>
                </a:endParaRPr>
              </a:p>
            </p:txBody>
          </p:sp>
          <p:sp>
            <p:nvSpPr>
              <p:cNvPr id="37" name="Freeform: Shape 27">
                <a:extLst>
                  <a:ext uri="{FF2B5EF4-FFF2-40B4-BE49-F238E27FC236}">
                    <a16:creationId xmlns:a16="http://schemas.microsoft.com/office/drawing/2014/main" id="{F08A63F2-3C2A-4EEE-84D1-C0345CC4C4AA}"/>
                  </a:ext>
                </a:extLst>
              </p:cNvPr>
              <p:cNvSpPr/>
              <p:nvPr/>
            </p:nvSpPr>
            <p:spPr>
              <a:xfrm>
                <a:off x="5583643" y="3103612"/>
                <a:ext cx="122914" cy="122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8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85888D"/>
                </a:solidFill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>
                  <a:latin typeface="Source Han Sans K Medium" panose="020B0600000000000000" pitchFamily="34" charset="-128"/>
                  <a:ea typeface="Source Han Sans K Medium" panose="020B0600000000000000" pitchFamily="34" charset="-128"/>
                  <a:sym typeface="Source Han Sans K Medium" panose="020B0600000000000000" pitchFamily="34" charset="-128"/>
                </a:endParaRPr>
              </a:p>
            </p:txBody>
          </p:sp>
          <p:sp>
            <p:nvSpPr>
              <p:cNvPr id="39" name="Freeform: Shape 29">
                <a:extLst>
                  <a:ext uri="{FF2B5EF4-FFF2-40B4-BE49-F238E27FC236}">
                    <a16:creationId xmlns:a16="http://schemas.microsoft.com/office/drawing/2014/main" id="{8DF49781-471F-497A-88FC-09EE19A437F7}"/>
                  </a:ext>
                </a:extLst>
              </p:cNvPr>
              <p:cNvSpPr/>
              <p:nvPr/>
            </p:nvSpPr>
            <p:spPr>
              <a:xfrm>
                <a:off x="5553108" y="4083119"/>
                <a:ext cx="122914" cy="1229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8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85888D"/>
                </a:solidFill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>
                  <a:latin typeface="Source Han Sans K Medium" panose="020B0600000000000000" pitchFamily="34" charset="-128"/>
                  <a:ea typeface="Source Han Sans K Medium" panose="020B0600000000000000" pitchFamily="34" charset="-128"/>
                  <a:sym typeface="Source Han Sans K Medium" panose="020B0600000000000000" pitchFamily="34" charset="-128"/>
                </a:endParaRPr>
              </a:p>
            </p:txBody>
          </p:sp>
          <p:sp>
            <p:nvSpPr>
              <p:cNvPr id="40" name="Freeform: Shape 30">
                <a:extLst>
                  <a:ext uri="{FF2B5EF4-FFF2-40B4-BE49-F238E27FC236}">
                    <a16:creationId xmlns:a16="http://schemas.microsoft.com/office/drawing/2014/main" id="{D0D76CBD-D090-4CC2-9ED0-DB22EFCCDC14}"/>
                  </a:ext>
                </a:extLst>
              </p:cNvPr>
              <p:cNvSpPr/>
              <p:nvPr/>
            </p:nvSpPr>
            <p:spPr>
              <a:xfrm>
                <a:off x="4881090" y="4842924"/>
                <a:ext cx="122913" cy="1229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8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85888D"/>
                </a:solidFill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>
                  <a:latin typeface="Source Han Sans K Medium" panose="020B0600000000000000" pitchFamily="34" charset="-128"/>
                  <a:ea typeface="Source Han Sans K Medium" panose="020B0600000000000000" pitchFamily="34" charset="-128"/>
                  <a:sym typeface="Source Han Sans K Medium" panose="020B0600000000000000" pitchFamily="34" charset="-128"/>
                </a:endParaRPr>
              </a:p>
            </p:txBody>
          </p:sp>
        </p:grp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53E6CD0-1651-344F-A663-C2229B11C154}"/>
                </a:ext>
              </a:extLst>
            </p:cNvPr>
            <p:cNvSpPr/>
            <p:nvPr/>
          </p:nvSpPr>
          <p:spPr>
            <a:xfrm>
              <a:off x="3485161" y="3584903"/>
              <a:ext cx="1729682" cy="393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400" dirty="0">
                  <a:solidFill>
                    <a:srgbClr val="C00000"/>
                  </a:solidFill>
                </a:rPr>
                <a:t>分支缺失问题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2" name="矩形 61">
            <a:extLst>
              <a:ext uri="{FF2B5EF4-FFF2-40B4-BE49-F238E27FC236}">
                <a16:creationId xmlns:a16="http://schemas.microsoft.com/office/drawing/2014/main" id="{7BCF9E2A-6527-4A45-B945-EFD70F07067F}"/>
              </a:ext>
            </a:extLst>
          </p:cNvPr>
          <p:cNvSpPr/>
          <p:nvPr/>
        </p:nvSpPr>
        <p:spPr>
          <a:xfrm>
            <a:off x="3371411" y="341185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代码分支缺失的主要检查点</a:t>
            </a:r>
            <a:endParaRPr kumimoji="1"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14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69E82B2-729E-F940-8633-4BBC435A2D5F}"/>
              </a:ext>
            </a:extLst>
          </p:cNvPr>
          <p:cNvSpPr txBox="1"/>
          <p:nvPr/>
        </p:nvSpPr>
        <p:spPr>
          <a:xfrm>
            <a:off x="411465" y="296757"/>
            <a:ext cx="2044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if…else</a:t>
            </a:r>
            <a:r>
              <a:rPr kumimoji="1"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语句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EE195A5-689C-4D4E-8F1D-82EDC07E5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939115"/>
              </p:ext>
            </p:extLst>
          </p:nvPr>
        </p:nvGraphicFramePr>
        <p:xfrm>
          <a:off x="531781" y="986590"/>
          <a:ext cx="11066661" cy="5120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385102">
                  <a:extLst>
                    <a:ext uri="{9D8B030D-6E8A-4147-A177-3AD203B41FA5}">
                      <a16:colId xmlns:a16="http://schemas.microsoft.com/office/drawing/2014/main" val="4038726787"/>
                    </a:ext>
                  </a:extLst>
                </a:gridCol>
                <a:gridCol w="3663012">
                  <a:extLst>
                    <a:ext uri="{9D8B030D-6E8A-4147-A177-3AD203B41FA5}">
                      <a16:colId xmlns:a16="http://schemas.microsoft.com/office/drawing/2014/main" val="813894083"/>
                    </a:ext>
                  </a:extLst>
                </a:gridCol>
                <a:gridCol w="4018547">
                  <a:extLst>
                    <a:ext uri="{9D8B030D-6E8A-4147-A177-3AD203B41FA5}">
                      <a16:colId xmlns:a16="http://schemas.microsoft.com/office/drawing/2014/main" val="3435241134"/>
                    </a:ext>
                  </a:extLst>
                </a:gridCol>
              </a:tblGrid>
              <a:tr h="281514">
                <a:tc>
                  <a:txBody>
                    <a:bodyPr/>
                    <a:lstStyle/>
                    <a:p>
                      <a:r>
                        <a:rPr lang="zh-CN" altLang="en-US" dirty="0"/>
                        <a:t>代码要求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19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If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一定要有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强制要求。保证开发人员不能遗漏考虑分支情况。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除非 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if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分支是直接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return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或者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throws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，否则一定要有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else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分支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383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If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及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else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的入口处必须加上业务逻辑的注释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保证分支进入条件和实际业务逻辑一致。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不能出现无注释</a:t>
                      </a:r>
                      <a:endParaRPr lang="en-US" altLang="zh-C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或者“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//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不需要处理”等无用注释。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522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If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的条件语句不能超过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个条件的组合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多个条件的组合会导致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else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分支覆盖未考虑到多种情况。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拆分为多个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if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语句，或者进行函数封装。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0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else if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的条件必须在同一个维度</a:t>
                      </a:r>
                      <a:endParaRPr lang="en-US" altLang="zh-C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避免由于不同维度的条件导致分支遗漏。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不能出现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else if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出现不同维度的条件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64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遇到异常需要退出的分支，先进行异常处理，再进行正常逻辑。</a:t>
                      </a:r>
                      <a:endParaRPr lang="en-US" altLang="zh-C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可以避免正常逻辑中的内容过多，导致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if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块太大影响阅读，带来隐患。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CN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09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重点检查没有直接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return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的异常分支</a:t>
                      </a:r>
                      <a:endParaRPr lang="en-US" altLang="zh-C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没有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return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的异常分支会继续执行后续的代码逻辑。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CN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1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Case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语句必须以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break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和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return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结束。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避免由于疏忽导致执行了更多的语句。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CN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060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05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69E82B2-729E-F940-8633-4BBC435A2D5F}"/>
              </a:ext>
            </a:extLst>
          </p:cNvPr>
          <p:cNvSpPr txBox="1"/>
          <p:nvPr/>
        </p:nvSpPr>
        <p:spPr>
          <a:xfrm>
            <a:off x="267087" y="248630"/>
            <a:ext cx="820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Switch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case</a:t>
            </a:r>
            <a:r>
              <a:rPr kumimoji="1" lang="zh-CN" altLang="en-US" sz="2800" b="1" dirty="0"/>
              <a:t>语句 </a:t>
            </a:r>
            <a:r>
              <a:rPr kumimoji="1" lang="en-US" altLang="zh-CN" sz="2800" b="1" dirty="0"/>
              <a:t>/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Try…catch</a:t>
            </a:r>
            <a:r>
              <a:rPr kumimoji="1" lang="zh-CN" altLang="en-US" sz="2800" b="1" dirty="0"/>
              <a:t>语句 </a:t>
            </a:r>
            <a:r>
              <a:rPr kumimoji="1" lang="en-US" altLang="zh-CN" sz="2800" b="1" dirty="0"/>
              <a:t>/ 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For/while</a:t>
            </a:r>
            <a:r>
              <a:rPr kumimoji="1" lang="zh-CN" altLang="en-US" sz="2800" b="1" dirty="0"/>
              <a:t>语句</a:t>
            </a:r>
            <a:endParaRPr kumimoji="1" lang="en-US" altLang="zh-CN" sz="2800" b="1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EE195A5-689C-4D4E-8F1D-82EDC07E5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055432"/>
              </p:ext>
            </p:extLst>
          </p:nvPr>
        </p:nvGraphicFramePr>
        <p:xfrm>
          <a:off x="344384" y="1073727"/>
          <a:ext cx="11055929" cy="45821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53848">
                  <a:extLst>
                    <a:ext uri="{9D8B030D-6E8A-4147-A177-3AD203B41FA5}">
                      <a16:colId xmlns:a16="http://schemas.microsoft.com/office/drawing/2014/main" val="4038726787"/>
                    </a:ext>
                  </a:extLst>
                </a:gridCol>
                <a:gridCol w="4235115">
                  <a:extLst>
                    <a:ext uri="{9D8B030D-6E8A-4147-A177-3AD203B41FA5}">
                      <a16:colId xmlns:a16="http://schemas.microsoft.com/office/drawing/2014/main" val="813894083"/>
                    </a:ext>
                  </a:extLst>
                </a:gridCol>
                <a:gridCol w="3266966">
                  <a:extLst>
                    <a:ext uri="{9D8B030D-6E8A-4147-A177-3AD203B41FA5}">
                      <a16:colId xmlns:a16="http://schemas.microsoft.com/office/drawing/2014/main" val="3435241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代码要求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19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Case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语句必须以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break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和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return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结束。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避免由于疏忽导致执行了更多的语句。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CN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383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Switch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必须以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default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语句结尾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CN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一般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default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应进行异常处理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768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重点检查没有直接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return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的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default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语句</a:t>
                      </a:r>
                      <a:endParaRPr lang="en-US" altLang="zh-C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没有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return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的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default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会继续执行后续的代码逻辑。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CN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63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尽量减少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try…catch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块的范围</a:t>
                      </a:r>
                      <a:endParaRPr lang="en-US" altLang="zh-C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不能随意把大段逻辑包在</a:t>
                      </a:r>
                      <a:r>
                        <a:rPr lang="en-US" altLang="zh-C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try..catch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块中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CN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39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重点检查没有直接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return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的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catch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语句</a:t>
                      </a:r>
                      <a:endParaRPr lang="en-US" altLang="zh-C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没有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return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的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catch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会继续执行后续的代码逻辑。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CN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796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重点检查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for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语句和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while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语句的循环退出条件</a:t>
                      </a:r>
                      <a:endParaRPr lang="en-US" altLang="zh-C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CN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CN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152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不能用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变量的遍历来操作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变数组的内容。</a:t>
                      </a:r>
                      <a:endParaRPr lang="en-US" altLang="zh-C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当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和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不匹配时会发生问题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CN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51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52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530ED9E-E460-854F-95BA-6F3AA170D417}"/>
              </a:ext>
            </a:extLst>
          </p:cNvPr>
          <p:cNvSpPr txBox="1"/>
          <p:nvPr/>
        </p:nvSpPr>
        <p:spPr>
          <a:xfrm>
            <a:off x="529593" y="166453"/>
            <a:ext cx="2526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/>
              <a:t>代码评审操练</a:t>
            </a:r>
            <a:endParaRPr kumimoji="1" lang="en-US" altLang="zh-CN" sz="28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864937-FCDD-7E4C-9E82-6295D58DB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24" y="1064557"/>
            <a:ext cx="6362700" cy="2552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846D509-D104-354D-9DAE-A2A5AB26AD7E}"/>
              </a:ext>
            </a:extLst>
          </p:cNvPr>
          <p:cNvSpPr txBox="1"/>
          <p:nvPr/>
        </p:nvSpPr>
        <p:spPr>
          <a:xfrm>
            <a:off x="445063" y="695225"/>
            <a:ext cx="600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好的代码风格：</a:t>
            </a:r>
            <a:r>
              <a:rPr lang="en-US" altLang="zh-CN" dirty="0"/>
              <a:t>If</a:t>
            </a:r>
            <a:r>
              <a:rPr lang="zh-CN" altLang="en-US" dirty="0"/>
              <a:t>及</a:t>
            </a:r>
            <a:r>
              <a:rPr lang="en-US" altLang="zh-CN" dirty="0"/>
              <a:t>else</a:t>
            </a:r>
            <a:r>
              <a:rPr lang="zh-CN" altLang="en-US" dirty="0"/>
              <a:t>的入口处必须加上业务逻辑的注释</a:t>
            </a:r>
          </a:p>
        </p:txBody>
      </p:sp>
    </p:spTree>
    <p:extLst>
      <p:ext uri="{BB962C8B-B14F-4D97-AF65-F5344CB8AC3E}">
        <p14:creationId xmlns:p14="http://schemas.microsoft.com/office/powerpoint/2010/main" val="3316574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4A50AB0-376D-7A48-89A0-05BB84BB231E}"/>
              </a:ext>
            </a:extLst>
          </p:cNvPr>
          <p:cNvSpPr txBox="1"/>
          <p:nvPr/>
        </p:nvSpPr>
        <p:spPr>
          <a:xfrm>
            <a:off x="305481" y="689673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坏的代码风格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</a:t>
            </a:r>
            <a:r>
              <a:rPr lang="en-US" altLang="zh-CN" dirty="0"/>
              <a:t> If</a:t>
            </a:r>
            <a:r>
              <a:rPr lang="zh-CN" altLang="en-US" dirty="0"/>
              <a:t>没有</a:t>
            </a:r>
            <a:r>
              <a:rPr lang="en-US" altLang="zh-CN" dirty="0"/>
              <a:t>else</a:t>
            </a:r>
            <a:r>
              <a:rPr lang="zh-CN" altLang="en-US" dirty="0"/>
              <a:t>分支处理逻辑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8428F77-B0F2-B540-A51A-B9D8F19E2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110" y="1299062"/>
            <a:ext cx="7841112" cy="2678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AB4CBA3-B05B-9F44-9F50-5CA310AB3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20" y="4734593"/>
            <a:ext cx="10843960" cy="102638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1E361EE-49F8-EE4F-9F57-AB99717CB9B7}"/>
              </a:ext>
            </a:extLst>
          </p:cNvPr>
          <p:cNvSpPr txBox="1"/>
          <p:nvPr/>
        </p:nvSpPr>
        <p:spPr>
          <a:xfrm>
            <a:off x="529593" y="166453"/>
            <a:ext cx="2526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/>
              <a:t>代码评审操练</a:t>
            </a:r>
            <a:endParaRPr kumimoji="1"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33302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4A50AB0-376D-7A48-89A0-05BB84BB231E}"/>
              </a:ext>
            </a:extLst>
          </p:cNvPr>
          <p:cNvSpPr txBox="1"/>
          <p:nvPr/>
        </p:nvSpPr>
        <p:spPr>
          <a:xfrm>
            <a:off x="210478" y="185840"/>
            <a:ext cx="5370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坏的代码风格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</a:t>
            </a:r>
            <a:r>
              <a:rPr lang="en-US" altLang="zh-CN" dirty="0"/>
              <a:t> If</a:t>
            </a:r>
            <a:r>
              <a:rPr lang="zh-CN" altLang="en-US" dirty="0"/>
              <a:t>的条件语句超过</a:t>
            </a:r>
            <a:r>
              <a:rPr lang="en-US" altLang="zh-CN" dirty="0"/>
              <a:t>3</a:t>
            </a:r>
            <a:r>
              <a:rPr lang="zh-CN" altLang="en-US" dirty="0"/>
              <a:t>个条件的组合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4566F0-316C-5E44-8761-42A35E46F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12" y="731558"/>
            <a:ext cx="9562604" cy="28993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C842E5C-9D39-734B-985D-DDE9DE12D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12" y="3630858"/>
            <a:ext cx="9788872" cy="289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9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4A50AB0-376D-7A48-89A0-05BB84BB231E}"/>
              </a:ext>
            </a:extLst>
          </p:cNvPr>
          <p:cNvSpPr txBox="1"/>
          <p:nvPr/>
        </p:nvSpPr>
        <p:spPr>
          <a:xfrm>
            <a:off x="210478" y="185840"/>
            <a:ext cx="504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坏的代码风格</a:t>
            </a:r>
            <a:r>
              <a:rPr kumimoji="1" lang="en-US" altLang="zh-CN" dirty="0"/>
              <a:t>3</a:t>
            </a:r>
            <a:r>
              <a:rPr kumimoji="1" lang="zh-CN" altLang="en-US" dirty="0"/>
              <a:t>：</a:t>
            </a:r>
            <a:r>
              <a:rPr lang="en-US" altLang="zh-CN" dirty="0"/>
              <a:t> else if</a:t>
            </a:r>
            <a:r>
              <a:rPr lang="zh-CN" altLang="en-US" dirty="0"/>
              <a:t>的条件不在同一个维度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336CEF-9AF0-C34F-8E76-C2E2C2535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61" y="688769"/>
            <a:ext cx="6427767" cy="585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364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4474</TotalTime>
  <Words>633</Words>
  <Application>Microsoft Macintosh PowerPoint</Application>
  <PresentationFormat>宽屏</PresentationFormat>
  <Paragraphs>98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Source Han Sans K Medium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专项代码审查-分支缺少</dc:title>
  <dc:creator>邵惠君</dc:creator>
  <cp:lastModifiedBy>鲁 义辉</cp:lastModifiedBy>
  <cp:revision>80</cp:revision>
  <dcterms:created xsi:type="dcterms:W3CDTF">2020-04-16T05:37:45Z</dcterms:created>
  <dcterms:modified xsi:type="dcterms:W3CDTF">2020-11-09T01:03:20Z</dcterms:modified>
</cp:coreProperties>
</file>