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2" r:id="rId3"/>
    <p:sldId id="353" r:id="rId4"/>
    <p:sldId id="354" r:id="rId5"/>
    <p:sldId id="355" r:id="rId6"/>
    <p:sldId id="315" r:id="rId7"/>
    <p:sldId id="356" r:id="rId8"/>
    <p:sldId id="3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/>
    <p:restoredTop sz="69061" autoAdjust="0"/>
  </p:normalViewPr>
  <p:slideViewPr>
    <p:cSldViewPr snapToGrid="0" snapToObjects="1">
      <p:cViewPr varScale="1">
        <p:scale>
          <a:sx n="72" d="100"/>
          <a:sy n="72" d="100"/>
        </p:scale>
        <p:origin x="816" y="54"/>
      </p:cViewPr>
      <p:guideLst>
        <p:guide orient="horz" pos="2214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928" y="-84"/>
      </p:cViewPr>
      <p:guideLst>
        <p:guide orient="horz" pos="2951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1FD8C-AAD3-414F-A427-5E5A6CE9B53E}" type="datetimeFigureOut">
              <a:rPr lang="zh-CN" altLang="en-US" smtClean="0"/>
              <a:pPr/>
              <a:t>2020/8/29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1BC48-F2EB-4C81-85CF-C4F254C6E3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06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BC57-A688-5845-BED9-AC32D78134EF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5DEF-7BE0-944A-A936-208A768C001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3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75DEF-7BE0-944A-A936-208A768C0016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6385034"/>
            <a:ext cx="9144000" cy="483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声明：本文档纯属个人观点，难免有失偏颇，请读者去伪存真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Image" descr="Image"/>
          <p:cNvPicPr>
            <a:picLocks noChangeAspect="1"/>
          </p:cNvPicPr>
          <p:nvPr userDrawn="1"/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6868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5486400" y="0"/>
            <a:ext cx="6753726" cy="6868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12191999" cy="14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49B9F5-8E4A-4FA9-830E-13D2E7E1D7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5531" y="6107414"/>
            <a:ext cx="1338833" cy="862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92C9-E297-0945-B9A1-0F3190FE17A2}" type="datetimeFigureOut">
              <a:rPr kumimoji="1" lang="zh-CN" altLang="en-US" smtClean="0"/>
              <a:pPr/>
              <a:t>2020/8/29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F4FD-C645-E14F-9F41-6AD3EF8CADC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5734050" y="1922796"/>
            <a:ext cx="6352540" cy="1322070"/>
          </a:xfrm>
        </p:spPr>
        <p:txBody>
          <a:bodyPr>
            <a:no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汇编程主题竞赛第</a:t>
            </a:r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</a:t>
            </a:r>
          </a:p>
        </p:txBody>
      </p:sp>
      <p:sp>
        <p:nvSpPr>
          <p:cNvPr id="3" name="标题 1"/>
          <p:cNvSpPr txBox="1"/>
          <p:nvPr/>
        </p:nvSpPr>
        <p:spPr>
          <a:xfrm>
            <a:off x="6127849" y="3749842"/>
            <a:ext cx="6096869" cy="84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zh-CN" altLang="en-US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作品名称</a:t>
            </a:r>
            <a:r>
              <a:rPr kumimoji="1" lang="en-US" altLang="zh-CN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1" lang="zh-CN" altLang="en-US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XX</a:t>
            </a:r>
            <a:r>
              <a:rPr kumimoji="1" lang="zh-CN" altLang="en-US" sz="3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</a:p>
        </p:txBody>
      </p:sp>
      <p:sp>
        <p:nvSpPr>
          <p:cNvPr id="4" name="银行间市场XBRL标准框架"/>
          <p:cNvSpPr txBox="1"/>
          <p:nvPr/>
        </p:nvSpPr>
        <p:spPr>
          <a:xfrm>
            <a:off x="9773392" y="6507678"/>
            <a:ext cx="2465906" cy="350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8000" kern="1200">
                <a:solidFill>
                  <a:schemeClr val="tx1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202009-202010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银行间市场XBRL标准框架"/>
          <p:cNvSpPr txBox="1"/>
          <p:nvPr/>
        </p:nvSpPr>
        <p:spPr>
          <a:xfrm>
            <a:off x="5797926" y="1336659"/>
            <a:ext cx="3531604" cy="350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8000" kern="1200">
                <a:solidFill>
                  <a:schemeClr val="tx1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中汇信息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劳动竞赛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488681" y="6028933"/>
            <a:ext cx="2536204" cy="84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深思熟虑万行代码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  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技术创新百舸争流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风采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1BD7F950-BD0F-4754-8485-A0ED1E86DF70}"/>
              </a:ext>
            </a:extLst>
          </p:cNvPr>
          <p:cNvSpPr txBox="1"/>
          <p:nvPr/>
        </p:nvSpPr>
        <p:spPr>
          <a:xfrm>
            <a:off x="2496351" y="3192919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名称、成员、口号等</a:t>
            </a:r>
            <a:r>
              <a:rPr lang="en-US" altLang="zh-CN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2F16ED6E-33DD-430B-A596-8A7C1DD21DF4}"/>
              </a:ext>
            </a:extLst>
          </p:cNvPr>
          <p:cNvSpPr txBox="1"/>
          <p:nvPr/>
        </p:nvSpPr>
        <p:spPr>
          <a:xfrm>
            <a:off x="2456595" y="199982"/>
            <a:ext cx="17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（必选）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1BD7F950-BD0F-4754-8485-A0ED1E86DF70}"/>
              </a:ext>
            </a:extLst>
          </p:cNvPr>
          <p:cNvSpPr txBox="1"/>
          <p:nvPr/>
        </p:nvSpPr>
        <p:spPr>
          <a:xfrm>
            <a:off x="2496351" y="3192919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工作领域、主题、价值、功能等</a:t>
            </a:r>
            <a:r>
              <a:rPr lang="en-US" altLang="zh-CN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365B8AB9-0BDA-4D3C-A65F-28F75379862C}"/>
              </a:ext>
            </a:extLst>
          </p:cNvPr>
          <p:cNvSpPr txBox="1"/>
          <p:nvPr/>
        </p:nvSpPr>
        <p:spPr>
          <a:xfrm>
            <a:off x="2456595" y="199982"/>
            <a:ext cx="17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（必选）</a:t>
            </a:r>
          </a:p>
        </p:txBody>
      </p:sp>
    </p:spTree>
    <p:extLst>
      <p:ext uri="{BB962C8B-B14F-4D97-AF65-F5344CB8AC3E}">
        <p14:creationId xmlns:p14="http://schemas.microsoft.com/office/powerpoint/2010/main" val="26745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应用架构</a:t>
            </a: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1BD7F950-BD0F-4754-8485-A0ED1E86DF70}"/>
              </a:ext>
            </a:extLst>
          </p:cNvPr>
          <p:cNvSpPr txBox="1"/>
          <p:nvPr/>
        </p:nvSpPr>
        <p:spPr>
          <a:xfrm>
            <a:off x="1974574" y="3192919"/>
            <a:ext cx="844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应用程序整体架构、使用技术、重点实现</a:t>
            </a:r>
            <a:r>
              <a:rPr lang="en-US" altLang="zh-CN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35CA683E-F6FE-4747-A9BB-791E7EF333F6}"/>
              </a:ext>
            </a:extLst>
          </p:cNvPr>
          <p:cNvSpPr txBox="1"/>
          <p:nvPr/>
        </p:nvSpPr>
        <p:spPr>
          <a:xfrm>
            <a:off x="2456595" y="199982"/>
            <a:ext cx="17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（必选）</a:t>
            </a:r>
          </a:p>
        </p:txBody>
      </p:sp>
    </p:spTree>
    <p:extLst>
      <p:ext uri="{BB962C8B-B14F-4D97-AF65-F5344CB8AC3E}">
        <p14:creationId xmlns:p14="http://schemas.microsoft.com/office/powerpoint/2010/main" val="80248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其他描述</a:t>
            </a: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99F232F8-0BF0-4CF0-BF68-4CFFD1CF2048}"/>
              </a:ext>
            </a:extLst>
          </p:cNvPr>
          <p:cNvSpPr txBox="1"/>
          <p:nvPr/>
        </p:nvSpPr>
        <p:spPr>
          <a:xfrm>
            <a:off x="2456594" y="199982"/>
            <a:ext cx="275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,N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91216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3362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07941F5F-3E2F-42AA-BDF1-94C113A7560A}"/>
              </a:ext>
            </a:extLst>
          </p:cNvPr>
          <p:cNvSpPr txBox="1"/>
          <p:nvPr/>
        </p:nvSpPr>
        <p:spPr>
          <a:xfrm>
            <a:off x="2456595" y="199982"/>
            <a:ext cx="17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（必选）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F7C40A06-B817-43E1-929A-494EF3AEA11B}"/>
              </a:ext>
            </a:extLst>
          </p:cNvPr>
          <p:cNvSpPr txBox="1"/>
          <p:nvPr/>
        </p:nvSpPr>
        <p:spPr>
          <a:xfrm>
            <a:off x="2496351" y="3192919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6455" y="217805"/>
            <a:ext cx="3362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</a:p>
        </p:txBody>
      </p:sp>
      <p:sp>
        <p:nvSpPr>
          <p:cNvPr id="27" name="任意多边形 26"/>
          <p:cNvSpPr/>
          <p:nvPr/>
        </p:nvSpPr>
        <p:spPr bwMode="auto">
          <a:xfrm>
            <a:off x="35495" y="135382"/>
            <a:ext cx="769723" cy="66763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B0F0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43" tIns="34272" rIns="68543" bIns="34272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07941F5F-3E2F-42AA-BDF1-94C113A7560A}"/>
              </a:ext>
            </a:extLst>
          </p:cNvPr>
          <p:cNvSpPr txBox="1"/>
          <p:nvPr/>
        </p:nvSpPr>
        <p:spPr>
          <a:xfrm>
            <a:off x="2456595" y="199982"/>
            <a:ext cx="17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F7C40A06-B817-43E1-929A-494EF3AEA11B}"/>
              </a:ext>
            </a:extLst>
          </p:cNvPr>
          <p:cNvSpPr txBox="1"/>
          <p:nvPr/>
        </p:nvSpPr>
        <p:spPr>
          <a:xfrm>
            <a:off x="2496351" y="3192919"/>
            <a:ext cx="7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作品团队自评，待改进内容</a:t>
            </a:r>
            <a:r>
              <a:rPr lang="en-US" altLang="zh-CN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09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ize of 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122285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-36513" y="2565400"/>
            <a:ext cx="12228513" cy="1014413"/>
          </a:xfrm>
          <a:prstGeom prst="rect">
            <a:avLst/>
          </a:prstGeom>
          <a:solidFill>
            <a:srgbClr val="000000">
              <a:alpha val="43921"/>
            </a:srgbClr>
          </a:solidFill>
          <a:ln>
            <a:noFill/>
          </a:ln>
        </p:spPr>
        <p:txBody>
          <a:bodyPr wrap="square" anchor="ctr" anchorCtr="1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  <a:endParaRPr lang="en-US" altLang="zh-CN" sz="6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109</Words>
  <Application>Microsoft Office PowerPoint</Application>
  <PresentationFormat>宽屏</PresentationFormat>
  <Paragraphs>25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DengXian</vt:lpstr>
      <vt:lpstr>DengXian Light</vt:lpstr>
      <vt:lpstr>华文细黑</vt:lpstr>
      <vt:lpstr>微软雅黑</vt:lpstr>
      <vt:lpstr>Arial</vt:lpstr>
      <vt:lpstr>Calibri</vt:lpstr>
      <vt:lpstr>Office 主题</vt:lpstr>
      <vt:lpstr>汇编程主题竞赛第3季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主题编程竞赛第2季</dc:title>
  <dc:creator>shenboqing</dc:creator>
  <cp:lastModifiedBy>沈伯青</cp:lastModifiedBy>
  <cp:revision>797</cp:revision>
  <dcterms:created xsi:type="dcterms:W3CDTF">2016-10-14T00:36:00Z</dcterms:created>
  <dcterms:modified xsi:type="dcterms:W3CDTF">2020-08-29T04:12:34Z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