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453" r:id="rId4"/>
    <p:sldId id="433" r:id="rId5"/>
    <p:sldId id="454" r:id="rId6"/>
    <p:sldId id="399" r:id="rId7"/>
    <p:sldId id="275" r:id="rId8"/>
    <p:sldId id="419" r:id="rId9"/>
    <p:sldId id="420" r:id="rId10"/>
    <p:sldId id="431" r:id="rId11"/>
    <p:sldId id="415" r:id="rId12"/>
    <p:sldId id="294" r:id="rId13"/>
    <p:sldId id="354" r:id="rId14"/>
    <p:sldId id="421" r:id="rId15"/>
    <p:sldId id="432" r:id="rId16"/>
    <p:sldId id="425" r:id="rId17"/>
    <p:sldId id="394" r:id="rId18"/>
    <p:sldId id="452" r:id="rId19"/>
    <p:sldId id="259" r:id="rId2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6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5" clrIdx="0"/>
  <p:cmAuthor id="2" name="pluto" initials="p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E7FC"/>
    <a:srgbClr val="F08346"/>
    <a:srgbClr val="1E7946"/>
    <a:srgbClr val="0068B7"/>
    <a:srgbClr val="002B62"/>
    <a:srgbClr val="85CBBF"/>
    <a:srgbClr val="349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140" autoAdjust="0"/>
  </p:normalViewPr>
  <p:slideViewPr>
    <p:cSldViewPr snapToGrid="0">
      <p:cViewPr varScale="1">
        <p:scale>
          <a:sx n="70" d="100"/>
          <a:sy n="70" d="100"/>
        </p:scale>
        <p:origin x="699" y="51"/>
      </p:cViewPr>
      <p:guideLst>
        <p:guide orient="horz" pos="1620"/>
        <p:guide pos="29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zh-CN" sz="1200" b="1" i="0" u="none" strike="noStrike" kern="1200" cap="all" spc="1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zh-CN" sz="1200" b="1" i="0" u="none" strike="noStrike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影响行计算的因子</a:t>
            </a:r>
            <a:r>
              <a:rPr lang="zh-CN" altLang="en-US" sz="1200" b="1" i="0" u="none" strike="noStrike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数据</a:t>
            </a:r>
            <a:r>
              <a:rPr lang="zh-CN" sz="1200" b="1" i="0" u="none" strike="noStrike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统计</a:t>
            </a:r>
          </a:p>
        </c:rich>
      </c:tx>
      <c:layout>
        <c:manualLayout>
          <c:xMode val="edge"/>
          <c:yMode val="edge"/>
          <c:x val="0.284254411895346"/>
          <c:y val="4.86148853322680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zh-CN" sz="1200" b="1" i="0" u="none" strike="noStrike" kern="1200" cap="all" spc="120" normalizeH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Sheet1!$A$23</c:f>
              <c:strCache>
                <c:ptCount val="1"/>
                <c:pt idx="0">
                  <c:v>API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Sheet1!$B$22:$D$22</c:f>
              <c:strCache>
                <c:ptCount val="3"/>
                <c:pt idx="0">
                  <c:v>影响行情的订单数</c:v>
                </c:pt>
                <c:pt idx="1">
                  <c:v>订阅机构数</c:v>
                </c:pt>
                <c:pt idx="2">
                  <c:v>订阅债券数</c:v>
                </c:pt>
              </c:strCache>
            </c:strRef>
          </c:cat>
          <c:val>
            <c:numRef>
              <c:f>Sheet1!$B$23:$D$23</c:f>
              <c:numCache>
                <c:formatCode>General</c:formatCode>
                <c:ptCount val="3"/>
                <c:pt idx="0">
                  <c:v>28886</c:v>
                </c:pt>
                <c:pt idx="1">
                  <c:v>27</c:v>
                </c:pt>
                <c:pt idx="2">
                  <c:v>293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C5-4264-A579-9CB2B89621F3}"/>
            </c:ext>
          </c:extLst>
        </c:ser>
        <c:ser>
          <c:idx val="1"/>
          <c:order val="1"/>
          <c:tx>
            <c:strRef>
              <c:f>Sheet1!$A$24</c:f>
              <c:strCache>
                <c:ptCount val="1"/>
                <c:pt idx="0">
                  <c:v>客户端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Sheet1!$B$22:$D$22</c:f>
              <c:strCache>
                <c:ptCount val="3"/>
                <c:pt idx="0">
                  <c:v>影响行情的订单数</c:v>
                </c:pt>
                <c:pt idx="1">
                  <c:v>订阅机构数</c:v>
                </c:pt>
                <c:pt idx="2">
                  <c:v>订阅债券数</c:v>
                </c:pt>
              </c:strCache>
            </c:strRef>
          </c:cat>
          <c:val>
            <c:numRef>
              <c:f>Sheet1!$B$24:$D$24</c:f>
              <c:numCache>
                <c:formatCode>General</c:formatCode>
                <c:ptCount val="3"/>
                <c:pt idx="0">
                  <c:v>3609</c:v>
                </c:pt>
                <c:pt idx="1">
                  <c:v>204</c:v>
                </c:pt>
                <c:pt idx="2">
                  <c:v>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C5-4264-A579-9CB2B89621F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965780672"/>
        <c:axId val="965133680"/>
      </c:barChart>
      <c:catAx>
        <c:axId val="965780672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65133680"/>
        <c:crosses val="autoZero"/>
        <c:auto val="1"/>
        <c:lblAlgn val="ctr"/>
        <c:lblOffset val="100"/>
        <c:noMultiLvlLbl val="0"/>
      </c:catAx>
      <c:valAx>
        <c:axId val="96513368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965780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2">
        <a:lumMod val="7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 dirty="0">
                <a:solidFill>
                  <a:schemeClr val="bg1"/>
                </a:solidFill>
              </a:rPr>
              <a:t>订单与成交数据统计</a:t>
            </a:r>
            <a:endParaRPr lang="zh-CN" sz="1200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33804623971140207"/>
          <c:y val="3.64649581596394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6150129104871319"/>
          <c:y val="0.2044904811692741"/>
          <c:w val="0.78031532099575351"/>
          <c:h val="0.5711282028354068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API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noFill/>
              <a:round/>
            </a:ln>
            <a:effectLst/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lang="en-US"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dirty="0"/>
                      <a:t>83%,  </a:t>
                    </a:r>
                    <a:fld id="{F82F8C3F-A0FD-4EE7-9318-46FC808B3D29}" type="VALUE">
                      <a:rPr lang="en-US" altLang="zh-CN" smtClean="0"/>
                      <a:pPr>
                        <a:defRPr/>
                      </a:pPr>
                      <a:t>[值]</a:t>
                    </a:fld>
                    <a:endParaRPr lang="en-US" altLang="zh-CN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en-US"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533851830965428"/>
                      <c:h val="8.8860468006613735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4B9-4ED6-AB93-8EDD97DD64D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zh-CN"/>
                      <a:t>0.5%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A4B9-4ED6-AB93-8EDD97DD64D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zh-CN"/>
                      <a:t>0.08%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A4B9-4ED6-AB93-8EDD97DD64D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altLang="zh-CN"/>
                      <a:t>0.2%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A4B9-4ED6-AB93-8EDD97DD64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订单总数</c:v>
                </c:pt>
                <c:pt idx="1">
                  <c:v>成交总数</c:v>
                </c:pt>
                <c:pt idx="2">
                  <c:v>点击成交</c:v>
                </c:pt>
                <c:pt idx="3">
                  <c:v>即刻撮合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28964</c:v>
                </c:pt>
                <c:pt idx="1">
                  <c:v>148</c:v>
                </c:pt>
                <c:pt idx="2">
                  <c:v>23</c:v>
                </c:pt>
                <c:pt idx="3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4B9-4ED6-AB93-8EDD97DD64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客户端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noFill/>
              <a:round/>
            </a:ln>
            <a:effectLst/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lang="en-US" sz="9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dirty="0"/>
                      <a:t>17%,  </a:t>
                    </a:r>
                    <a:fld id="{37DF4DA4-156B-44FF-B50B-C3F04DC84392}" type="VALUE">
                      <a:rPr lang="en-US" altLang="zh-CN" smtClean="0"/>
                      <a:pPr>
                        <a:defRPr/>
                      </a:pPr>
                      <a:t>[值]</a:t>
                    </a:fld>
                    <a:endParaRPr lang="en-US" altLang="zh-CN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en-US"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267355477876946"/>
                      <c:h val="9.8898380898432586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4B9-4ED6-AB93-8EDD97DD64D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zh-CN"/>
                      <a:t>50%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A4B9-4ED6-AB93-8EDD97DD64D1}"/>
                </c:ext>
              </c:extLst>
            </c:dLbl>
            <c:dLbl>
              <c:idx val="2"/>
              <c:layout>
                <c:manualLayout>
                  <c:x val="-6.9837540872188797E-3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18%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A4B9-4ED6-AB93-8EDD97DD64D1}"/>
                </c:ext>
              </c:extLst>
            </c:dLbl>
            <c:dLbl>
              <c:idx val="3"/>
              <c:layout>
                <c:manualLayout>
                  <c:x val="-4.5548993875765501E-3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altLang="zh-CN"/>
                      <a:t>23%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A4B9-4ED6-AB93-8EDD97DD64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订单总数</c:v>
                </c:pt>
                <c:pt idx="1">
                  <c:v>成交总数</c:v>
                </c:pt>
                <c:pt idx="2">
                  <c:v>点击成交</c:v>
                </c:pt>
                <c:pt idx="3">
                  <c:v>即刻撮合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6136</c:v>
                </c:pt>
                <c:pt idx="1">
                  <c:v>3042</c:v>
                </c:pt>
                <c:pt idx="2">
                  <c:v>1100</c:v>
                </c:pt>
                <c:pt idx="3">
                  <c:v>1427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4B9-4ED6-AB93-8EDD97DD64D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1253392"/>
        <c:axId val="965124528"/>
      </c:barChart>
      <c:catAx>
        <c:axId val="4812533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65124528"/>
        <c:crosses val="autoZero"/>
        <c:auto val="1"/>
        <c:lblAlgn val="ctr"/>
        <c:lblOffset val="100"/>
        <c:noMultiLvlLbl val="0"/>
      </c:catAx>
      <c:valAx>
        <c:axId val="965124528"/>
        <c:scaling>
          <c:orientation val="minMax"/>
          <c:max val="3000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81253392"/>
        <c:crosses val="autoZero"/>
        <c:crossBetween val="between"/>
        <c:minorUnit val="5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9260949590298093"/>
          <c:y val="0.18864647735788614"/>
          <c:w val="0.21199034039572601"/>
          <c:h val="9.46521286725541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ysClr val="window" lastClr="FFFFFF">
        <a:lumMod val="65000"/>
      </a:sysClr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en-US"/>
      </a:pPr>
      <a:endParaRPr lang="zh-CN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dirty="0"/>
              <a:t>黑名单设置机构分布</a:t>
            </a:r>
          </a:p>
        </c:rich>
      </c:tx>
      <c:layout>
        <c:manualLayout>
          <c:xMode val="edge"/>
          <c:yMode val="edge"/>
          <c:x val="0.25982496739803501"/>
          <c:y val="1.82330317748542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机构数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67B-4E20-AF84-56A83F47274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67B-4E20-AF84-56A83F47274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67B-4E20-AF84-56A83F47274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67B-4E20-AF84-56A83F47274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67B-4E20-AF84-56A83F472748}"/>
              </c:ext>
            </c:extLst>
          </c:dPt>
          <c:dLbls>
            <c:dLbl>
              <c:idx val="0"/>
              <c:layout>
                <c:manualLayout>
                  <c:x val="-4.1307619250001296E-3"/>
                  <c:y val="-5.5179638634004803E-3"/>
                </c:manualLayout>
              </c:layout>
              <c:spPr>
                <a:no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en-US"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1413739716462805E-2"/>
                      <c:h val="9.1010215333200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867B-4E20-AF84-56A83F472748}"/>
                </c:ext>
              </c:extLst>
            </c:dLbl>
            <c:dLbl>
              <c:idx val="1"/>
              <c:layout>
                <c:manualLayout>
                  <c:x val="0"/>
                  <c:y val="9.477624205947710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67B-4E20-AF84-56A83F472748}"/>
                </c:ext>
              </c:extLst>
            </c:dLbl>
            <c:dLbl>
              <c:idx val="2"/>
              <c:layout>
                <c:manualLayout>
                  <c:x val="-3.1555766369056899E-3"/>
                  <c:y val="6.015226147086679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67B-4E20-AF84-56A83F472748}"/>
                </c:ext>
              </c:extLst>
            </c:dLbl>
            <c:dLbl>
              <c:idx val="3"/>
              <c:layout>
                <c:manualLayout>
                  <c:x val="7.6379862849185903E-4"/>
                  <c:y val="5.974729272462630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7248516071451195E-2"/>
                      <c:h val="8.278476165301799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867B-4E20-AF84-56A83F472748}"/>
                </c:ext>
              </c:extLst>
            </c:dLbl>
            <c:dLbl>
              <c:idx val="4"/>
              <c:layout>
                <c:manualLayout>
                  <c:x val="-2.5648443199789298E-3"/>
                  <c:y val="3.124020407713719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20046643254695E-2"/>
                      <c:h val="8.278476165301799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867B-4E20-AF84-56A83F472748}"/>
                </c:ext>
              </c:extLst>
            </c:dLbl>
            <c:spPr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1</c:v>
                </c:pt>
                <c:pt idx="1">
                  <c:v>【2,5】</c:v>
                </c:pt>
                <c:pt idx="2">
                  <c:v>【6,10】</c:v>
                </c:pt>
                <c:pt idx="3">
                  <c:v>【11，100】</c:v>
                </c:pt>
                <c:pt idx="4">
                  <c:v>&gt;100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84</c:v>
                </c:pt>
                <c:pt idx="1">
                  <c:v>225</c:v>
                </c:pt>
                <c:pt idx="2">
                  <c:v>119</c:v>
                </c:pt>
                <c:pt idx="3">
                  <c:v>47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67B-4E20-AF84-56A83F4727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91360175"/>
        <c:axId val="2115862943"/>
      </c:barChart>
      <c:catAx>
        <c:axId val="49136017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5862943"/>
        <c:crosses val="autoZero"/>
        <c:auto val="1"/>
        <c:lblAlgn val="ctr"/>
        <c:lblOffset val="100"/>
        <c:noMultiLvlLbl val="0"/>
      </c:catAx>
      <c:valAx>
        <c:axId val="2115862943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913601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lumMod val="65000"/>
      </a:schemeClr>
    </a:solidFill>
    <a:ln w="9525" cap="flat" cmpd="sng" algn="ctr">
      <a:noFill/>
      <a:round/>
    </a:ln>
    <a:effectLst/>
  </c:spPr>
  <c:txPr>
    <a:bodyPr/>
    <a:lstStyle/>
    <a:p>
      <a:pPr>
        <a:defRPr lang="en-US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 altLang="en-US" sz="1200" dirty="0"/>
              <a:t>机构关注券数</a:t>
            </a:r>
          </a:p>
        </c:rich>
      </c:tx>
      <c:layout>
        <c:manualLayout>
          <c:xMode val="edge"/>
          <c:yMode val="edge"/>
          <c:x val="0.62765323047328503"/>
          <c:y val="1.85187406186199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Sheet1!$D$1</c:f>
              <c:strCache>
                <c:ptCount val="1"/>
                <c:pt idx="0">
                  <c:v>机构数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E15-4903-92BF-803E6A2E78B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E15-4903-92BF-803E6A2E78B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E15-4903-92BF-803E6A2E78B1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E15-4903-92BF-803E6A2E78B1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7E15-4903-92BF-803E6A2E78B1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7E15-4903-92BF-803E6A2E78B1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7E15-4903-92BF-803E6A2E78B1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7E15-4903-92BF-803E6A2E78B1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7E15-4903-92BF-803E6A2E78B1}"/>
              </c:ext>
            </c:extLst>
          </c:dPt>
          <c:dLbls>
            <c:dLbl>
              <c:idx val="0"/>
              <c:layout>
                <c:manualLayout>
                  <c:x val="1.1111111111111099E-2"/>
                  <c:y val="9.2592592592592605E-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E15-4903-92BF-803E6A2E78B1}"/>
                </c:ext>
              </c:extLst>
            </c:dLbl>
            <c:dLbl>
              <c:idx val="5"/>
              <c:layout>
                <c:manualLayout>
                  <c:x val="-0.136111001749781"/>
                  <c:y val="-5.7870370370370398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E15-4903-92BF-803E6A2E78B1}"/>
                </c:ext>
              </c:extLst>
            </c:dLbl>
            <c:dLbl>
              <c:idx val="6"/>
              <c:layout>
                <c:manualLayout>
                  <c:x val="-7.2222222222222299E-2"/>
                  <c:y val="-9.7222222222222196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E15-4903-92BF-803E6A2E78B1}"/>
                </c:ext>
              </c:extLst>
            </c:dLbl>
            <c:dLbl>
              <c:idx val="7"/>
              <c:layout>
                <c:manualLayout>
                  <c:x val="-5.5555446194225699E-2"/>
                  <c:y val="-0.1898148148148149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E15-4903-92BF-803E6A2E78B1}"/>
                </c:ext>
              </c:extLst>
            </c:dLbl>
            <c:dLbl>
              <c:idx val="8"/>
              <c:layout>
                <c:manualLayout>
                  <c:x val="2.7777777777777801E-3"/>
                  <c:y val="-0.13888888888888901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E15-4903-92BF-803E6A2E78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Sheet1!$C$2:$C$10</c:f>
              <c:strCache>
                <c:ptCount val="9"/>
                <c:pt idx="0">
                  <c:v>1</c:v>
                </c:pt>
                <c:pt idx="1">
                  <c:v>（1,5]</c:v>
                </c:pt>
                <c:pt idx="2">
                  <c:v>(5,10]</c:v>
                </c:pt>
                <c:pt idx="3">
                  <c:v>(10,20]</c:v>
                </c:pt>
                <c:pt idx="4">
                  <c:v>(20,50]</c:v>
                </c:pt>
                <c:pt idx="5">
                  <c:v>(50,100]</c:v>
                </c:pt>
                <c:pt idx="6">
                  <c:v>(100,150]</c:v>
                </c:pt>
                <c:pt idx="7">
                  <c:v>(150,200]</c:v>
                </c:pt>
                <c:pt idx="8">
                  <c:v>&gt;200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175</c:v>
                </c:pt>
                <c:pt idx="1">
                  <c:v>199</c:v>
                </c:pt>
                <c:pt idx="2">
                  <c:v>72</c:v>
                </c:pt>
                <c:pt idx="3">
                  <c:v>68</c:v>
                </c:pt>
                <c:pt idx="4">
                  <c:v>48</c:v>
                </c:pt>
                <c:pt idx="5">
                  <c:v>31</c:v>
                </c:pt>
                <c:pt idx="6">
                  <c:v>14</c:v>
                </c:pt>
                <c:pt idx="7">
                  <c:v>8</c:v>
                </c:pt>
                <c:pt idx="8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7E15-4903-92BF-803E6A2E78B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055627931975303"/>
          <c:y val="0.247465499321817"/>
          <c:w val="0.336396803234155"/>
          <c:h val="0.752534500678182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8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ysClr val="window" lastClr="FFFFFF">
        <a:lumMod val="65000"/>
      </a:sysClr>
    </a:solidFill>
    <a:ln>
      <a:noFill/>
    </a:ln>
    <a:effectLst/>
  </c:spPr>
  <c:txPr>
    <a:bodyPr/>
    <a:lstStyle/>
    <a:p>
      <a:pPr>
        <a:defRPr lang="en-US"/>
      </a:pPr>
      <a:endParaRPr lang="zh-CN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sz="1600" dirty="0"/>
              <a:t>订阅债券与实际计算债券数</a:t>
            </a:r>
          </a:p>
        </c:rich>
      </c:tx>
      <c:layout>
        <c:manualLayout>
          <c:xMode val="edge"/>
          <c:yMode val="edge"/>
          <c:x val="6.7398228409481703E-2"/>
          <c:y val="1.04543544251420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订阅量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6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API</c:v>
                </c:pt>
                <c:pt idx="1">
                  <c:v>客户端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293</c:v>
                </c:pt>
                <c:pt idx="1">
                  <c:v>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62-430B-839D-C13B7581102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实际量</c:v>
                </c:pt>
              </c:strCache>
            </c:strRef>
          </c:tx>
          <c:spPr>
            <a:solidFill>
              <a:srgbClr val="F0834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6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API</c:v>
                </c:pt>
                <c:pt idx="1">
                  <c:v>客户端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242</c:v>
                </c:pt>
                <c:pt idx="1">
                  <c:v>242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62-430B-839D-C13B7581102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活跃券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6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API</c:v>
                </c:pt>
                <c:pt idx="1">
                  <c:v>客户端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62-430B-839D-C13B7581102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关注量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65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API</c:v>
                </c:pt>
                <c:pt idx="1">
                  <c:v>客户端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1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E62-430B-839D-C13B7581102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792491520"/>
        <c:axId val="1947373712"/>
      </c:barChart>
      <c:catAx>
        <c:axId val="1792491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65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47373712"/>
        <c:crosses val="autoZero"/>
        <c:auto val="1"/>
        <c:lblAlgn val="ctr"/>
        <c:lblOffset val="100"/>
        <c:noMultiLvlLbl val="0"/>
      </c:catAx>
      <c:valAx>
        <c:axId val="1947373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92491520"/>
        <c:crosses val="autoZero"/>
        <c:crossBetween val="between"/>
      </c:valAx>
      <c:spPr>
        <a:noFill/>
        <a:ln w="19050">
          <a:noFill/>
        </a:ln>
        <a:effectLst/>
      </c:spPr>
    </c:plotArea>
    <c:legend>
      <c:legendPos val="t"/>
      <c:layout>
        <c:manualLayout>
          <c:xMode val="edge"/>
          <c:yMode val="edge"/>
          <c:x val="0.25328736789262202"/>
          <c:y val="0.115647356430412"/>
          <c:w val="0.68015428698080005"/>
          <c:h val="8.82200140328940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>
        <a:lumMod val="65000"/>
      </a:schemeClr>
    </a:solidFill>
    <a:ln w="9525" cap="flat" cmpd="sng" algn="ctr">
      <a:noFill/>
      <a:round/>
    </a:ln>
    <a:effectLst/>
  </c:spPr>
  <c:txPr>
    <a:bodyPr/>
    <a:lstStyle/>
    <a:p>
      <a:pPr>
        <a:defRPr lang="en-US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7418547317626"/>
          <c:y val="0"/>
          <c:w val="0.58500756544548504"/>
          <c:h val="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债券数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6850-42DC-8DD7-39B1F4F7361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850-42DC-8DD7-39B1F4F7361D}"/>
              </c:ext>
            </c:extLst>
          </c:dPt>
          <c:dLbls>
            <c:dLbl>
              <c:idx val="0"/>
              <c:layout>
                <c:manualLayout>
                  <c:x val="-4.3527597707068599E-2"/>
                  <c:y val="0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 defTabSz="914400">
                      <a:defRPr lang="en-US" sz="8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altLang="en-US" sz="800"/>
                      <a:t>活跃券</a:t>
                    </a:r>
                  </a:p>
                  <a:p>
                    <a:pPr defTabSz="914400">
                      <a:defRPr sz="800"/>
                    </a:pPr>
                    <a:r>
                      <a:rPr lang="en-US" altLang="zh-CN" sz="800"/>
                      <a:t>10%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 defTabSz="914400">
                    <a:defRPr lang="en-US" sz="8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41788054297097099"/>
                      <c:h val="0.51491424369815098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6850-42DC-8DD7-39B1F4F7361D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pPr defTabSz="914400">
                      <a:defRPr lang="en-US" sz="8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zh-CN" altLang="en-US" sz="800"/>
                      <a:t>非活跃券</a:t>
                    </a:r>
                  </a:p>
                  <a:p>
                    <a:pPr defTabSz="914400">
                      <a:defRPr sz="800"/>
                    </a:pPr>
                    <a:r>
                      <a:rPr lang="en-US" altLang="zh-CN" sz="800"/>
                      <a:t>90%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 defTabSz="914400">
                    <a:defRPr lang="en-US" sz="8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6850-42DC-8DD7-39B1F4F736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非活跃券</c:v>
                </c:pt>
                <c:pt idx="1">
                  <c:v>活跃券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850-42DC-8DD7-39B1F4F7361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订单券/关注券比例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E4D-4141-9372-6CBC32249E8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E4D-4141-9372-6CBC32249E88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1908579-3B6C-4F84-9DB6-74C63771CD92}" type="CATEGORYNAME">
                      <a:rPr lang="zh-CN" altLang="en-US" smtClean="0"/>
                      <a:pPr>
                        <a:defRPr/>
                      </a:pPr>
                      <a:t>[类别名称]</a:t>
                    </a:fld>
                    <a:r>
                      <a:rPr lang="en-US" altLang="zh-CN" baseline="0" dirty="0"/>
                      <a:t>, </a:t>
                    </a:r>
                    <a:fld id="{F9E44804-4C78-47BE-B95F-BE4F73EB1033}" type="PERCENTAGE">
                      <a:rPr lang="en-US" altLang="zh-CN" baseline="0"/>
                      <a:pPr>
                        <a:defRPr/>
                      </a:pPr>
                      <a:t>[百分比]</a:t>
                    </a:fld>
                    <a:endParaRPr lang="en-US" altLang="zh-CN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1646507260526017"/>
                      <c:h val="0.244411786469408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E4D-4141-9372-6CBC32249E88}"/>
                </c:ext>
              </c:extLst>
            </c:dLbl>
            <c:dLbl>
              <c:idx val="1"/>
              <c:layout>
                <c:manualLayout>
                  <c:x val="0.19121219811220044"/>
                  <c:y val="5.182206026670095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998C160-755A-4887-B1D8-69640D1D84FD}" type="CATEGORYNAME">
                      <a:rPr lang="zh-CN" altLang="en-US" sz="1200" smtClean="0"/>
                      <a:pPr>
                        <a:defRPr sz="1200"/>
                      </a:pPr>
                      <a:t>[类别名称]</a:t>
                    </a:fld>
                    <a:r>
                      <a:rPr lang="en-US" altLang="zh-CN" sz="1200" baseline="0" dirty="0"/>
                      <a:t>, </a:t>
                    </a:r>
                    <a:fld id="{2887F711-3BFA-40D4-95C9-95037389B58F}" type="PERCENTAGE">
                      <a:rPr lang="en-US" altLang="zh-CN" sz="1200" baseline="0"/>
                      <a:pPr>
                        <a:defRPr sz="1200"/>
                      </a:pPr>
                      <a:t>[百分比]</a:t>
                    </a:fld>
                    <a:endParaRPr lang="en-US" altLang="zh-CN" sz="12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1709820539729076"/>
                      <c:h val="0.3753604271873396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E4D-4141-9372-6CBC32249E8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关注券</c:v>
                </c:pt>
                <c:pt idx="1">
                  <c:v>非关注券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4D-4141-9372-6CBC32249E8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行情计算量</a:t>
            </a:r>
            <a:r>
              <a:rPr lang="en-US" altLang="zh-CN" dirty="0"/>
              <a:t>/30</a:t>
            </a:r>
            <a:r>
              <a:rPr lang="zh-CN" altLang="en-US" dirty="0"/>
              <a:t>分钟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全量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dLbl>
              <c:idx val="6"/>
              <c:layout>
                <c:manualLayout>
                  <c:x val="-3.5554307490678998E-2"/>
                  <c:y val="-0.13874866261810401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84A-4A86-AEF8-12055432565F}"/>
                </c:ext>
              </c:extLst>
            </c:dLbl>
            <c:spPr>
              <a:solidFill>
                <a:schemeClr val="accent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h:mm</c:formatCode>
                <c:ptCount val="13"/>
                <c:pt idx="0">
                  <c:v>0.39583333333333298</c:v>
                </c:pt>
                <c:pt idx="1">
                  <c:v>0.41666666666666702</c:v>
                </c:pt>
                <c:pt idx="2">
                  <c:v>0.4375</c:v>
                </c:pt>
                <c:pt idx="3">
                  <c:v>0.45833333333333298</c:v>
                </c:pt>
                <c:pt idx="4">
                  <c:v>0.47916666666666702</c:v>
                </c:pt>
                <c:pt idx="5">
                  <c:v>0.5</c:v>
                </c:pt>
                <c:pt idx="6">
                  <c:v>0.5625</c:v>
                </c:pt>
                <c:pt idx="7">
                  <c:v>0.58333333333333304</c:v>
                </c:pt>
                <c:pt idx="8">
                  <c:v>0.60416666666666696</c:v>
                </c:pt>
                <c:pt idx="9">
                  <c:v>0.625</c:v>
                </c:pt>
                <c:pt idx="10">
                  <c:v>0.64583333333333304</c:v>
                </c:pt>
                <c:pt idx="11">
                  <c:v>0.66666666666666696</c:v>
                </c:pt>
                <c:pt idx="12">
                  <c:v>0.6875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10767</c:v>
                </c:pt>
                <c:pt idx="1">
                  <c:v>39946</c:v>
                </c:pt>
                <c:pt idx="2">
                  <c:v>36929</c:v>
                </c:pt>
                <c:pt idx="3">
                  <c:v>40293</c:v>
                </c:pt>
                <c:pt idx="4">
                  <c:v>44053</c:v>
                </c:pt>
                <c:pt idx="5">
                  <c:v>10177</c:v>
                </c:pt>
                <c:pt idx="6">
                  <c:v>449</c:v>
                </c:pt>
                <c:pt idx="7">
                  <c:v>25712</c:v>
                </c:pt>
                <c:pt idx="8">
                  <c:v>41570</c:v>
                </c:pt>
                <c:pt idx="9">
                  <c:v>30279</c:v>
                </c:pt>
                <c:pt idx="10">
                  <c:v>19074</c:v>
                </c:pt>
                <c:pt idx="11">
                  <c:v>14776</c:v>
                </c:pt>
                <c:pt idx="12">
                  <c:v>9474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4A-4A86-AEF8-1205543256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增量</c:v>
                </c:pt>
              </c:strCache>
            </c:strRef>
          </c:tx>
          <c:spPr>
            <a:ln w="31750" cap="rnd">
              <a:solidFill>
                <a:srgbClr val="F08346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solidFill>
                  <a:srgbClr val="F08346"/>
                </a:solidFill>
              </a:ln>
              <a:effectLst/>
            </c:spPr>
          </c:marker>
          <c:dLbls>
            <c:dLbl>
              <c:idx val="6"/>
              <c:layout>
                <c:manualLayout>
                  <c:x val="-3.1059916119972199E-2"/>
                  <c:y val="9.72802890148141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84A-4A86-AEF8-12055432565F}"/>
                </c:ext>
              </c:extLst>
            </c:dLbl>
            <c:spPr>
              <a:solidFill>
                <a:srgbClr val="F08346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h:mm</c:formatCode>
                <c:ptCount val="13"/>
                <c:pt idx="0">
                  <c:v>0.39583333333333298</c:v>
                </c:pt>
                <c:pt idx="1">
                  <c:v>0.41666666666666702</c:v>
                </c:pt>
                <c:pt idx="2">
                  <c:v>0.4375</c:v>
                </c:pt>
                <c:pt idx="3">
                  <c:v>0.45833333333333298</c:v>
                </c:pt>
                <c:pt idx="4">
                  <c:v>0.47916666666666702</c:v>
                </c:pt>
                <c:pt idx="5">
                  <c:v>0.5</c:v>
                </c:pt>
                <c:pt idx="6">
                  <c:v>0.5625</c:v>
                </c:pt>
                <c:pt idx="7">
                  <c:v>0.58333333333333304</c:v>
                </c:pt>
                <c:pt idx="8">
                  <c:v>0.60416666666666696</c:v>
                </c:pt>
                <c:pt idx="9">
                  <c:v>0.625</c:v>
                </c:pt>
                <c:pt idx="10">
                  <c:v>0.64583333333333304</c:v>
                </c:pt>
                <c:pt idx="11">
                  <c:v>0.66666666666666696</c:v>
                </c:pt>
                <c:pt idx="12">
                  <c:v>0.6875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876</c:v>
                </c:pt>
                <c:pt idx="1">
                  <c:v>2504</c:v>
                </c:pt>
                <c:pt idx="2">
                  <c:v>2457</c:v>
                </c:pt>
                <c:pt idx="3">
                  <c:v>2412</c:v>
                </c:pt>
                <c:pt idx="4">
                  <c:v>2561</c:v>
                </c:pt>
                <c:pt idx="5">
                  <c:v>948</c:v>
                </c:pt>
                <c:pt idx="6">
                  <c:v>20</c:v>
                </c:pt>
                <c:pt idx="7">
                  <c:v>1645</c:v>
                </c:pt>
                <c:pt idx="8">
                  <c:v>2382</c:v>
                </c:pt>
                <c:pt idx="9">
                  <c:v>1850</c:v>
                </c:pt>
                <c:pt idx="10">
                  <c:v>1364</c:v>
                </c:pt>
                <c:pt idx="11">
                  <c:v>1177</c:v>
                </c:pt>
                <c:pt idx="12">
                  <c:v>864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84A-4A86-AEF8-12055432565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96674672"/>
        <c:axId val="1947350832"/>
      </c:lineChart>
      <c:catAx>
        <c:axId val="1996674672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47350832"/>
        <c:crosses val="autoZero"/>
        <c:auto val="1"/>
        <c:lblAlgn val="ctr"/>
        <c:lblOffset val="100"/>
        <c:noMultiLvlLbl val="0"/>
      </c:catAx>
      <c:valAx>
        <c:axId val="1947350832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96674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588936664148"/>
          <c:y val="8.87373607992646E-2"/>
          <c:w val="0.18194646889289201"/>
          <c:h val="9.6060617261134698E-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>
        <a:lumMod val="65000"/>
      </a:schemeClr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en-US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3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5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5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5" kern="1200"/>
  </cs:chartArea>
  <cs:dataLabel>
    <cs:lnRef idx="0"/>
    <cs:fillRef idx="0">
      <cs:styleClr val="auto"/>
    </cs:fillRef>
    <cs:effectRef idx="0"/>
    <cs:fontRef idx="minor">
      <a:schemeClr val="lt1"/>
    </cs:fontRef>
    <cs:defRPr sz="1195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5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#5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#3">
  <dgm:title val=""/>
  <dgm:desc val=""/>
  <dgm:catLst>
    <dgm:cat type="accent2" pri="11500"/>
  </dgm:catLst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#6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683801-F7B7-45A0-A469-D789437BA2BB}" type="doc">
      <dgm:prSet loTypeId="urn:microsoft.com/office/officeart/2008/layout/CircleAccentTimeline#7" loCatId="process" qsTypeId="urn:microsoft.com/office/officeart/2005/8/quickstyle/simple1#11" qsCatId="simple" csTypeId="urn:microsoft.com/office/officeart/2005/8/colors/accent2_2#5" csCatId="accent1" phldr="0"/>
      <dgm:spPr/>
      <dgm:t>
        <a:bodyPr/>
        <a:lstStyle/>
        <a:p>
          <a:endParaRPr lang="en-US"/>
        </a:p>
      </dgm:t>
    </dgm:pt>
    <dgm:pt modelId="{E3A32332-CADE-4DD2-BF80-813A9ED06249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/>
            <a:t>行情计算</a:t>
          </a:r>
        </a:p>
      </dgm:t>
    </dgm:pt>
    <dgm:pt modelId="{88C6344A-E856-4C0A-90D4-38DFD3898AD7}" type="parTrans" cxnId="{E02EEBAC-51F4-4179-B795-1AB80AF35BA4}">
      <dgm:prSet/>
      <dgm:spPr/>
      <dgm:t>
        <a:bodyPr/>
        <a:lstStyle/>
        <a:p>
          <a:endParaRPr lang="en-US"/>
        </a:p>
      </dgm:t>
    </dgm:pt>
    <dgm:pt modelId="{4CC0FD6D-D533-48BA-A81C-691C97EF9DDA}" type="sibTrans" cxnId="{E02EEBAC-51F4-4179-B795-1AB80AF35BA4}">
      <dgm:prSet/>
      <dgm:spPr/>
      <dgm:t>
        <a:bodyPr/>
        <a:lstStyle/>
        <a:p>
          <a:endParaRPr lang="en-US"/>
        </a:p>
      </dgm:t>
    </dgm:pt>
    <dgm:pt modelId="{CF79DCF3-1E63-4B1B-9488-203C2E8B7FC9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/>
            <a:t>获取债券订单</a:t>
          </a:r>
        </a:p>
      </dgm:t>
    </dgm:pt>
    <dgm:pt modelId="{C8B2F80D-6935-4039-AA54-D385A0395C72}" type="parTrans" cxnId="{D0427D5F-E1C7-4E30-8592-23148081C0D6}">
      <dgm:prSet/>
      <dgm:spPr/>
      <dgm:t>
        <a:bodyPr/>
        <a:lstStyle/>
        <a:p>
          <a:endParaRPr lang="en-US"/>
        </a:p>
      </dgm:t>
    </dgm:pt>
    <dgm:pt modelId="{5584BFF2-CB1C-4BB5-B6D9-FB194DF569DA}" type="sibTrans" cxnId="{D0427D5F-E1C7-4E30-8592-23148081C0D6}">
      <dgm:prSet/>
      <dgm:spPr/>
      <dgm:t>
        <a:bodyPr/>
        <a:lstStyle/>
        <a:p>
          <a:endParaRPr lang="en-US"/>
        </a:p>
      </dgm:t>
    </dgm:pt>
    <dgm:pt modelId="{8B34C104-C8C5-4E80-970B-97C57EDD9C86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1</a:t>
          </a:r>
        </a:p>
      </dgm:t>
    </dgm:pt>
    <dgm:pt modelId="{BC0D8FF6-271F-46A3-8086-DD5CF2F16B1A}" type="parTrans" cxnId="{C5FC084C-5041-45F4-AA17-EBAA83035896}">
      <dgm:prSet/>
      <dgm:spPr/>
    </dgm:pt>
    <dgm:pt modelId="{58879C47-445C-4C83-94BB-B27E4760FB57}" type="sibTrans" cxnId="{C5FC084C-5041-45F4-AA17-EBAA83035896}">
      <dgm:prSet/>
      <dgm:spPr/>
    </dgm:pt>
    <dgm:pt modelId="{C09A4844-615F-42A0-965C-5141A6929B79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遍历债券订阅机构</a:t>
          </a:r>
        </a:p>
      </dgm:t>
    </dgm:pt>
    <dgm:pt modelId="{E54920A9-0970-40D5-9C5A-B70CA856DBB7}" type="parTrans" cxnId="{D641CECF-3FA1-4831-8BF3-5618922F957B}">
      <dgm:prSet/>
      <dgm:spPr/>
      <dgm:t>
        <a:bodyPr/>
        <a:lstStyle/>
        <a:p>
          <a:endParaRPr lang="en-US"/>
        </a:p>
      </dgm:t>
    </dgm:pt>
    <dgm:pt modelId="{953768A5-638D-48CA-915F-7D55458E143A}" type="sibTrans" cxnId="{D641CECF-3FA1-4831-8BF3-5618922F957B}">
      <dgm:prSet/>
      <dgm:spPr/>
      <dgm:t>
        <a:bodyPr/>
        <a:lstStyle/>
        <a:p>
          <a:endParaRPr lang="en-US"/>
        </a:p>
      </dgm:t>
    </dgm:pt>
    <dgm:pt modelId="{85C64722-66D8-47F4-A07F-8799FAF59750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2</a:t>
          </a:r>
        </a:p>
      </dgm:t>
    </dgm:pt>
    <dgm:pt modelId="{191273AF-216C-4CB1-ADC4-7AF8082D49ED}" type="parTrans" cxnId="{F88AD635-0D78-4725-BF6E-F4F26EF2DF4C}">
      <dgm:prSet/>
      <dgm:spPr/>
    </dgm:pt>
    <dgm:pt modelId="{258BDC63-8C74-4839-8FEF-11F80CB7FD4A}" type="sibTrans" cxnId="{F88AD635-0D78-4725-BF6E-F4F26EF2DF4C}">
      <dgm:prSet/>
      <dgm:spPr/>
    </dgm:pt>
    <dgm:pt modelId="{E268A6FB-5364-4D5A-B9A6-2E9433238B56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机构最优行情计算</a:t>
          </a:r>
        </a:p>
      </dgm:t>
    </dgm:pt>
    <dgm:pt modelId="{F2595C4D-F7EC-4355-96DA-6CDC6213E18B}" type="parTrans" cxnId="{30DFE5D3-14C9-44AC-BEA2-7FBF52283C11}">
      <dgm:prSet/>
      <dgm:spPr/>
    </dgm:pt>
    <dgm:pt modelId="{EACA00E6-781C-4FC6-B665-749F7CE6D5EC}" type="sibTrans" cxnId="{30DFE5D3-14C9-44AC-BEA2-7FBF52283C11}">
      <dgm:prSet/>
      <dgm:spPr/>
    </dgm:pt>
    <dgm:pt modelId="{8D674046-B4D1-4C2F-AF17-C2FB862110AC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3</a:t>
          </a:r>
        </a:p>
      </dgm:t>
    </dgm:pt>
    <dgm:pt modelId="{F8A5B67A-C11F-43E4-BC8B-81818541DD0C}" type="parTrans" cxnId="{2531A373-F2AC-423F-9CA4-205B0477B0B7}">
      <dgm:prSet/>
      <dgm:spPr/>
    </dgm:pt>
    <dgm:pt modelId="{68111C73-94AB-4CC8-B2EF-8872718E4196}" type="sibTrans" cxnId="{2531A373-F2AC-423F-9CA4-205B0477B0B7}">
      <dgm:prSet/>
      <dgm:spPr/>
    </dgm:pt>
    <dgm:pt modelId="{C5C9AC51-B8D7-4696-9A68-1F34415D75F5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查找机构私有行情</a:t>
          </a:r>
        </a:p>
      </dgm:t>
    </dgm:pt>
    <dgm:pt modelId="{ED87CF01-5E7E-478F-83D5-3A3BD013F3A1}" type="parTrans" cxnId="{FFD3B7E3-AB1D-4C42-A78D-1B9D210228DE}">
      <dgm:prSet/>
      <dgm:spPr/>
    </dgm:pt>
    <dgm:pt modelId="{6A65BDB3-3F12-45AA-995B-5221D44AE064}" type="sibTrans" cxnId="{FFD3B7E3-AB1D-4C42-A78D-1B9D210228DE}">
      <dgm:prSet/>
      <dgm:spPr/>
    </dgm:pt>
    <dgm:pt modelId="{99B5A428-8DDD-42EF-9B02-DB2265E4537B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4</a:t>
          </a:r>
        </a:p>
      </dgm:t>
    </dgm:pt>
    <dgm:pt modelId="{E651FA8F-8284-49FD-889F-063DEF06F6BE}" type="parTrans" cxnId="{68263C50-8C46-4AE6-84E3-834C23C5654A}">
      <dgm:prSet/>
      <dgm:spPr/>
    </dgm:pt>
    <dgm:pt modelId="{6F4055CE-6E6B-4017-A6B2-95CD8582C428}" type="sibTrans" cxnId="{68263C50-8C46-4AE6-84E3-834C23C5654A}">
      <dgm:prSet/>
      <dgm:spPr/>
    </dgm:pt>
    <dgm:pt modelId="{3C09B40A-4FC3-434E-971F-292CA411A27C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加载订单扩展信息</a:t>
          </a:r>
        </a:p>
      </dgm:t>
    </dgm:pt>
    <dgm:pt modelId="{80A7F2F4-31DE-419A-AF13-DF4EF91FAF0F}" type="parTrans" cxnId="{D46427B2-45E0-4DD9-B02C-9AD3EBC5C0EB}">
      <dgm:prSet/>
      <dgm:spPr/>
    </dgm:pt>
    <dgm:pt modelId="{41D02898-D2EA-4894-8733-72B109A29837}" type="sibTrans" cxnId="{D46427B2-45E0-4DD9-B02C-9AD3EBC5C0EB}">
      <dgm:prSet/>
      <dgm:spPr/>
    </dgm:pt>
    <dgm:pt modelId="{F7DBB40F-F358-407F-9D7F-9EAC1ABF0E1A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5</a:t>
          </a:r>
        </a:p>
      </dgm:t>
    </dgm:pt>
    <dgm:pt modelId="{CFB8E117-E246-40E5-B073-B4AF4FB3104C}" type="parTrans" cxnId="{2EA7504D-A0A1-4ADC-A4E1-1B4AEBBB0AB4}">
      <dgm:prSet/>
      <dgm:spPr/>
    </dgm:pt>
    <dgm:pt modelId="{B2626BE1-BE56-42D9-81AD-DC9513AC55EC}" type="sibTrans" cxnId="{2EA7504D-A0A1-4ADC-A4E1-1B4AEBBB0AB4}">
      <dgm:prSet/>
      <dgm:spPr/>
    </dgm:pt>
    <dgm:pt modelId="{69C62A8F-AE99-4D52-B640-B031B98B18FA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检查授信</a:t>
          </a:r>
        </a:p>
      </dgm:t>
    </dgm:pt>
    <dgm:pt modelId="{1EE6450F-11FD-4430-AEB8-2B4289E91FEA}" type="parTrans" cxnId="{0E66D520-12CF-4EC1-AC3E-A0A17669E574}">
      <dgm:prSet/>
      <dgm:spPr/>
    </dgm:pt>
    <dgm:pt modelId="{5018F90B-79F3-49C5-84DD-4C39E36002EF}" type="sibTrans" cxnId="{0E66D520-12CF-4EC1-AC3E-A0A17669E574}">
      <dgm:prSet/>
      <dgm:spPr/>
    </dgm:pt>
    <dgm:pt modelId="{CF02F94B-D699-421A-BED7-87EEF36F3AD5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6</a:t>
          </a:r>
        </a:p>
      </dgm:t>
    </dgm:pt>
    <dgm:pt modelId="{F4C11297-26A5-4960-BCA9-045E372B20BE}" type="parTrans" cxnId="{6070AF15-7C49-49A0-8CEF-DF21F0229F14}">
      <dgm:prSet/>
      <dgm:spPr/>
    </dgm:pt>
    <dgm:pt modelId="{15CBB789-B27E-46C8-8970-7A4BEC689D4A}" type="sibTrans" cxnId="{6070AF15-7C49-49A0-8CEF-DF21F0229F14}">
      <dgm:prSet/>
      <dgm:spPr/>
    </dgm:pt>
    <dgm:pt modelId="{B9D9450E-C20F-48D6-8728-BAB8BC47C5B9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/>
            <a:t>累计全量订单量及赋值</a:t>
          </a:r>
        </a:p>
      </dgm:t>
    </dgm:pt>
    <dgm:pt modelId="{87DE3D2F-3EC4-4CA4-98A3-CC920B22B0BD}" type="parTrans" cxnId="{13A3AFC5-9D8D-4C0A-9964-072F455D7A69}">
      <dgm:prSet/>
      <dgm:spPr/>
    </dgm:pt>
    <dgm:pt modelId="{80225E44-3534-4CDF-ABAF-471792B2A5AB}" type="sibTrans" cxnId="{13A3AFC5-9D8D-4C0A-9964-072F455D7A69}">
      <dgm:prSet/>
      <dgm:spPr/>
    </dgm:pt>
    <dgm:pt modelId="{981D65D8-F927-4D25-9C2A-5844AE4657A1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7</a:t>
          </a:r>
        </a:p>
      </dgm:t>
    </dgm:pt>
    <dgm:pt modelId="{57AB9F23-0449-47AF-AA92-D9ADE3340FE0}" type="parTrans" cxnId="{DD37202E-F1E3-4AFB-90BF-F4A00AAF6EC2}">
      <dgm:prSet/>
      <dgm:spPr/>
    </dgm:pt>
    <dgm:pt modelId="{E4A02EA9-610D-43E0-86BF-6E4C38B4A997}" type="sibTrans" cxnId="{DD37202E-F1E3-4AFB-90BF-F4A00AAF6EC2}">
      <dgm:prSet/>
      <dgm:spPr/>
    </dgm:pt>
    <dgm:pt modelId="{405D70F7-996C-4328-83AC-53C9D3328E83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补全收益率</a:t>
          </a:r>
        </a:p>
      </dgm:t>
    </dgm:pt>
    <dgm:pt modelId="{09635FE5-B998-4A7D-9D92-4821291DC754}" type="parTrans" cxnId="{FD6D77E9-2299-4FA2-A82E-71BF1F618952}">
      <dgm:prSet/>
      <dgm:spPr/>
    </dgm:pt>
    <dgm:pt modelId="{15B009CD-8B74-4A22-9F82-A8DDAEBB087B}" type="sibTrans" cxnId="{FD6D77E9-2299-4FA2-A82E-71BF1F618952}">
      <dgm:prSet/>
      <dgm:spPr/>
    </dgm:pt>
    <dgm:pt modelId="{A101FF30-21EA-4BC7-9780-DA24416F0844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8</a:t>
          </a:r>
        </a:p>
      </dgm:t>
    </dgm:pt>
    <dgm:pt modelId="{CB5F741F-6656-41CC-AB45-14617A071902}" type="parTrans" cxnId="{0F72E2C4-A9D2-4E36-B95A-85245718D9D4}">
      <dgm:prSet/>
      <dgm:spPr/>
    </dgm:pt>
    <dgm:pt modelId="{07E5CC03-F70F-4E1F-933B-02B6CFCEFCDF}" type="sibTrans" cxnId="{0F72E2C4-A9D2-4E36-B95A-85245718D9D4}">
      <dgm:prSet/>
      <dgm:spPr/>
    </dgm:pt>
    <dgm:pt modelId="{E2CF5CA2-A067-446A-89C6-DF4C537080DF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/>
            <a:t>行情推送</a:t>
          </a:r>
        </a:p>
      </dgm:t>
    </dgm:pt>
    <dgm:pt modelId="{B84A3158-9C4F-4E97-B403-0E72C4EC700D}" type="parTrans" cxnId="{9919B981-23CE-445B-BD88-08C7759C819E}">
      <dgm:prSet/>
      <dgm:spPr/>
      <dgm:t>
        <a:bodyPr/>
        <a:lstStyle/>
        <a:p>
          <a:endParaRPr lang="en-US"/>
        </a:p>
      </dgm:t>
    </dgm:pt>
    <dgm:pt modelId="{0CD0D7F5-B024-4A8E-9DD2-8AA7209AFA01}" type="sibTrans" cxnId="{9919B981-23CE-445B-BD88-08C7759C819E}">
      <dgm:prSet/>
      <dgm:spPr/>
      <dgm:t>
        <a:bodyPr/>
        <a:lstStyle/>
        <a:p>
          <a:endParaRPr lang="en-US"/>
        </a:p>
      </dgm:t>
    </dgm:pt>
    <dgm:pt modelId="{10F3C037-1976-4983-99BF-F621025EB919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行情</a:t>
          </a:r>
          <a:r>
            <a:rPr lang="en-US" altLang="zh-CN"/>
            <a:t>proto</a:t>
          </a:r>
          <a:r>
            <a:rPr lang="zh-CN" altLang="en-US"/>
            <a:t>赋值</a:t>
          </a:r>
        </a:p>
      </dgm:t>
    </dgm:pt>
    <dgm:pt modelId="{FD229F73-6BED-4B7F-BE7D-111DF53D3945}" type="parTrans" cxnId="{446DFE53-6185-44D1-AEB7-560E5BDFCADE}">
      <dgm:prSet/>
      <dgm:spPr/>
      <dgm:t>
        <a:bodyPr/>
        <a:lstStyle/>
        <a:p>
          <a:endParaRPr lang="en-US"/>
        </a:p>
      </dgm:t>
    </dgm:pt>
    <dgm:pt modelId="{B80DF8E8-6AF2-4F06-9D47-D52A497458BB}" type="sibTrans" cxnId="{446DFE53-6185-44D1-AEB7-560E5BDFCADE}">
      <dgm:prSet/>
      <dgm:spPr/>
      <dgm:t>
        <a:bodyPr/>
        <a:lstStyle/>
        <a:p>
          <a:endParaRPr lang="en-US"/>
        </a:p>
      </dgm:t>
    </dgm:pt>
    <dgm:pt modelId="{7F49217E-8645-40AC-A74C-A3E9E1B0C298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9</a:t>
          </a:r>
        </a:p>
      </dgm:t>
    </dgm:pt>
    <dgm:pt modelId="{5B7F26A9-B77D-449C-B87F-42AA33504B0B}" type="parTrans" cxnId="{6BE75381-BC8B-4C8D-8393-D24C83BF7BA1}">
      <dgm:prSet/>
      <dgm:spPr/>
    </dgm:pt>
    <dgm:pt modelId="{F0450FB3-6A69-4905-BF43-1575482E87D3}" type="sibTrans" cxnId="{6BE75381-BC8B-4C8D-8393-D24C83BF7BA1}">
      <dgm:prSet/>
      <dgm:spPr/>
    </dgm:pt>
    <dgm:pt modelId="{31ED94B3-2C79-4BD7-8C92-D193240496E6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行情</a:t>
          </a:r>
          <a:r>
            <a:rPr lang="en-US"/>
            <a:t>proto</a:t>
          </a:r>
          <a:r>
            <a:rPr lang="zh-CN" altLang="en-US"/>
            <a:t>序列化</a:t>
          </a:r>
        </a:p>
      </dgm:t>
    </dgm:pt>
    <dgm:pt modelId="{F169E6CF-B977-40AD-9870-B7E85E99B6A1}" type="parTrans" cxnId="{D8955D6B-013A-46D0-9B57-461C2B58B1CE}">
      <dgm:prSet/>
      <dgm:spPr/>
      <dgm:t>
        <a:bodyPr/>
        <a:lstStyle/>
        <a:p>
          <a:endParaRPr lang="en-US"/>
        </a:p>
      </dgm:t>
    </dgm:pt>
    <dgm:pt modelId="{9F24F616-BFC6-4A0A-B6F3-AB3A183189BF}" type="sibTrans" cxnId="{D8955D6B-013A-46D0-9B57-461C2B58B1CE}">
      <dgm:prSet/>
      <dgm:spPr/>
      <dgm:t>
        <a:bodyPr/>
        <a:lstStyle/>
        <a:p>
          <a:endParaRPr lang="en-US"/>
        </a:p>
      </dgm:t>
    </dgm:pt>
    <dgm:pt modelId="{CEC8DFB2-81F9-4CB4-A234-5532ED138E5C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10</a:t>
          </a:r>
        </a:p>
      </dgm:t>
    </dgm:pt>
    <dgm:pt modelId="{F9878987-DCF8-4A31-A1BC-5AFBABD87B01}" type="parTrans" cxnId="{D7219BA6-8371-4369-8EBC-AB9666D3AD1C}">
      <dgm:prSet/>
      <dgm:spPr/>
    </dgm:pt>
    <dgm:pt modelId="{572BBA03-3BEB-45E4-B3E7-AB83860AB106}" type="sibTrans" cxnId="{D7219BA6-8371-4369-8EBC-AB9666D3AD1C}">
      <dgm:prSet/>
      <dgm:spPr/>
    </dgm:pt>
    <dgm:pt modelId="{14A9692C-7A35-43A4-8B90-0F0583934BCA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调用</a:t>
          </a:r>
          <a:r>
            <a:rPr lang="en-US"/>
            <a:t>dsp</a:t>
          </a:r>
          <a:r>
            <a:rPr lang="zh-CN" altLang="en-US"/>
            <a:t>推送</a:t>
          </a:r>
        </a:p>
      </dgm:t>
    </dgm:pt>
    <dgm:pt modelId="{56956D84-1AF7-44B3-8FA4-EDF4E616E427}" type="parTrans" cxnId="{5CA515F6-BC60-4DBE-82CE-FC1473CA7561}">
      <dgm:prSet/>
      <dgm:spPr/>
    </dgm:pt>
    <dgm:pt modelId="{27B73F24-3F7E-498D-BA16-18519D3B6DBF}" type="sibTrans" cxnId="{5CA515F6-BC60-4DBE-82CE-FC1473CA7561}">
      <dgm:prSet/>
      <dgm:spPr/>
    </dgm:pt>
    <dgm:pt modelId="{9DF76DF3-3F69-4D0C-8462-2A4EE2C733B8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11</a:t>
          </a:r>
        </a:p>
      </dgm:t>
    </dgm:pt>
    <dgm:pt modelId="{AC00D552-011A-46D0-8775-E01D38D68DEE}" type="parTrans" cxnId="{1D27E2D6-AECF-4005-84F7-3EC9B6103830}">
      <dgm:prSet/>
      <dgm:spPr/>
    </dgm:pt>
    <dgm:pt modelId="{5F8DA0DB-1630-4D8F-B0DD-D5100A5F23BE}" type="sibTrans" cxnId="{1D27E2D6-AECF-4005-84F7-3EC9B6103830}">
      <dgm:prSet/>
      <dgm:spPr/>
    </dgm:pt>
    <dgm:pt modelId="{D7D62FCF-3727-44ED-B5AF-B0E7F82CEA3C}" type="pres">
      <dgm:prSet presAssocID="{1E683801-F7B7-45A0-A469-D789437BA2BB}" presName="Name0" presStyleCnt="0">
        <dgm:presLayoutVars>
          <dgm:dir/>
        </dgm:presLayoutVars>
      </dgm:prSet>
      <dgm:spPr/>
    </dgm:pt>
    <dgm:pt modelId="{B4FE8EBB-E8D9-4036-AFC9-34B8A7FE3E23}" type="pres">
      <dgm:prSet presAssocID="{E3A32332-CADE-4DD2-BF80-813A9ED06249}" presName="parComposite" presStyleCnt="0"/>
      <dgm:spPr/>
    </dgm:pt>
    <dgm:pt modelId="{02B5ADB5-C8B1-4E0B-82C8-1F695A7417A1}" type="pres">
      <dgm:prSet presAssocID="{E3A32332-CADE-4DD2-BF80-813A9ED06249}" presName="parBigCircle" presStyleLbl="node0" presStyleIdx="0" presStyleCnt="2"/>
      <dgm:spPr>
        <a:solidFill>
          <a:schemeClr val="accent2">
            <a:lumMod val="60000"/>
            <a:lumOff val="40000"/>
          </a:schemeClr>
        </a:solidFill>
      </dgm:spPr>
    </dgm:pt>
    <dgm:pt modelId="{FA3F5BE5-6BAA-446B-A203-347A662B63B4}" type="pres">
      <dgm:prSet presAssocID="{E3A32332-CADE-4DD2-BF80-813A9ED06249}" presName="parTx" presStyleLbl="revTx" presStyleIdx="0" presStyleCnt="24"/>
      <dgm:spPr/>
    </dgm:pt>
    <dgm:pt modelId="{0E3BF39E-2400-4E8B-894E-F457010409BC}" type="pres">
      <dgm:prSet presAssocID="{E3A32332-CADE-4DD2-BF80-813A9ED06249}" presName="bSpace" presStyleCnt="0"/>
      <dgm:spPr/>
    </dgm:pt>
    <dgm:pt modelId="{868C56E9-6A10-4075-9515-24F0C8A11922}" type="pres">
      <dgm:prSet presAssocID="{E3A32332-CADE-4DD2-BF80-813A9ED06249}" presName="parBackupNorm" presStyleCnt="0"/>
      <dgm:spPr/>
    </dgm:pt>
    <dgm:pt modelId="{2CBA2E97-2CEE-4B6E-B1C9-39F1EA0342E9}" type="pres">
      <dgm:prSet presAssocID="{4CC0FD6D-D533-48BA-A81C-691C97EF9DDA}" presName="parSpace" presStyleCnt="0"/>
      <dgm:spPr/>
    </dgm:pt>
    <dgm:pt modelId="{F6BDDB2C-BABB-477F-AF3C-3B39E07CD795}" type="pres">
      <dgm:prSet presAssocID="{CF79DCF3-1E63-4B1B-9488-203C2E8B7FC9}" presName="desBackupLeftNorm" presStyleCnt="0"/>
      <dgm:spPr/>
    </dgm:pt>
    <dgm:pt modelId="{440BD2AF-C8C0-4327-AA34-966A63879EF4}" type="pres">
      <dgm:prSet presAssocID="{CF79DCF3-1E63-4B1B-9488-203C2E8B7FC9}" presName="desComposite" presStyleCnt="0"/>
      <dgm:spPr/>
    </dgm:pt>
    <dgm:pt modelId="{0C9C8B07-E1BC-4A12-BCAC-D5169FC1E963}" type="pres">
      <dgm:prSet presAssocID="{CF79DCF3-1E63-4B1B-9488-203C2E8B7FC9}" presName="desCircle" presStyleLbl="node1" presStyleIdx="0" presStyleCnt="11"/>
      <dgm:spPr>
        <a:solidFill>
          <a:schemeClr val="accent2">
            <a:lumMod val="60000"/>
            <a:lumOff val="40000"/>
          </a:schemeClr>
        </a:solidFill>
      </dgm:spPr>
    </dgm:pt>
    <dgm:pt modelId="{0F472E4A-9409-425A-8F36-0111F2300AFA}" type="pres">
      <dgm:prSet presAssocID="{CF79DCF3-1E63-4B1B-9488-203C2E8B7FC9}" presName="chTx" presStyleLbl="revTx" presStyleIdx="1" presStyleCnt="24"/>
      <dgm:spPr/>
    </dgm:pt>
    <dgm:pt modelId="{59BEF73C-17E6-4E82-8A71-3D4021027849}" type="pres">
      <dgm:prSet presAssocID="{CF79DCF3-1E63-4B1B-9488-203C2E8B7FC9}" presName="desTx" presStyleLbl="revTx" presStyleIdx="2" presStyleCnt="24">
        <dgm:presLayoutVars>
          <dgm:bulletEnabled val="1"/>
        </dgm:presLayoutVars>
      </dgm:prSet>
      <dgm:spPr/>
    </dgm:pt>
    <dgm:pt modelId="{6DA0DFDB-23F4-4725-B952-B0BC706CA485}" type="pres">
      <dgm:prSet presAssocID="{CF79DCF3-1E63-4B1B-9488-203C2E8B7FC9}" presName="desBackupRightNorm" presStyleCnt="0"/>
      <dgm:spPr/>
    </dgm:pt>
    <dgm:pt modelId="{5EFDD0FB-59A3-44AF-8378-8186543C936A}" type="pres">
      <dgm:prSet presAssocID="{5584BFF2-CB1C-4BB5-B6D9-FB194DF569DA}" presName="desSpace" presStyleCnt="0"/>
      <dgm:spPr/>
    </dgm:pt>
    <dgm:pt modelId="{A14631D2-2200-4F94-992B-C83CBE48A350}" type="pres">
      <dgm:prSet presAssocID="{C09A4844-615F-42A0-965C-5141A6929B79}" presName="desBackupLeftNorm" presStyleCnt="0"/>
      <dgm:spPr/>
    </dgm:pt>
    <dgm:pt modelId="{E45CB698-111C-40BE-921A-5791400B909A}" type="pres">
      <dgm:prSet presAssocID="{C09A4844-615F-42A0-965C-5141A6929B79}" presName="desComposite" presStyleCnt="0"/>
      <dgm:spPr/>
    </dgm:pt>
    <dgm:pt modelId="{0A6F5E89-8C85-48A5-8322-111D236C2D49}" type="pres">
      <dgm:prSet presAssocID="{C09A4844-615F-42A0-965C-5141A6929B79}" presName="desCircle" presStyleLbl="node1" presStyleIdx="1" presStyleCnt="11"/>
      <dgm:spPr>
        <a:solidFill>
          <a:schemeClr val="accent2">
            <a:lumMod val="60000"/>
            <a:lumOff val="40000"/>
          </a:schemeClr>
        </a:solidFill>
      </dgm:spPr>
    </dgm:pt>
    <dgm:pt modelId="{2B0EAC48-BD8C-466D-AE30-32566C605EF5}" type="pres">
      <dgm:prSet presAssocID="{C09A4844-615F-42A0-965C-5141A6929B79}" presName="chTx" presStyleLbl="revTx" presStyleIdx="3" presStyleCnt="24"/>
      <dgm:spPr/>
    </dgm:pt>
    <dgm:pt modelId="{A9B62CDE-3354-43CF-BD62-F3E710DD4AB5}" type="pres">
      <dgm:prSet presAssocID="{C09A4844-615F-42A0-965C-5141A6929B79}" presName="desTx" presStyleLbl="revTx" presStyleIdx="4" presStyleCnt="24">
        <dgm:presLayoutVars>
          <dgm:bulletEnabled val="1"/>
        </dgm:presLayoutVars>
      </dgm:prSet>
      <dgm:spPr/>
    </dgm:pt>
    <dgm:pt modelId="{99FFAF76-8D3D-4C94-98FA-47C5FD572909}" type="pres">
      <dgm:prSet presAssocID="{C09A4844-615F-42A0-965C-5141A6929B79}" presName="desBackupRightNorm" presStyleCnt="0"/>
      <dgm:spPr/>
    </dgm:pt>
    <dgm:pt modelId="{7E1634DC-4B01-4A7D-BC6C-0EF4264FD7AE}" type="pres">
      <dgm:prSet presAssocID="{953768A5-638D-48CA-915F-7D55458E143A}" presName="desSpace" presStyleCnt="0"/>
      <dgm:spPr/>
    </dgm:pt>
    <dgm:pt modelId="{45603007-FD9C-4942-BC13-EE5F9D0AAFC8}" type="pres">
      <dgm:prSet presAssocID="{E268A6FB-5364-4D5A-B9A6-2E9433238B56}" presName="desBackupLeftNorm" presStyleCnt="0"/>
      <dgm:spPr/>
    </dgm:pt>
    <dgm:pt modelId="{905C6637-2410-4392-A21A-F6A6DD753065}" type="pres">
      <dgm:prSet presAssocID="{E268A6FB-5364-4D5A-B9A6-2E9433238B56}" presName="desComposite" presStyleCnt="0"/>
      <dgm:spPr/>
    </dgm:pt>
    <dgm:pt modelId="{0C9798BF-5705-484D-9118-BE3EBB965042}" type="pres">
      <dgm:prSet presAssocID="{E268A6FB-5364-4D5A-B9A6-2E9433238B56}" presName="desCircle" presStyleLbl="node1" presStyleIdx="2" presStyleCnt="11"/>
      <dgm:spPr>
        <a:solidFill>
          <a:schemeClr val="accent2">
            <a:lumMod val="60000"/>
            <a:lumOff val="40000"/>
          </a:schemeClr>
        </a:solidFill>
      </dgm:spPr>
    </dgm:pt>
    <dgm:pt modelId="{C9F70505-EF5D-47A5-B4F7-A4FC4D5F64D3}" type="pres">
      <dgm:prSet presAssocID="{E268A6FB-5364-4D5A-B9A6-2E9433238B56}" presName="chTx" presStyleLbl="revTx" presStyleIdx="5" presStyleCnt="24"/>
      <dgm:spPr/>
    </dgm:pt>
    <dgm:pt modelId="{DD3B8DCC-78ED-4EE0-8C9D-DAD14BCDA847}" type="pres">
      <dgm:prSet presAssocID="{E268A6FB-5364-4D5A-B9A6-2E9433238B56}" presName="desTx" presStyleLbl="revTx" presStyleIdx="6" presStyleCnt="24">
        <dgm:presLayoutVars>
          <dgm:bulletEnabled val="1"/>
        </dgm:presLayoutVars>
      </dgm:prSet>
      <dgm:spPr/>
    </dgm:pt>
    <dgm:pt modelId="{5DE99E0C-6DC2-4F9C-852A-925B97759595}" type="pres">
      <dgm:prSet presAssocID="{E268A6FB-5364-4D5A-B9A6-2E9433238B56}" presName="desBackupRightNorm" presStyleCnt="0"/>
      <dgm:spPr/>
    </dgm:pt>
    <dgm:pt modelId="{99C8BC4F-2264-4B69-8D31-67A8269777BC}" type="pres">
      <dgm:prSet presAssocID="{EACA00E6-781C-4FC6-B665-749F7CE6D5EC}" presName="desSpace" presStyleCnt="0"/>
      <dgm:spPr/>
    </dgm:pt>
    <dgm:pt modelId="{8C759118-D24A-49CB-9DDD-AE329B775EC6}" type="pres">
      <dgm:prSet presAssocID="{C5C9AC51-B8D7-4696-9A68-1F34415D75F5}" presName="desBackupLeftNorm" presStyleCnt="0"/>
      <dgm:spPr/>
    </dgm:pt>
    <dgm:pt modelId="{58FABD87-1DE6-482C-B930-9426A1D2AB6C}" type="pres">
      <dgm:prSet presAssocID="{C5C9AC51-B8D7-4696-9A68-1F34415D75F5}" presName="desComposite" presStyleCnt="0"/>
      <dgm:spPr/>
    </dgm:pt>
    <dgm:pt modelId="{F22B9E15-6C75-4B9B-9AD9-A4F439D177F6}" type="pres">
      <dgm:prSet presAssocID="{C5C9AC51-B8D7-4696-9A68-1F34415D75F5}" presName="desCircle" presStyleLbl="node1" presStyleIdx="3" presStyleCnt="11"/>
      <dgm:spPr/>
    </dgm:pt>
    <dgm:pt modelId="{BB308288-DBCA-4B4F-BE1E-82A92BE336C7}" type="pres">
      <dgm:prSet presAssocID="{C5C9AC51-B8D7-4696-9A68-1F34415D75F5}" presName="chTx" presStyleLbl="revTx" presStyleIdx="7" presStyleCnt="24"/>
      <dgm:spPr/>
    </dgm:pt>
    <dgm:pt modelId="{1A3A3A5B-8385-4BDB-8CF0-295A205CA474}" type="pres">
      <dgm:prSet presAssocID="{C5C9AC51-B8D7-4696-9A68-1F34415D75F5}" presName="desTx" presStyleLbl="revTx" presStyleIdx="8" presStyleCnt="24">
        <dgm:presLayoutVars>
          <dgm:bulletEnabled val="1"/>
        </dgm:presLayoutVars>
      </dgm:prSet>
      <dgm:spPr/>
    </dgm:pt>
    <dgm:pt modelId="{F7847519-CF1D-4DA3-A759-25FC57EF762B}" type="pres">
      <dgm:prSet presAssocID="{C5C9AC51-B8D7-4696-9A68-1F34415D75F5}" presName="desBackupRightNorm" presStyleCnt="0"/>
      <dgm:spPr/>
    </dgm:pt>
    <dgm:pt modelId="{12F7E0B1-55A1-49BF-ACD1-B27DE1B48BEC}" type="pres">
      <dgm:prSet presAssocID="{6A65BDB3-3F12-45AA-995B-5221D44AE064}" presName="desSpace" presStyleCnt="0"/>
      <dgm:spPr/>
    </dgm:pt>
    <dgm:pt modelId="{D16D80B3-A355-4262-B14C-836F2057920D}" type="pres">
      <dgm:prSet presAssocID="{3C09B40A-4FC3-434E-971F-292CA411A27C}" presName="desBackupLeftNorm" presStyleCnt="0"/>
      <dgm:spPr/>
    </dgm:pt>
    <dgm:pt modelId="{DA712023-0091-41D5-A00B-0E33D555CD3A}" type="pres">
      <dgm:prSet presAssocID="{3C09B40A-4FC3-434E-971F-292CA411A27C}" presName="desComposite" presStyleCnt="0"/>
      <dgm:spPr/>
    </dgm:pt>
    <dgm:pt modelId="{357166FB-92DF-44D8-85A2-14302289926B}" type="pres">
      <dgm:prSet presAssocID="{3C09B40A-4FC3-434E-971F-292CA411A27C}" presName="desCircle" presStyleLbl="node1" presStyleIdx="4" presStyleCnt="11"/>
      <dgm:spPr/>
    </dgm:pt>
    <dgm:pt modelId="{A19FEFCA-974B-40EE-980E-4233F5F8B121}" type="pres">
      <dgm:prSet presAssocID="{3C09B40A-4FC3-434E-971F-292CA411A27C}" presName="chTx" presStyleLbl="revTx" presStyleIdx="9" presStyleCnt="24"/>
      <dgm:spPr/>
    </dgm:pt>
    <dgm:pt modelId="{CEF7C12D-F5F4-47B3-9B93-7A00C624E597}" type="pres">
      <dgm:prSet presAssocID="{3C09B40A-4FC3-434E-971F-292CA411A27C}" presName="desTx" presStyleLbl="revTx" presStyleIdx="10" presStyleCnt="24">
        <dgm:presLayoutVars>
          <dgm:bulletEnabled val="1"/>
        </dgm:presLayoutVars>
      </dgm:prSet>
      <dgm:spPr/>
    </dgm:pt>
    <dgm:pt modelId="{76ED1C28-AD78-48CC-952F-3BE01AB3AEB9}" type="pres">
      <dgm:prSet presAssocID="{3C09B40A-4FC3-434E-971F-292CA411A27C}" presName="desBackupRightNorm" presStyleCnt="0"/>
      <dgm:spPr/>
    </dgm:pt>
    <dgm:pt modelId="{DFBF9D3E-9C51-47FB-BF67-829D07DD8F7D}" type="pres">
      <dgm:prSet presAssocID="{41D02898-D2EA-4894-8733-72B109A29837}" presName="desSpace" presStyleCnt="0"/>
      <dgm:spPr/>
    </dgm:pt>
    <dgm:pt modelId="{DCF9B0D3-7F7F-4B98-ACC0-95BECB0E17C5}" type="pres">
      <dgm:prSet presAssocID="{69C62A8F-AE99-4D52-B640-B031B98B18FA}" presName="desBackupLeftNorm" presStyleCnt="0"/>
      <dgm:spPr/>
    </dgm:pt>
    <dgm:pt modelId="{C4F34E6E-83C3-4629-B639-FD0464131E0F}" type="pres">
      <dgm:prSet presAssocID="{69C62A8F-AE99-4D52-B640-B031B98B18FA}" presName="desComposite" presStyleCnt="0"/>
      <dgm:spPr/>
    </dgm:pt>
    <dgm:pt modelId="{2BEC56B0-DF00-454F-924E-B9938E30D887}" type="pres">
      <dgm:prSet presAssocID="{69C62A8F-AE99-4D52-B640-B031B98B18FA}" presName="desCircle" presStyleLbl="node1" presStyleIdx="5" presStyleCnt="11"/>
      <dgm:spPr/>
    </dgm:pt>
    <dgm:pt modelId="{8995D5C2-AE57-40EE-8995-6F57E52B31C5}" type="pres">
      <dgm:prSet presAssocID="{69C62A8F-AE99-4D52-B640-B031B98B18FA}" presName="chTx" presStyleLbl="revTx" presStyleIdx="11" presStyleCnt="24"/>
      <dgm:spPr/>
    </dgm:pt>
    <dgm:pt modelId="{907611C0-2817-4344-95A6-B7D68B72FE37}" type="pres">
      <dgm:prSet presAssocID="{69C62A8F-AE99-4D52-B640-B031B98B18FA}" presName="desTx" presStyleLbl="revTx" presStyleIdx="12" presStyleCnt="24">
        <dgm:presLayoutVars>
          <dgm:bulletEnabled val="1"/>
        </dgm:presLayoutVars>
      </dgm:prSet>
      <dgm:spPr/>
    </dgm:pt>
    <dgm:pt modelId="{3FA9D780-40EE-456D-8779-52CCB2B54D36}" type="pres">
      <dgm:prSet presAssocID="{69C62A8F-AE99-4D52-B640-B031B98B18FA}" presName="desBackupRightNorm" presStyleCnt="0"/>
      <dgm:spPr/>
    </dgm:pt>
    <dgm:pt modelId="{6A799C7D-724C-4D16-8651-4704E3011247}" type="pres">
      <dgm:prSet presAssocID="{5018F90B-79F3-49C5-84DD-4C39E36002EF}" presName="desSpace" presStyleCnt="0"/>
      <dgm:spPr/>
    </dgm:pt>
    <dgm:pt modelId="{01EEEDF9-DCA0-4651-BFB6-059B28388FE3}" type="pres">
      <dgm:prSet presAssocID="{B9D9450E-C20F-48D6-8728-BAB8BC47C5B9}" presName="desBackupLeftNorm" presStyleCnt="0"/>
      <dgm:spPr/>
    </dgm:pt>
    <dgm:pt modelId="{39CAB992-C8E8-4D02-9AC2-1C9B5BCC4C33}" type="pres">
      <dgm:prSet presAssocID="{B9D9450E-C20F-48D6-8728-BAB8BC47C5B9}" presName="desComposite" presStyleCnt="0"/>
      <dgm:spPr/>
    </dgm:pt>
    <dgm:pt modelId="{DF53F918-CD45-4F2C-A02F-C06CF03DB6D7}" type="pres">
      <dgm:prSet presAssocID="{B9D9450E-C20F-48D6-8728-BAB8BC47C5B9}" presName="desCircle" presStyleLbl="node1" presStyleIdx="6" presStyleCnt="11"/>
      <dgm:spPr/>
    </dgm:pt>
    <dgm:pt modelId="{08B1046B-0168-4677-A374-E39A95736F6F}" type="pres">
      <dgm:prSet presAssocID="{B9D9450E-C20F-48D6-8728-BAB8BC47C5B9}" presName="chTx" presStyleLbl="revTx" presStyleIdx="13" presStyleCnt="24"/>
      <dgm:spPr/>
    </dgm:pt>
    <dgm:pt modelId="{7C7AB38B-AF7B-463A-A323-4D4DEB4B1D65}" type="pres">
      <dgm:prSet presAssocID="{B9D9450E-C20F-48D6-8728-BAB8BC47C5B9}" presName="desTx" presStyleLbl="revTx" presStyleIdx="14" presStyleCnt="24">
        <dgm:presLayoutVars>
          <dgm:bulletEnabled val="1"/>
        </dgm:presLayoutVars>
      </dgm:prSet>
      <dgm:spPr/>
    </dgm:pt>
    <dgm:pt modelId="{2496D5C4-4F05-4E52-A1F7-98C836629148}" type="pres">
      <dgm:prSet presAssocID="{B9D9450E-C20F-48D6-8728-BAB8BC47C5B9}" presName="desBackupRightNorm" presStyleCnt="0"/>
      <dgm:spPr/>
    </dgm:pt>
    <dgm:pt modelId="{0FCC4944-0B63-419A-AD70-917E14DC430B}" type="pres">
      <dgm:prSet presAssocID="{80225E44-3534-4CDF-ABAF-471792B2A5AB}" presName="desSpace" presStyleCnt="0"/>
      <dgm:spPr/>
    </dgm:pt>
    <dgm:pt modelId="{6F9DE932-49FD-45E0-89A8-8C61B49FABDF}" type="pres">
      <dgm:prSet presAssocID="{405D70F7-996C-4328-83AC-53C9D3328E83}" presName="desBackupLeftNorm" presStyleCnt="0"/>
      <dgm:spPr/>
    </dgm:pt>
    <dgm:pt modelId="{65A5AFB7-3E1B-453E-9858-E5DAC05688E0}" type="pres">
      <dgm:prSet presAssocID="{405D70F7-996C-4328-83AC-53C9D3328E83}" presName="desComposite" presStyleCnt="0"/>
      <dgm:spPr/>
    </dgm:pt>
    <dgm:pt modelId="{50C207D4-41C9-4662-BE67-E547F8DCED46}" type="pres">
      <dgm:prSet presAssocID="{405D70F7-996C-4328-83AC-53C9D3328E83}" presName="desCircle" presStyleLbl="node1" presStyleIdx="7" presStyleCnt="11"/>
      <dgm:spPr>
        <a:solidFill>
          <a:schemeClr val="accent2">
            <a:lumMod val="60000"/>
            <a:lumOff val="40000"/>
          </a:schemeClr>
        </a:solidFill>
      </dgm:spPr>
    </dgm:pt>
    <dgm:pt modelId="{6FB26B0C-66A2-4DC0-A446-6EA531533260}" type="pres">
      <dgm:prSet presAssocID="{405D70F7-996C-4328-83AC-53C9D3328E83}" presName="chTx" presStyleLbl="revTx" presStyleIdx="15" presStyleCnt="24"/>
      <dgm:spPr/>
    </dgm:pt>
    <dgm:pt modelId="{699C4458-5EC6-4A83-966B-D264F295609B}" type="pres">
      <dgm:prSet presAssocID="{405D70F7-996C-4328-83AC-53C9D3328E83}" presName="desTx" presStyleLbl="revTx" presStyleIdx="16" presStyleCnt="24">
        <dgm:presLayoutVars>
          <dgm:bulletEnabled val="1"/>
        </dgm:presLayoutVars>
      </dgm:prSet>
      <dgm:spPr/>
    </dgm:pt>
    <dgm:pt modelId="{FA45BAE8-DA2B-4AEB-884D-F318473FFA94}" type="pres">
      <dgm:prSet presAssocID="{405D70F7-996C-4328-83AC-53C9D3328E83}" presName="desBackupRightNorm" presStyleCnt="0"/>
      <dgm:spPr/>
    </dgm:pt>
    <dgm:pt modelId="{3677751B-3019-40DC-9985-9ADB8E938BCA}" type="pres">
      <dgm:prSet presAssocID="{15B009CD-8B74-4A22-9F82-A8DDAEBB087B}" presName="desSpace" presStyleCnt="0"/>
      <dgm:spPr/>
    </dgm:pt>
    <dgm:pt modelId="{9E9E91CE-9F65-4ED3-A611-0FF96BF42F94}" type="pres">
      <dgm:prSet presAssocID="{E2CF5CA2-A067-446A-89C6-DF4C537080DF}" presName="parComposite" presStyleCnt="0"/>
      <dgm:spPr/>
    </dgm:pt>
    <dgm:pt modelId="{2980E90E-58B4-4F35-B4A6-4177D392CAD2}" type="pres">
      <dgm:prSet presAssocID="{E2CF5CA2-A067-446A-89C6-DF4C537080DF}" presName="parBigCircle" presStyleLbl="node0" presStyleIdx="1" presStyleCnt="2"/>
      <dgm:spPr>
        <a:solidFill>
          <a:schemeClr val="accent2">
            <a:lumMod val="60000"/>
            <a:lumOff val="40000"/>
          </a:schemeClr>
        </a:solidFill>
      </dgm:spPr>
    </dgm:pt>
    <dgm:pt modelId="{412231A8-3675-4C37-A9D6-C1B131FA0122}" type="pres">
      <dgm:prSet presAssocID="{E2CF5CA2-A067-446A-89C6-DF4C537080DF}" presName="parTx" presStyleLbl="revTx" presStyleIdx="17" presStyleCnt="24"/>
      <dgm:spPr/>
    </dgm:pt>
    <dgm:pt modelId="{44224958-02EF-4634-AF17-E0D5968F0591}" type="pres">
      <dgm:prSet presAssocID="{E2CF5CA2-A067-446A-89C6-DF4C537080DF}" presName="bSpace" presStyleCnt="0"/>
      <dgm:spPr/>
    </dgm:pt>
    <dgm:pt modelId="{1B1C33E9-1D7C-4DAD-A9F1-ECF9757D2F27}" type="pres">
      <dgm:prSet presAssocID="{E2CF5CA2-A067-446A-89C6-DF4C537080DF}" presName="parBackupNorm" presStyleCnt="0"/>
      <dgm:spPr/>
    </dgm:pt>
    <dgm:pt modelId="{1D1BE1B9-DA6A-49B5-8651-56F283E0DCA0}" type="pres">
      <dgm:prSet presAssocID="{0CD0D7F5-B024-4A8E-9DD2-8AA7209AFA01}" presName="parSpace" presStyleCnt="0"/>
      <dgm:spPr/>
    </dgm:pt>
    <dgm:pt modelId="{53C13E9C-C050-43B7-9549-FC3B32A9EF36}" type="pres">
      <dgm:prSet presAssocID="{10F3C037-1976-4983-99BF-F621025EB919}" presName="desBackupLeftNorm" presStyleCnt="0"/>
      <dgm:spPr/>
    </dgm:pt>
    <dgm:pt modelId="{50FC7C42-B973-4357-BBF3-0F17180F954A}" type="pres">
      <dgm:prSet presAssocID="{10F3C037-1976-4983-99BF-F621025EB919}" presName="desComposite" presStyleCnt="0"/>
      <dgm:spPr/>
    </dgm:pt>
    <dgm:pt modelId="{D216029A-E96A-4EF4-A6D1-8E01C668AAC8}" type="pres">
      <dgm:prSet presAssocID="{10F3C037-1976-4983-99BF-F621025EB919}" presName="desCircle" presStyleLbl="node1" presStyleIdx="8" presStyleCnt="11"/>
      <dgm:spPr/>
    </dgm:pt>
    <dgm:pt modelId="{714C4429-B494-4F20-9454-FDDB0E6C590C}" type="pres">
      <dgm:prSet presAssocID="{10F3C037-1976-4983-99BF-F621025EB919}" presName="chTx" presStyleLbl="revTx" presStyleIdx="18" presStyleCnt="24"/>
      <dgm:spPr/>
    </dgm:pt>
    <dgm:pt modelId="{E00ADC54-ABB5-4E7A-ADD0-6D53EFEFA096}" type="pres">
      <dgm:prSet presAssocID="{10F3C037-1976-4983-99BF-F621025EB919}" presName="desTx" presStyleLbl="revTx" presStyleIdx="19" presStyleCnt="24">
        <dgm:presLayoutVars>
          <dgm:bulletEnabled val="1"/>
        </dgm:presLayoutVars>
      </dgm:prSet>
      <dgm:spPr/>
    </dgm:pt>
    <dgm:pt modelId="{0F623E82-9181-46D8-9903-01BBC956A2BA}" type="pres">
      <dgm:prSet presAssocID="{10F3C037-1976-4983-99BF-F621025EB919}" presName="desBackupRightNorm" presStyleCnt="0"/>
      <dgm:spPr/>
    </dgm:pt>
    <dgm:pt modelId="{A9140685-2D85-44FA-ACBB-026A9FD9AE9B}" type="pres">
      <dgm:prSet presAssocID="{B80DF8E8-6AF2-4F06-9D47-D52A497458BB}" presName="desSpace" presStyleCnt="0"/>
      <dgm:spPr/>
    </dgm:pt>
    <dgm:pt modelId="{BB3CE3E4-C6D7-475B-909D-3986A22C3CB1}" type="pres">
      <dgm:prSet presAssocID="{31ED94B3-2C79-4BD7-8C92-D193240496E6}" presName="desBackupLeftNorm" presStyleCnt="0"/>
      <dgm:spPr/>
    </dgm:pt>
    <dgm:pt modelId="{8F62C312-324A-48DC-83DE-AD190CCA3D74}" type="pres">
      <dgm:prSet presAssocID="{31ED94B3-2C79-4BD7-8C92-D193240496E6}" presName="desComposite" presStyleCnt="0"/>
      <dgm:spPr/>
    </dgm:pt>
    <dgm:pt modelId="{344CB11B-96D5-4D30-A31F-695542A0FD21}" type="pres">
      <dgm:prSet presAssocID="{31ED94B3-2C79-4BD7-8C92-D193240496E6}" presName="desCircle" presStyleLbl="node1" presStyleIdx="9" presStyleCnt="11"/>
      <dgm:spPr/>
    </dgm:pt>
    <dgm:pt modelId="{61D81315-6423-4873-B1AC-2B769F08321D}" type="pres">
      <dgm:prSet presAssocID="{31ED94B3-2C79-4BD7-8C92-D193240496E6}" presName="chTx" presStyleLbl="revTx" presStyleIdx="20" presStyleCnt="24"/>
      <dgm:spPr/>
    </dgm:pt>
    <dgm:pt modelId="{5EDB9791-112C-4AED-BF5B-A44BFDC33C88}" type="pres">
      <dgm:prSet presAssocID="{31ED94B3-2C79-4BD7-8C92-D193240496E6}" presName="desTx" presStyleLbl="revTx" presStyleIdx="21" presStyleCnt="24">
        <dgm:presLayoutVars>
          <dgm:bulletEnabled val="1"/>
        </dgm:presLayoutVars>
      </dgm:prSet>
      <dgm:spPr/>
    </dgm:pt>
    <dgm:pt modelId="{AF5DE9F8-D2C8-4A9A-A55A-7CE385451857}" type="pres">
      <dgm:prSet presAssocID="{31ED94B3-2C79-4BD7-8C92-D193240496E6}" presName="desBackupRightNorm" presStyleCnt="0"/>
      <dgm:spPr/>
    </dgm:pt>
    <dgm:pt modelId="{ED8A4D28-883A-4273-8FFE-AE3F2C2B7525}" type="pres">
      <dgm:prSet presAssocID="{9F24F616-BFC6-4A0A-B6F3-AB3A183189BF}" presName="desSpace" presStyleCnt="0"/>
      <dgm:spPr/>
    </dgm:pt>
    <dgm:pt modelId="{A1A6EAC6-F002-44ED-A353-AA7F54EF7E74}" type="pres">
      <dgm:prSet presAssocID="{14A9692C-7A35-43A4-8B90-0F0583934BCA}" presName="desBackupLeftNorm" presStyleCnt="0"/>
      <dgm:spPr/>
    </dgm:pt>
    <dgm:pt modelId="{07F347DB-CF90-4038-8E3C-FD7D6AC2B0D4}" type="pres">
      <dgm:prSet presAssocID="{14A9692C-7A35-43A4-8B90-0F0583934BCA}" presName="desComposite" presStyleCnt="0"/>
      <dgm:spPr/>
    </dgm:pt>
    <dgm:pt modelId="{CB14AD36-DA1F-4BB2-8B3B-CB03FEC1879F}" type="pres">
      <dgm:prSet presAssocID="{14A9692C-7A35-43A4-8B90-0F0583934BCA}" presName="desCircle" presStyleLbl="node1" presStyleIdx="10" presStyleCnt="11"/>
      <dgm:spPr/>
    </dgm:pt>
    <dgm:pt modelId="{4726258B-DF5C-4C07-8711-2C2B669CA03D}" type="pres">
      <dgm:prSet presAssocID="{14A9692C-7A35-43A4-8B90-0F0583934BCA}" presName="chTx" presStyleLbl="revTx" presStyleIdx="22" presStyleCnt="24"/>
      <dgm:spPr/>
    </dgm:pt>
    <dgm:pt modelId="{84220DA2-BAC4-4DA1-A306-C9269725E6FE}" type="pres">
      <dgm:prSet presAssocID="{14A9692C-7A35-43A4-8B90-0F0583934BCA}" presName="desTx" presStyleLbl="revTx" presStyleIdx="23" presStyleCnt="24">
        <dgm:presLayoutVars>
          <dgm:bulletEnabled val="1"/>
        </dgm:presLayoutVars>
      </dgm:prSet>
      <dgm:spPr/>
    </dgm:pt>
    <dgm:pt modelId="{A55EC10D-EED5-412A-A069-6E89D55FAFD6}" type="pres">
      <dgm:prSet presAssocID="{14A9692C-7A35-43A4-8B90-0F0583934BCA}" presName="desBackupRightNorm" presStyleCnt="0"/>
      <dgm:spPr/>
    </dgm:pt>
    <dgm:pt modelId="{0D3E3162-D7A0-4CF9-BF5D-3CF3A202E110}" type="pres">
      <dgm:prSet presAssocID="{27B73F24-3F7E-498D-BA16-18519D3B6DBF}" presName="desSpace" presStyleCnt="0"/>
      <dgm:spPr/>
    </dgm:pt>
  </dgm:ptLst>
  <dgm:cxnLst>
    <dgm:cxn modelId="{1043FF04-93B2-4186-9443-67F008883B17}" type="presOf" srcId="{C5C9AC51-B8D7-4696-9A68-1F34415D75F5}" destId="{BB308288-DBCA-4B4F-BE1E-82A92BE336C7}" srcOrd="0" destOrd="0" presId="urn:microsoft.com/office/officeart/2008/layout/CircleAccentTimeline#7"/>
    <dgm:cxn modelId="{0BF48A10-1143-4AB6-9901-8A1F46488574}" type="presOf" srcId="{E3A32332-CADE-4DD2-BF80-813A9ED06249}" destId="{FA3F5BE5-6BAA-446B-A203-347A662B63B4}" srcOrd="0" destOrd="0" presId="urn:microsoft.com/office/officeart/2008/layout/CircleAccentTimeline#7"/>
    <dgm:cxn modelId="{6070AF15-7C49-49A0-8CEF-DF21F0229F14}" srcId="{69C62A8F-AE99-4D52-B640-B031B98B18FA}" destId="{CF02F94B-D699-421A-BED7-87EEF36F3AD5}" srcOrd="0" destOrd="0" parTransId="{F4C11297-26A5-4960-BCA9-045E372B20BE}" sibTransId="{15CBB789-B27E-46C8-8970-7A4BEC689D4A}"/>
    <dgm:cxn modelId="{A024001B-2B7E-4E5A-82BD-16EF75EE5063}" type="presOf" srcId="{C09A4844-615F-42A0-965C-5141A6929B79}" destId="{2B0EAC48-BD8C-466D-AE30-32566C605EF5}" srcOrd="0" destOrd="0" presId="urn:microsoft.com/office/officeart/2008/layout/CircleAccentTimeline#7"/>
    <dgm:cxn modelId="{0E66D520-12CF-4EC1-AC3E-A0A17669E574}" srcId="{E3A32332-CADE-4DD2-BF80-813A9ED06249}" destId="{69C62A8F-AE99-4D52-B640-B031B98B18FA}" srcOrd="5" destOrd="0" parTransId="{1EE6450F-11FD-4430-AEB8-2B4289E91FEA}" sibTransId="{5018F90B-79F3-49C5-84DD-4C39E36002EF}"/>
    <dgm:cxn modelId="{DD37202E-F1E3-4AFB-90BF-F4A00AAF6EC2}" srcId="{B9D9450E-C20F-48D6-8728-BAB8BC47C5B9}" destId="{981D65D8-F927-4D25-9C2A-5844AE4657A1}" srcOrd="0" destOrd="0" parTransId="{57AB9F23-0449-47AF-AA92-D9ADE3340FE0}" sibTransId="{E4A02EA9-610D-43E0-86BF-6E4C38B4A997}"/>
    <dgm:cxn modelId="{C707E533-EBD1-4FB0-8176-AD5B2C39C23C}" type="presOf" srcId="{8D674046-B4D1-4C2F-AF17-C2FB862110AC}" destId="{DD3B8DCC-78ED-4EE0-8C9D-DAD14BCDA847}" srcOrd="0" destOrd="0" presId="urn:microsoft.com/office/officeart/2008/layout/CircleAccentTimeline#7"/>
    <dgm:cxn modelId="{F88AD635-0D78-4725-BF6E-F4F26EF2DF4C}" srcId="{C09A4844-615F-42A0-965C-5141A6929B79}" destId="{85C64722-66D8-47F4-A07F-8799FAF59750}" srcOrd="0" destOrd="0" parTransId="{191273AF-216C-4CB1-ADC4-7AF8082D49ED}" sibTransId="{258BDC63-8C74-4839-8FEF-11F80CB7FD4A}"/>
    <dgm:cxn modelId="{92989E3C-EAF5-4DD8-BB62-EA4A58277BA8}" type="presOf" srcId="{31ED94B3-2C79-4BD7-8C92-D193240496E6}" destId="{61D81315-6423-4873-B1AC-2B769F08321D}" srcOrd="0" destOrd="0" presId="urn:microsoft.com/office/officeart/2008/layout/CircleAccentTimeline#7"/>
    <dgm:cxn modelId="{D0427D5F-E1C7-4E30-8592-23148081C0D6}" srcId="{E3A32332-CADE-4DD2-BF80-813A9ED06249}" destId="{CF79DCF3-1E63-4B1B-9488-203C2E8B7FC9}" srcOrd="0" destOrd="0" parTransId="{C8B2F80D-6935-4039-AA54-D385A0395C72}" sibTransId="{5584BFF2-CB1C-4BB5-B6D9-FB194DF569DA}"/>
    <dgm:cxn modelId="{8EC6D048-E6AB-4ECC-B8D0-6A73EB80060F}" type="presOf" srcId="{3C09B40A-4FC3-434E-971F-292CA411A27C}" destId="{A19FEFCA-974B-40EE-980E-4233F5F8B121}" srcOrd="0" destOrd="0" presId="urn:microsoft.com/office/officeart/2008/layout/CircleAccentTimeline#7"/>
    <dgm:cxn modelId="{D8955D6B-013A-46D0-9B57-461C2B58B1CE}" srcId="{E2CF5CA2-A067-446A-89C6-DF4C537080DF}" destId="{31ED94B3-2C79-4BD7-8C92-D193240496E6}" srcOrd="1" destOrd="0" parTransId="{F169E6CF-B977-40AD-9870-B7E85E99B6A1}" sibTransId="{9F24F616-BFC6-4A0A-B6F3-AB3A183189BF}"/>
    <dgm:cxn modelId="{C5FC084C-5041-45F4-AA17-EBAA83035896}" srcId="{CF79DCF3-1E63-4B1B-9488-203C2E8B7FC9}" destId="{8B34C104-C8C5-4E80-970B-97C57EDD9C86}" srcOrd="0" destOrd="0" parTransId="{BC0D8FF6-271F-46A3-8086-DD5CF2F16B1A}" sibTransId="{58879C47-445C-4C83-94BB-B27E4760FB57}"/>
    <dgm:cxn modelId="{2EA7504D-A0A1-4ADC-A4E1-1B4AEBBB0AB4}" srcId="{3C09B40A-4FC3-434E-971F-292CA411A27C}" destId="{F7DBB40F-F358-407F-9D7F-9EAC1ABF0E1A}" srcOrd="0" destOrd="0" parTransId="{CFB8E117-E246-40E5-B073-B4AF4FB3104C}" sibTransId="{B2626BE1-BE56-42D9-81AD-DC9513AC55EC}"/>
    <dgm:cxn modelId="{68263C50-8C46-4AE6-84E3-834C23C5654A}" srcId="{C5C9AC51-B8D7-4696-9A68-1F34415D75F5}" destId="{99B5A428-8DDD-42EF-9B02-DB2265E4537B}" srcOrd="0" destOrd="0" parTransId="{E651FA8F-8284-49FD-889F-063DEF06F6BE}" sibTransId="{6F4055CE-6E6B-4017-A6B2-95CD8582C428}"/>
    <dgm:cxn modelId="{2D490971-F4BF-44A6-B9ED-6C1B2440CE0F}" type="presOf" srcId="{CF02F94B-D699-421A-BED7-87EEF36F3AD5}" destId="{907611C0-2817-4344-95A6-B7D68B72FE37}" srcOrd="0" destOrd="0" presId="urn:microsoft.com/office/officeart/2008/layout/CircleAccentTimeline#7"/>
    <dgm:cxn modelId="{2531A373-F2AC-423F-9CA4-205B0477B0B7}" srcId="{E268A6FB-5364-4D5A-B9A6-2E9433238B56}" destId="{8D674046-B4D1-4C2F-AF17-C2FB862110AC}" srcOrd="0" destOrd="0" parTransId="{F8A5B67A-C11F-43E4-BC8B-81818541DD0C}" sibTransId="{68111C73-94AB-4CC8-B2EF-8872718E4196}"/>
    <dgm:cxn modelId="{446DFE53-6185-44D1-AEB7-560E5BDFCADE}" srcId="{E2CF5CA2-A067-446A-89C6-DF4C537080DF}" destId="{10F3C037-1976-4983-99BF-F621025EB919}" srcOrd="0" destOrd="0" parTransId="{FD229F73-6BED-4B7F-BE7D-111DF53D3945}" sibTransId="{B80DF8E8-6AF2-4F06-9D47-D52A497458BB}"/>
    <dgm:cxn modelId="{D8843159-5585-4E99-A5B5-2921FD6C3CC4}" type="presOf" srcId="{85C64722-66D8-47F4-A07F-8799FAF59750}" destId="{A9B62CDE-3354-43CF-BD62-F3E710DD4AB5}" srcOrd="0" destOrd="0" presId="urn:microsoft.com/office/officeart/2008/layout/CircleAccentTimeline#7"/>
    <dgm:cxn modelId="{6BE75381-BC8B-4C8D-8393-D24C83BF7BA1}" srcId="{10F3C037-1976-4983-99BF-F621025EB919}" destId="{7F49217E-8645-40AC-A74C-A3E9E1B0C298}" srcOrd="0" destOrd="0" parTransId="{5B7F26A9-B77D-449C-B87F-42AA33504B0B}" sibTransId="{F0450FB3-6A69-4905-BF43-1575482E87D3}"/>
    <dgm:cxn modelId="{9919B981-23CE-445B-BD88-08C7759C819E}" srcId="{1E683801-F7B7-45A0-A469-D789437BA2BB}" destId="{E2CF5CA2-A067-446A-89C6-DF4C537080DF}" srcOrd="1" destOrd="0" parTransId="{B84A3158-9C4F-4E97-B403-0E72C4EC700D}" sibTransId="{0CD0D7F5-B024-4A8E-9DD2-8AA7209AFA01}"/>
    <dgm:cxn modelId="{975ECF82-F06F-4775-AF45-8578FBE5357D}" type="presOf" srcId="{981D65D8-F927-4D25-9C2A-5844AE4657A1}" destId="{7C7AB38B-AF7B-463A-A323-4D4DEB4B1D65}" srcOrd="0" destOrd="0" presId="urn:microsoft.com/office/officeart/2008/layout/CircleAccentTimeline#7"/>
    <dgm:cxn modelId="{27F05597-B5C4-4195-86B6-5C002B4EA18B}" type="presOf" srcId="{CEC8DFB2-81F9-4CB4-A234-5532ED138E5C}" destId="{5EDB9791-112C-4AED-BF5B-A44BFDC33C88}" srcOrd="0" destOrd="0" presId="urn:microsoft.com/office/officeart/2008/layout/CircleAccentTimeline#7"/>
    <dgm:cxn modelId="{D22D8899-1D62-49A4-9AAE-2F809F5E3D78}" type="presOf" srcId="{9DF76DF3-3F69-4D0C-8462-2A4EE2C733B8}" destId="{84220DA2-BAC4-4DA1-A306-C9269725E6FE}" srcOrd="0" destOrd="0" presId="urn:microsoft.com/office/officeart/2008/layout/CircleAccentTimeline#7"/>
    <dgm:cxn modelId="{8207269B-C17E-4F44-B490-B9DFA95B11E6}" type="presOf" srcId="{B9D9450E-C20F-48D6-8728-BAB8BC47C5B9}" destId="{08B1046B-0168-4677-A374-E39A95736F6F}" srcOrd="0" destOrd="0" presId="urn:microsoft.com/office/officeart/2008/layout/CircleAccentTimeline#7"/>
    <dgm:cxn modelId="{D7219BA6-8371-4369-8EBC-AB9666D3AD1C}" srcId="{31ED94B3-2C79-4BD7-8C92-D193240496E6}" destId="{CEC8DFB2-81F9-4CB4-A234-5532ED138E5C}" srcOrd="0" destOrd="0" parTransId="{F9878987-DCF8-4A31-A1BC-5AFBABD87B01}" sibTransId="{572BBA03-3BEB-45E4-B3E7-AB83860AB106}"/>
    <dgm:cxn modelId="{73DBC5A8-BF39-451D-9B14-02524926D503}" type="presOf" srcId="{CF79DCF3-1E63-4B1B-9488-203C2E8B7FC9}" destId="{0F472E4A-9409-425A-8F36-0111F2300AFA}" srcOrd="0" destOrd="0" presId="urn:microsoft.com/office/officeart/2008/layout/CircleAccentTimeline#7"/>
    <dgm:cxn modelId="{E02EEBAC-51F4-4179-B795-1AB80AF35BA4}" srcId="{1E683801-F7B7-45A0-A469-D789437BA2BB}" destId="{E3A32332-CADE-4DD2-BF80-813A9ED06249}" srcOrd="0" destOrd="0" parTransId="{88C6344A-E856-4C0A-90D4-38DFD3898AD7}" sibTransId="{4CC0FD6D-D533-48BA-A81C-691C97EF9DDA}"/>
    <dgm:cxn modelId="{D46427B2-45E0-4DD9-B02C-9AD3EBC5C0EB}" srcId="{E3A32332-CADE-4DD2-BF80-813A9ED06249}" destId="{3C09B40A-4FC3-434E-971F-292CA411A27C}" srcOrd="4" destOrd="0" parTransId="{80A7F2F4-31DE-419A-AF13-DF4EF91FAF0F}" sibTransId="{41D02898-D2EA-4894-8733-72B109A29837}"/>
    <dgm:cxn modelId="{0EC75AB4-C12A-47ED-A47D-7586AC6111E2}" type="presOf" srcId="{7F49217E-8645-40AC-A74C-A3E9E1B0C298}" destId="{E00ADC54-ABB5-4E7A-ADD0-6D53EFEFA096}" srcOrd="0" destOrd="0" presId="urn:microsoft.com/office/officeart/2008/layout/CircleAccentTimeline#7"/>
    <dgm:cxn modelId="{5DA4BCBE-6020-4FF5-A39D-88394117AAB0}" type="presOf" srcId="{E268A6FB-5364-4D5A-B9A6-2E9433238B56}" destId="{C9F70505-EF5D-47A5-B4F7-A4FC4D5F64D3}" srcOrd="0" destOrd="0" presId="urn:microsoft.com/office/officeart/2008/layout/CircleAccentTimeline#7"/>
    <dgm:cxn modelId="{2F09E9BE-47C6-40B7-AE53-CFA658430FC2}" type="presOf" srcId="{8B34C104-C8C5-4E80-970B-97C57EDD9C86}" destId="{59BEF73C-17E6-4E82-8A71-3D4021027849}" srcOrd="0" destOrd="0" presId="urn:microsoft.com/office/officeart/2008/layout/CircleAccentTimeline#7"/>
    <dgm:cxn modelId="{365647C4-BE39-4705-A0AD-2FD22C33247C}" type="presOf" srcId="{69C62A8F-AE99-4D52-B640-B031B98B18FA}" destId="{8995D5C2-AE57-40EE-8995-6F57E52B31C5}" srcOrd="0" destOrd="0" presId="urn:microsoft.com/office/officeart/2008/layout/CircleAccentTimeline#7"/>
    <dgm:cxn modelId="{36A397C4-AB3E-4B8F-A1CA-11F988AF044B}" type="presOf" srcId="{10F3C037-1976-4983-99BF-F621025EB919}" destId="{714C4429-B494-4F20-9454-FDDB0E6C590C}" srcOrd="0" destOrd="0" presId="urn:microsoft.com/office/officeart/2008/layout/CircleAccentTimeline#7"/>
    <dgm:cxn modelId="{0F72E2C4-A9D2-4E36-B95A-85245718D9D4}" srcId="{405D70F7-996C-4328-83AC-53C9D3328E83}" destId="{A101FF30-21EA-4BC7-9780-DA24416F0844}" srcOrd="0" destOrd="0" parTransId="{CB5F741F-6656-41CC-AB45-14617A071902}" sibTransId="{07E5CC03-F70F-4E1F-933B-02B6CFCEFCDF}"/>
    <dgm:cxn modelId="{13A3AFC5-9D8D-4C0A-9964-072F455D7A69}" srcId="{E3A32332-CADE-4DD2-BF80-813A9ED06249}" destId="{B9D9450E-C20F-48D6-8728-BAB8BC47C5B9}" srcOrd="6" destOrd="0" parTransId="{87DE3D2F-3EC4-4CA4-98A3-CC920B22B0BD}" sibTransId="{80225E44-3534-4CDF-ABAF-471792B2A5AB}"/>
    <dgm:cxn modelId="{B3985FC9-5F6F-4C39-9002-E65ADCBCF4D2}" type="presOf" srcId="{A101FF30-21EA-4BC7-9780-DA24416F0844}" destId="{699C4458-5EC6-4A83-966B-D264F295609B}" srcOrd="0" destOrd="0" presId="urn:microsoft.com/office/officeart/2008/layout/CircleAccentTimeline#7"/>
    <dgm:cxn modelId="{0E7E64CF-DAA7-43D0-8E83-38659741B556}" type="presOf" srcId="{1E683801-F7B7-45A0-A469-D789437BA2BB}" destId="{D7D62FCF-3727-44ED-B5AF-B0E7F82CEA3C}" srcOrd="0" destOrd="0" presId="urn:microsoft.com/office/officeart/2008/layout/CircleAccentTimeline#7"/>
    <dgm:cxn modelId="{D641CECF-3FA1-4831-8BF3-5618922F957B}" srcId="{E3A32332-CADE-4DD2-BF80-813A9ED06249}" destId="{C09A4844-615F-42A0-965C-5141A6929B79}" srcOrd="1" destOrd="0" parTransId="{E54920A9-0970-40D5-9C5A-B70CA856DBB7}" sibTransId="{953768A5-638D-48CA-915F-7D55458E143A}"/>
    <dgm:cxn modelId="{F817DECF-B763-4B55-80CF-32543616A6E1}" type="presOf" srcId="{F7DBB40F-F358-407F-9D7F-9EAC1ABF0E1A}" destId="{CEF7C12D-F5F4-47B3-9B93-7A00C624E597}" srcOrd="0" destOrd="0" presId="urn:microsoft.com/office/officeart/2008/layout/CircleAccentTimeline#7"/>
    <dgm:cxn modelId="{205019D3-0645-4FD5-94DA-9AEB24CCE5E3}" type="presOf" srcId="{405D70F7-996C-4328-83AC-53C9D3328E83}" destId="{6FB26B0C-66A2-4DC0-A446-6EA531533260}" srcOrd="0" destOrd="0" presId="urn:microsoft.com/office/officeart/2008/layout/CircleAccentTimeline#7"/>
    <dgm:cxn modelId="{30DFE5D3-14C9-44AC-BEA2-7FBF52283C11}" srcId="{E3A32332-CADE-4DD2-BF80-813A9ED06249}" destId="{E268A6FB-5364-4D5A-B9A6-2E9433238B56}" srcOrd="2" destOrd="0" parTransId="{F2595C4D-F7EC-4355-96DA-6CDC6213E18B}" sibTransId="{EACA00E6-781C-4FC6-B665-749F7CE6D5EC}"/>
    <dgm:cxn modelId="{1D27E2D6-AECF-4005-84F7-3EC9B6103830}" srcId="{14A9692C-7A35-43A4-8B90-0F0583934BCA}" destId="{9DF76DF3-3F69-4D0C-8462-2A4EE2C733B8}" srcOrd="0" destOrd="0" parTransId="{AC00D552-011A-46D0-8775-E01D38D68DEE}" sibTransId="{5F8DA0DB-1630-4D8F-B0DD-D5100A5F23BE}"/>
    <dgm:cxn modelId="{553049DC-24D1-4BE1-BE8E-46DCCF06598C}" type="presOf" srcId="{14A9692C-7A35-43A4-8B90-0F0583934BCA}" destId="{4726258B-DF5C-4C07-8711-2C2B669CA03D}" srcOrd="0" destOrd="0" presId="urn:microsoft.com/office/officeart/2008/layout/CircleAccentTimeline#7"/>
    <dgm:cxn modelId="{939C4DDF-1074-4B05-B13F-F9900A3C09CA}" type="presOf" srcId="{99B5A428-8DDD-42EF-9B02-DB2265E4537B}" destId="{1A3A3A5B-8385-4BDB-8CF0-295A205CA474}" srcOrd="0" destOrd="0" presId="urn:microsoft.com/office/officeart/2008/layout/CircleAccentTimeline#7"/>
    <dgm:cxn modelId="{FFD3B7E3-AB1D-4C42-A78D-1B9D210228DE}" srcId="{E3A32332-CADE-4DD2-BF80-813A9ED06249}" destId="{C5C9AC51-B8D7-4696-9A68-1F34415D75F5}" srcOrd="3" destOrd="0" parTransId="{ED87CF01-5E7E-478F-83D5-3A3BD013F3A1}" sibTransId="{6A65BDB3-3F12-45AA-995B-5221D44AE064}"/>
    <dgm:cxn modelId="{FD6D77E9-2299-4FA2-A82E-71BF1F618952}" srcId="{E3A32332-CADE-4DD2-BF80-813A9ED06249}" destId="{405D70F7-996C-4328-83AC-53C9D3328E83}" srcOrd="7" destOrd="0" parTransId="{09635FE5-B998-4A7D-9D92-4821291DC754}" sibTransId="{15B009CD-8B74-4A22-9F82-A8DDAEBB087B}"/>
    <dgm:cxn modelId="{5E6487F3-60F5-40F0-A3ED-271DF00085EF}" type="presOf" srcId="{E2CF5CA2-A067-446A-89C6-DF4C537080DF}" destId="{412231A8-3675-4C37-A9D6-C1B131FA0122}" srcOrd="0" destOrd="0" presId="urn:microsoft.com/office/officeart/2008/layout/CircleAccentTimeline#7"/>
    <dgm:cxn modelId="{5CA515F6-BC60-4DBE-82CE-FC1473CA7561}" srcId="{E2CF5CA2-A067-446A-89C6-DF4C537080DF}" destId="{14A9692C-7A35-43A4-8B90-0F0583934BCA}" srcOrd="2" destOrd="0" parTransId="{56956D84-1AF7-44B3-8FA4-EDF4E616E427}" sibTransId="{27B73F24-3F7E-498D-BA16-18519D3B6DBF}"/>
    <dgm:cxn modelId="{DBF23864-E91B-453A-9099-ECF18C2F304C}" type="presParOf" srcId="{D7D62FCF-3727-44ED-B5AF-B0E7F82CEA3C}" destId="{B4FE8EBB-E8D9-4036-AFC9-34B8A7FE3E23}" srcOrd="0" destOrd="0" presId="urn:microsoft.com/office/officeart/2008/layout/CircleAccentTimeline#7"/>
    <dgm:cxn modelId="{C8842494-F00A-45A6-AA2F-C29907B13A3A}" type="presParOf" srcId="{B4FE8EBB-E8D9-4036-AFC9-34B8A7FE3E23}" destId="{02B5ADB5-C8B1-4E0B-82C8-1F695A7417A1}" srcOrd="0" destOrd="0" presId="urn:microsoft.com/office/officeart/2008/layout/CircleAccentTimeline#7"/>
    <dgm:cxn modelId="{FA635565-1F2D-40DA-8B37-686E99A5F6B0}" type="presParOf" srcId="{B4FE8EBB-E8D9-4036-AFC9-34B8A7FE3E23}" destId="{FA3F5BE5-6BAA-446B-A203-347A662B63B4}" srcOrd="1" destOrd="0" presId="urn:microsoft.com/office/officeart/2008/layout/CircleAccentTimeline#7"/>
    <dgm:cxn modelId="{D2CF1EA6-A6CD-4BE3-A7A0-D103DF68B3C0}" type="presParOf" srcId="{B4FE8EBB-E8D9-4036-AFC9-34B8A7FE3E23}" destId="{0E3BF39E-2400-4E8B-894E-F457010409BC}" srcOrd="2" destOrd="0" presId="urn:microsoft.com/office/officeart/2008/layout/CircleAccentTimeline#7"/>
    <dgm:cxn modelId="{AB3A8F77-6CE4-4E79-BB38-3109F1E8C61B}" type="presParOf" srcId="{D7D62FCF-3727-44ED-B5AF-B0E7F82CEA3C}" destId="{868C56E9-6A10-4075-9515-24F0C8A11922}" srcOrd="1" destOrd="0" presId="urn:microsoft.com/office/officeart/2008/layout/CircleAccentTimeline#7"/>
    <dgm:cxn modelId="{792CAC46-4C72-45F7-8F82-63C9BB0E5663}" type="presParOf" srcId="{D7D62FCF-3727-44ED-B5AF-B0E7F82CEA3C}" destId="{2CBA2E97-2CEE-4B6E-B1C9-39F1EA0342E9}" srcOrd="2" destOrd="0" presId="urn:microsoft.com/office/officeart/2008/layout/CircleAccentTimeline#7"/>
    <dgm:cxn modelId="{53509025-6553-4E0C-9930-FC6A061349DC}" type="presParOf" srcId="{D7D62FCF-3727-44ED-B5AF-B0E7F82CEA3C}" destId="{F6BDDB2C-BABB-477F-AF3C-3B39E07CD795}" srcOrd="3" destOrd="0" presId="urn:microsoft.com/office/officeart/2008/layout/CircleAccentTimeline#7"/>
    <dgm:cxn modelId="{CD8C8BCE-1E23-4C33-A533-CDC2A7EC2BE0}" type="presParOf" srcId="{D7D62FCF-3727-44ED-B5AF-B0E7F82CEA3C}" destId="{440BD2AF-C8C0-4327-AA34-966A63879EF4}" srcOrd="4" destOrd="0" presId="urn:microsoft.com/office/officeart/2008/layout/CircleAccentTimeline#7"/>
    <dgm:cxn modelId="{61849B2F-5683-435F-BDD4-C5F29963A85E}" type="presParOf" srcId="{440BD2AF-C8C0-4327-AA34-966A63879EF4}" destId="{0C9C8B07-E1BC-4A12-BCAC-D5169FC1E963}" srcOrd="0" destOrd="0" presId="urn:microsoft.com/office/officeart/2008/layout/CircleAccentTimeline#7"/>
    <dgm:cxn modelId="{612B34A0-C7BE-4D11-B13C-9388F0C86993}" type="presParOf" srcId="{440BD2AF-C8C0-4327-AA34-966A63879EF4}" destId="{0F472E4A-9409-425A-8F36-0111F2300AFA}" srcOrd="1" destOrd="0" presId="urn:microsoft.com/office/officeart/2008/layout/CircleAccentTimeline#7"/>
    <dgm:cxn modelId="{A09715F6-460E-4758-891E-584482F7BC42}" type="presParOf" srcId="{440BD2AF-C8C0-4327-AA34-966A63879EF4}" destId="{59BEF73C-17E6-4E82-8A71-3D4021027849}" srcOrd="2" destOrd="0" presId="urn:microsoft.com/office/officeart/2008/layout/CircleAccentTimeline#7"/>
    <dgm:cxn modelId="{044BAB1A-AEF4-4FDE-BEC4-650843434667}" type="presParOf" srcId="{D7D62FCF-3727-44ED-B5AF-B0E7F82CEA3C}" destId="{6DA0DFDB-23F4-4725-B952-B0BC706CA485}" srcOrd="5" destOrd="0" presId="urn:microsoft.com/office/officeart/2008/layout/CircleAccentTimeline#7"/>
    <dgm:cxn modelId="{6AD4C067-188A-449B-8491-1B31A16502E8}" type="presParOf" srcId="{D7D62FCF-3727-44ED-B5AF-B0E7F82CEA3C}" destId="{5EFDD0FB-59A3-44AF-8378-8186543C936A}" srcOrd="6" destOrd="0" presId="urn:microsoft.com/office/officeart/2008/layout/CircleAccentTimeline#7"/>
    <dgm:cxn modelId="{5D3D61D6-2A5C-4C4F-A20F-331F9BB6C4C1}" type="presParOf" srcId="{D7D62FCF-3727-44ED-B5AF-B0E7F82CEA3C}" destId="{A14631D2-2200-4F94-992B-C83CBE48A350}" srcOrd="7" destOrd="0" presId="urn:microsoft.com/office/officeart/2008/layout/CircleAccentTimeline#7"/>
    <dgm:cxn modelId="{A6A0FAA0-A27F-499C-B4E2-6E055C3F5911}" type="presParOf" srcId="{D7D62FCF-3727-44ED-B5AF-B0E7F82CEA3C}" destId="{E45CB698-111C-40BE-921A-5791400B909A}" srcOrd="8" destOrd="0" presId="urn:microsoft.com/office/officeart/2008/layout/CircleAccentTimeline#7"/>
    <dgm:cxn modelId="{0DD41E26-A3B3-4D41-95EF-C92C0320BCD7}" type="presParOf" srcId="{E45CB698-111C-40BE-921A-5791400B909A}" destId="{0A6F5E89-8C85-48A5-8322-111D236C2D49}" srcOrd="0" destOrd="0" presId="urn:microsoft.com/office/officeart/2008/layout/CircleAccentTimeline#7"/>
    <dgm:cxn modelId="{DB817E77-A2AA-4F3B-A94F-83EFAE359869}" type="presParOf" srcId="{E45CB698-111C-40BE-921A-5791400B909A}" destId="{2B0EAC48-BD8C-466D-AE30-32566C605EF5}" srcOrd="1" destOrd="0" presId="urn:microsoft.com/office/officeart/2008/layout/CircleAccentTimeline#7"/>
    <dgm:cxn modelId="{E2C716C4-0678-4EE3-AC14-E6F9271962EC}" type="presParOf" srcId="{E45CB698-111C-40BE-921A-5791400B909A}" destId="{A9B62CDE-3354-43CF-BD62-F3E710DD4AB5}" srcOrd="2" destOrd="0" presId="urn:microsoft.com/office/officeart/2008/layout/CircleAccentTimeline#7"/>
    <dgm:cxn modelId="{38F9FAA6-5977-42A8-9FA2-BEF054F4FA1F}" type="presParOf" srcId="{D7D62FCF-3727-44ED-B5AF-B0E7F82CEA3C}" destId="{99FFAF76-8D3D-4C94-98FA-47C5FD572909}" srcOrd="9" destOrd="0" presId="urn:microsoft.com/office/officeart/2008/layout/CircleAccentTimeline#7"/>
    <dgm:cxn modelId="{34BD9AA0-0021-4220-AAB6-4678A4E371FB}" type="presParOf" srcId="{D7D62FCF-3727-44ED-B5AF-B0E7F82CEA3C}" destId="{7E1634DC-4B01-4A7D-BC6C-0EF4264FD7AE}" srcOrd="10" destOrd="0" presId="urn:microsoft.com/office/officeart/2008/layout/CircleAccentTimeline#7"/>
    <dgm:cxn modelId="{6F7C797A-D036-4C40-A4E0-03ECE42C9476}" type="presParOf" srcId="{D7D62FCF-3727-44ED-B5AF-B0E7F82CEA3C}" destId="{45603007-FD9C-4942-BC13-EE5F9D0AAFC8}" srcOrd="11" destOrd="0" presId="urn:microsoft.com/office/officeart/2008/layout/CircleAccentTimeline#7"/>
    <dgm:cxn modelId="{465091BC-E423-4A8F-A20C-87F03DDDC3B2}" type="presParOf" srcId="{D7D62FCF-3727-44ED-B5AF-B0E7F82CEA3C}" destId="{905C6637-2410-4392-A21A-F6A6DD753065}" srcOrd="12" destOrd="0" presId="urn:microsoft.com/office/officeart/2008/layout/CircleAccentTimeline#7"/>
    <dgm:cxn modelId="{4F937CA1-94D2-470B-A048-F2E79C26CFBA}" type="presParOf" srcId="{905C6637-2410-4392-A21A-F6A6DD753065}" destId="{0C9798BF-5705-484D-9118-BE3EBB965042}" srcOrd="0" destOrd="0" presId="urn:microsoft.com/office/officeart/2008/layout/CircleAccentTimeline#7"/>
    <dgm:cxn modelId="{37BAE244-11CC-4B52-A9BA-8F36F2CE64BC}" type="presParOf" srcId="{905C6637-2410-4392-A21A-F6A6DD753065}" destId="{C9F70505-EF5D-47A5-B4F7-A4FC4D5F64D3}" srcOrd="1" destOrd="0" presId="urn:microsoft.com/office/officeart/2008/layout/CircleAccentTimeline#7"/>
    <dgm:cxn modelId="{3D0BA7E6-04C1-41DF-A005-DA5646F210DD}" type="presParOf" srcId="{905C6637-2410-4392-A21A-F6A6DD753065}" destId="{DD3B8DCC-78ED-4EE0-8C9D-DAD14BCDA847}" srcOrd="2" destOrd="0" presId="urn:microsoft.com/office/officeart/2008/layout/CircleAccentTimeline#7"/>
    <dgm:cxn modelId="{0CB754FA-1683-4BA9-9AB4-659A7F5A0E20}" type="presParOf" srcId="{D7D62FCF-3727-44ED-B5AF-B0E7F82CEA3C}" destId="{5DE99E0C-6DC2-4F9C-852A-925B97759595}" srcOrd="13" destOrd="0" presId="urn:microsoft.com/office/officeart/2008/layout/CircleAccentTimeline#7"/>
    <dgm:cxn modelId="{29FD65EB-A12F-4EFD-B677-38E7AD6E61E6}" type="presParOf" srcId="{D7D62FCF-3727-44ED-B5AF-B0E7F82CEA3C}" destId="{99C8BC4F-2264-4B69-8D31-67A8269777BC}" srcOrd="14" destOrd="0" presId="urn:microsoft.com/office/officeart/2008/layout/CircleAccentTimeline#7"/>
    <dgm:cxn modelId="{371F440F-CC92-4A47-82D1-036B53C74569}" type="presParOf" srcId="{D7D62FCF-3727-44ED-B5AF-B0E7F82CEA3C}" destId="{8C759118-D24A-49CB-9DDD-AE329B775EC6}" srcOrd="15" destOrd="0" presId="urn:microsoft.com/office/officeart/2008/layout/CircleAccentTimeline#7"/>
    <dgm:cxn modelId="{988DCFAF-B0E2-4513-BF00-AC5B488D439D}" type="presParOf" srcId="{D7D62FCF-3727-44ED-B5AF-B0E7F82CEA3C}" destId="{58FABD87-1DE6-482C-B930-9426A1D2AB6C}" srcOrd="16" destOrd="0" presId="urn:microsoft.com/office/officeart/2008/layout/CircleAccentTimeline#7"/>
    <dgm:cxn modelId="{9FC66B85-3598-459F-870B-D59FC8FC010E}" type="presParOf" srcId="{58FABD87-1DE6-482C-B930-9426A1D2AB6C}" destId="{F22B9E15-6C75-4B9B-9AD9-A4F439D177F6}" srcOrd="0" destOrd="0" presId="urn:microsoft.com/office/officeart/2008/layout/CircleAccentTimeline#7"/>
    <dgm:cxn modelId="{38AFB05F-1DB4-4BDC-95A1-6ED72127FB76}" type="presParOf" srcId="{58FABD87-1DE6-482C-B930-9426A1D2AB6C}" destId="{BB308288-DBCA-4B4F-BE1E-82A92BE336C7}" srcOrd="1" destOrd="0" presId="urn:microsoft.com/office/officeart/2008/layout/CircleAccentTimeline#7"/>
    <dgm:cxn modelId="{C09216BE-3253-4C01-988F-09BDFF1C2692}" type="presParOf" srcId="{58FABD87-1DE6-482C-B930-9426A1D2AB6C}" destId="{1A3A3A5B-8385-4BDB-8CF0-295A205CA474}" srcOrd="2" destOrd="0" presId="urn:microsoft.com/office/officeart/2008/layout/CircleAccentTimeline#7"/>
    <dgm:cxn modelId="{16EB1950-FAED-4525-9F92-286972887790}" type="presParOf" srcId="{D7D62FCF-3727-44ED-B5AF-B0E7F82CEA3C}" destId="{F7847519-CF1D-4DA3-A759-25FC57EF762B}" srcOrd="17" destOrd="0" presId="urn:microsoft.com/office/officeart/2008/layout/CircleAccentTimeline#7"/>
    <dgm:cxn modelId="{6255FE43-7314-44A3-BA8A-0EAE4D2D1A92}" type="presParOf" srcId="{D7D62FCF-3727-44ED-B5AF-B0E7F82CEA3C}" destId="{12F7E0B1-55A1-49BF-ACD1-B27DE1B48BEC}" srcOrd="18" destOrd="0" presId="urn:microsoft.com/office/officeart/2008/layout/CircleAccentTimeline#7"/>
    <dgm:cxn modelId="{5C6ED1BF-A503-49BD-B8F5-5D4229CF49F6}" type="presParOf" srcId="{D7D62FCF-3727-44ED-B5AF-B0E7F82CEA3C}" destId="{D16D80B3-A355-4262-B14C-836F2057920D}" srcOrd="19" destOrd="0" presId="urn:microsoft.com/office/officeart/2008/layout/CircleAccentTimeline#7"/>
    <dgm:cxn modelId="{CCCABF81-89EA-4E7B-A7D5-4D5102DCC208}" type="presParOf" srcId="{D7D62FCF-3727-44ED-B5AF-B0E7F82CEA3C}" destId="{DA712023-0091-41D5-A00B-0E33D555CD3A}" srcOrd="20" destOrd="0" presId="urn:microsoft.com/office/officeart/2008/layout/CircleAccentTimeline#7"/>
    <dgm:cxn modelId="{51C15D85-12C2-4949-B1CC-EDB8C86D87E2}" type="presParOf" srcId="{DA712023-0091-41D5-A00B-0E33D555CD3A}" destId="{357166FB-92DF-44D8-85A2-14302289926B}" srcOrd="0" destOrd="0" presId="urn:microsoft.com/office/officeart/2008/layout/CircleAccentTimeline#7"/>
    <dgm:cxn modelId="{3393DCA3-54B4-4824-B771-D9ED0AF8A481}" type="presParOf" srcId="{DA712023-0091-41D5-A00B-0E33D555CD3A}" destId="{A19FEFCA-974B-40EE-980E-4233F5F8B121}" srcOrd="1" destOrd="0" presId="urn:microsoft.com/office/officeart/2008/layout/CircleAccentTimeline#7"/>
    <dgm:cxn modelId="{305CA5D2-EEA0-4B6F-B2A8-CE6DF2A3238C}" type="presParOf" srcId="{DA712023-0091-41D5-A00B-0E33D555CD3A}" destId="{CEF7C12D-F5F4-47B3-9B93-7A00C624E597}" srcOrd="2" destOrd="0" presId="urn:microsoft.com/office/officeart/2008/layout/CircleAccentTimeline#7"/>
    <dgm:cxn modelId="{A514D87D-03D3-40C4-BE75-ED634BF6AAC4}" type="presParOf" srcId="{D7D62FCF-3727-44ED-B5AF-B0E7F82CEA3C}" destId="{76ED1C28-AD78-48CC-952F-3BE01AB3AEB9}" srcOrd="21" destOrd="0" presId="urn:microsoft.com/office/officeart/2008/layout/CircleAccentTimeline#7"/>
    <dgm:cxn modelId="{26497B04-5627-4D1D-A0F4-D33DA22DF571}" type="presParOf" srcId="{D7D62FCF-3727-44ED-B5AF-B0E7F82CEA3C}" destId="{DFBF9D3E-9C51-47FB-BF67-829D07DD8F7D}" srcOrd="22" destOrd="0" presId="urn:microsoft.com/office/officeart/2008/layout/CircleAccentTimeline#7"/>
    <dgm:cxn modelId="{3B99CAFE-77AC-441C-B2F8-DD5D3E8FF24D}" type="presParOf" srcId="{D7D62FCF-3727-44ED-B5AF-B0E7F82CEA3C}" destId="{DCF9B0D3-7F7F-4B98-ACC0-95BECB0E17C5}" srcOrd="23" destOrd="0" presId="urn:microsoft.com/office/officeart/2008/layout/CircleAccentTimeline#7"/>
    <dgm:cxn modelId="{1006085D-4B38-4CEC-9A44-B0CDBA9F8FE3}" type="presParOf" srcId="{D7D62FCF-3727-44ED-B5AF-B0E7F82CEA3C}" destId="{C4F34E6E-83C3-4629-B639-FD0464131E0F}" srcOrd="24" destOrd="0" presId="urn:microsoft.com/office/officeart/2008/layout/CircleAccentTimeline#7"/>
    <dgm:cxn modelId="{56DAF697-2360-4904-AD93-A387C6C677F9}" type="presParOf" srcId="{C4F34E6E-83C3-4629-B639-FD0464131E0F}" destId="{2BEC56B0-DF00-454F-924E-B9938E30D887}" srcOrd="0" destOrd="0" presId="urn:microsoft.com/office/officeart/2008/layout/CircleAccentTimeline#7"/>
    <dgm:cxn modelId="{21D02698-D6A3-402B-B564-ECD0BBBE9D1A}" type="presParOf" srcId="{C4F34E6E-83C3-4629-B639-FD0464131E0F}" destId="{8995D5C2-AE57-40EE-8995-6F57E52B31C5}" srcOrd="1" destOrd="0" presId="urn:microsoft.com/office/officeart/2008/layout/CircleAccentTimeline#7"/>
    <dgm:cxn modelId="{63E76299-3D08-4A60-B687-502C8BEF29AD}" type="presParOf" srcId="{C4F34E6E-83C3-4629-B639-FD0464131E0F}" destId="{907611C0-2817-4344-95A6-B7D68B72FE37}" srcOrd="2" destOrd="0" presId="urn:microsoft.com/office/officeart/2008/layout/CircleAccentTimeline#7"/>
    <dgm:cxn modelId="{7C40ADD7-9359-4A82-8935-47578928953A}" type="presParOf" srcId="{D7D62FCF-3727-44ED-B5AF-B0E7F82CEA3C}" destId="{3FA9D780-40EE-456D-8779-52CCB2B54D36}" srcOrd="25" destOrd="0" presId="urn:microsoft.com/office/officeart/2008/layout/CircleAccentTimeline#7"/>
    <dgm:cxn modelId="{EAFACFAF-D528-41B6-892E-6EC0393EF96C}" type="presParOf" srcId="{D7D62FCF-3727-44ED-B5AF-B0E7F82CEA3C}" destId="{6A799C7D-724C-4D16-8651-4704E3011247}" srcOrd="26" destOrd="0" presId="urn:microsoft.com/office/officeart/2008/layout/CircleAccentTimeline#7"/>
    <dgm:cxn modelId="{3DD07D4D-DA1F-483B-BACB-51FDF0ACEF6F}" type="presParOf" srcId="{D7D62FCF-3727-44ED-B5AF-B0E7F82CEA3C}" destId="{01EEEDF9-DCA0-4651-BFB6-059B28388FE3}" srcOrd="27" destOrd="0" presId="urn:microsoft.com/office/officeart/2008/layout/CircleAccentTimeline#7"/>
    <dgm:cxn modelId="{11224BB3-E9D7-48F8-B88A-7DF5823280F7}" type="presParOf" srcId="{D7D62FCF-3727-44ED-B5AF-B0E7F82CEA3C}" destId="{39CAB992-C8E8-4D02-9AC2-1C9B5BCC4C33}" srcOrd="28" destOrd="0" presId="urn:microsoft.com/office/officeart/2008/layout/CircleAccentTimeline#7"/>
    <dgm:cxn modelId="{B2A3372C-CDD0-46E7-83C0-F639F286EFAC}" type="presParOf" srcId="{39CAB992-C8E8-4D02-9AC2-1C9B5BCC4C33}" destId="{DF53F918-CD45-4F2C-A02F-C06CF03DB6D7}" srcOrd="0" destOrd="0" presId="urn:microsoft.com/office/officeart/2008/layout/CircleAccentTimeline#7"/>
    <dgm:cxn modelId="{6A4A01A9-D3CE-4EFC-B42A-DD952A8271BD}" type="presParOf" srcId="{39CAB992-C8E8-4D02-9AC2-1C9B5BCC4C33}" destId="{08B1046B-0168-4677-A374-E39A95736F6F}" srcOrd="1" destOrd="0" presId="urn:microsoft.com/office/officeart/2008/layout/CircleAccentTimeline#7"/>
    <dgm:cxn modelId="{9BB1F3C5-95DC-4E11-9836-4E7255D34272}" type="presParOf" srcId="{39CAB992-C8E8-4D02-9AC2-1C9B5BCC4C33}" destId="{7C7AB38B-AF7B-463A-A323-4D4DEB4B1D65}" srcOrd="2" destOrd="0" presId="urn:microsoft.com/office/officeart/2008/layout/CircleAccentTimeline#7"/>
    <dgm:cxn modelId="{4022BD91-ACCD-47CE-B4D7-09ABD76680A3}" type="presParOf" srcId="{D7D62FCF-3727-44ED-B5AF-B0E7F82CEA3C}" destId="{2496D5C4-4F05-4E52-A1F7-98C836629148}" srcOrd="29" destOrd="0" presId="urn:microsoft.com/office/officeart/2008/layout/CircleAccentTimeline#7"/>
    <dgm:cxn modelId="{7390F4EE-B620-4DC5-BC6B-9B7B6BE6E42A}" type="presParOf" srcId="{D7D62FCF-3727-44ED-B5AF-B0E7F82CEA3C}" destId="{0FCC4944-0B63-419A-AD70-917E14DC430B}" srcOrd="30" destOrd="0" presId="urn:microsoft.com/office/officeart/2008/layout/CircleAccentTimeline#7"/>
    <dgm:cxn modelId="{038C851D-FC4B-4ED7-9F19-98166BF12763}" type="presParOf" srcId="{D7D62FCF-3727-44ED-B5AF-B0E7F82CEA3C}" destId="{6F9DE932-49FD-45E0-89A8-8C61B49FABDF}" srcOrd="31" destOrd="0" presId="urn:microsoft.com/office/officeart/2008/layout/CircleAccentTimeline#7"/>
    <dgm:cxn modelId="{FAD40C57-C0E6-49DD-A9F9-0DBA6CCEFD13}" type="presParOf" srcId="{D7D62FCF-3727-44ED-B5AF-B0E7F82CEA3C}" destId="{65A5AFB7-3E1B-453E-9858-E5DAC05688E0}" srcOrd="32" destOrd="0" presId="urn:microsoft.com/office/officeart/2008/layout/CircleAccentTimeline#7"/>
    <dgm:cxn modelId="{3C2D0295-2671-494B-A631-2E23885DC728}" type="presParOf" srcId="{65A5AFB7-3E1B-453E-9858-E5DAC05688E0}" destId="{50C207D4-41C9-4662-BE67-E547F8DCED46}" srcOrd="0" destOrd="0" presId="urn:microsoft.com/office/officeart/2008/layout/CircleAccentTimeline#7"/>
    <dgm:cxn modelId="{FE2FA816-F335-4B1C-A421-8F9B83693138}" type="presParOf" srcId="{65A5AFB7-3E1B-453E-9858-E5DAC05688E0}" destId="{6FB26B0C-66A2-4DC0-A446-6EA531533260}" srcOrd="1" destOrd="0" presId="urn:microsoft.com/office/officeart/2008/layout/CircleAccentTimeline#7"/>
    <dgm:cxn modelId="{AA25906F-3164-4CC0-BAA5-4570DBA110F8}" type="presParOf" srcId="{65A5AFB7-3E1B-453E-9858-E5DAC05688E0}" destId="{699C4458-5EC6-4A83-966B-D264F295609B}" srcOrd="2" destOrd="0" presId="urn:microsoft.com/office/officeart/2008/layout/CircleAccentTimeline#7"/>
    <dgm:cxn modelId="{E4E9DF72-5009-4BC1-AF4B-6327C5DCDDCA}" type="presParOf" srcId="{D7D62FCF-3727-44ED-B5AF-B0E7F82CEA3C}" destId="{FA45BAE8-DA2B-4AEB-884D-F318473FFA94}" srcOrd="33" destOrd="0" presId="urn:microsoft.com/office/officeart/2008/layout/CircleAccentTimeline#7"/>
    <dgm:cxn modelId="{AA18E15E-D0B7-422E-8C87-3F7CC9614ADC}" type="presParOf" srcId="{D7D62FCF-3727-44ED-B5AF-B0E7F82CEA3C}" destId="{3677751B-3019-40DC-9985-9ADB8E938BCA}" srcOrd="34" destOrd="0" presId="urn:microsoft.com/office/officeart/2008/layout/CircleAccentTimeline#7"/>
    <dgm:cxn modelId="{C1B63BCC-BC44-4BE7-85D0-E4E774689DF0}" type="presParOf" srcId="{D7D62FCF-3727-44ED-B5AF-B0E7F82CEA3C}" destId="{9E9E91CE-9F65-4ED3-A611-0FF96BF42F94}" srcOrd="35" destOrd="0" presId="urn:microsoft.com/office/officeart/2008/layout/CircleAccentTimeline#7"/>
    <dgm:cxn modelId="{5ABE90AC-6E11-4F43-87F0-998EF6636759}" type="presParOf" srcId="{9E9E91CE-9F65-4ED3-A611-0FF96BF42F94}" destId="{2980E90E-58B4-4F35-B4A6-4177D392CAD2}" srcOrd="0" destOrd="0" presId="urn:microsoft.com/office/officeart/2008/layout/CircleAccentTimeline#7"/>
    <dgm:cxn modelId="{62E1DA61-145B-41F9-97D5-56D88F308A3A}" type="presParOf" srcId="{9E9E91CE-9F65-4ED3-A611-0FF96BF42F94}" destId="{412231A8-3675-4C37-A9D6-C1B131FA0122}" srcOrd="1" destOrd="0" presId="urn:microsoft.com/office/officeart/2008/layout/CircleAccentTimeline#7"/>
    <dgm:cxn modelId="{5A6C3BD1-0EF1-40AD-A480-4A02E6B4A91C}" type="presParOf" srcId="{9E9E91CE-9F65-4ED3-A611-0FF96BF42F94}" destId="{44224958-02EF-4634-AF17-E0D5968F0591}" srcOrd="2" destOrd="0" presId="urn:microsoft.com/office/officeart/2008/layout/CircleAccentTimeline#7"/>
    <dgm:cxn modelId="{B9CAB021-98ED-4F3A-8BB3-6A6DC19A6AE5}" type="presParOf" srcId="{D7D62FCF-3727-44ED-B5AF-B0E7F82CEA3C}" destId="{1B1C33E9-1D7C-4DAD-A9F1-ECF9757D2F27}" srcOrd="36" destOrd="0" presId="urn:microsoft.com/office/officeart/2008/layout/CircleAccentTimeline#7"/>
    <dgm:cxn modelId="{C01A2149-B672-49EB-BA1B-D765BD7C5957}" type="presParOf" srcId="{D7D62FCF-3727-44ED-B5AF-B0E7F82CEA3C}" destId="{1D1BE1B9-DA6A-49B5-8651-56F283E0DCA0}" srcOrd="37" destOrd="0" presId="urn:microsoft.com/office/officeart/2008/layout/CircleAccentTimeline#7"/>
    <dgm:cxn modelId="{0C4EA121-4A14-4883-9F19-CFA370373B9B}" type="presParOf" srcId="{D7D62FCF-3727-44ED-B5AF-B0E7F82CEA3C}" destId="{53C13E9C-C050-43B7-9549-FC3B32A9EF36}" srcOrd="38" destOrd="0" presId="urn:microsoft.com/office/officeart/2008/layout/CircleAccentTimeline#7"/>
    <dgm:cxn modelId="{8CA50926-1970-46E8-A0AD-E43EAB97E51C}" type="presParOf" srcId="{D7D62FCF-3727-44ED-B5AF-B0E7F82CEA3C}" destId="{50FC7C42-B973-4357-BBF3-0F17180F954A}" srcOrd="39" destOrd="0" presId="urn:microsoft.com/office/officeart/2008/layout/CircleAccentTimeline#7"/>
    <dgm:cxn modelId="{CC04D6DC-A47F-444C-9201-57ABBDDC2034}" type="presParOf" srcId="{50FC7C42-B973-4357-BBF3-0F17180F954A}" destId="{D216029A-E96A-4EF4-A6D1-8E01C668AAC8}" srcOrd="0" destOrd="0" presId="urn:microsoft.com/office/officeart/2008/layout/CircleAccentTimeline#7"/>
    <dgm:cxn modelId="{13805999-6623-45C1-B197-3A5B347FB060}" type="presParOf" srcId="{50FC7C42-B973-4357-BBF3-0F17180F954A}" destId="{714C4429-B494-4F20-9454-FDDB0E6C590C}" srcOrd="1" destOrd="0" presId="urn:microsoft.com/office/officeart/2008/layout/CircleAccentTimeline#7"/>
    <dgm:cxn modelId="{44948552-20F2-4631-A94C-C1BEA67E528D}" type="presParOf" srcId="{50FC7C42-B973-4357-BBF3-0F17180F954A}" destId="{E00ADC54-ABB5-4E7A-ADD0-6D53EFEFA096}" srcOrd="2" destOrd="0" presId="urn:microsoft.com/office/officeart/2008/layout/CircleAccentTimeline#7"/>
    <dgm:cxn modelId="{32D42A75-6C0E-4ECF-AD70-5FEE399682EE}" type="presParOf" srcId="{D7D62FCF-3727-44ED-B5AF-B0E7F82CEA3C}" destId="{0F623E82-9181-46D8-9903-01BBC956A2BA}" srcOrd="40" destOrd="0" presId="urn:microsoft.com/office/officeart/2008/layout/CircleAccentTimeline#7"/>
    <dgm:cxn modelId="{1147B11A-3D53-4E9F-B0FF-30EE2E0AED0A}" type="presParOf" srcId="{D7D62FCF-3727-44ED-B5AF-B0E7F82CEA3C}" destId="{A9140685-2D85-44FA-ACBB-026A9FD9AE9B}" srcOrd="41" destOrd="0" presId="urn:microsoft.com/office/officeart/2008/layout/CircleAccentTimeline#7"/>
    <dgm:cxn modelId="{13862759-91B0-497C-A965-7CC62091C657}" type="presParOf" srcId="{D7D62FCF-3727-44ED-B5AF-B0E7F82CEA3C}" destId="{BB3CE3E4-C6D7-475B-909D-3986A22C3CB1}" srcOrd="42" destOrd="0" presId="urn:microsoft.com/office/officeart/2008/layout/CircleAccentTimeline#7"/>
    <dgm:cxn modelId="{E5ED1B70-E3AC-435D-8F9F-435474681911}" type="presParOf" srcId="{D7D62FCF-3727-44ED-B5AF-B0E7F82CEA3C}" destId="{8F62C312-324A-48DC-83DE-AD190CCA3D74}" srcOrd="43" destOrd="0" presId="urn:microsoft.com/office/officeart/2008/layout/CircleAccentTimeline#7"/>
    <dgm:cxn modelId="{452945A0-A2E9-4356-8288-A303741FC31E}" type="presParOf" srcId="{8F62C312-324A-48DC-83DE-AD190CCA3D74}" destId="{344CB11B-96D5-4D30-A31F-695542A0FD21}" srcOrd="0" destOrd="0" presId="urn:microsoft.com/office/officeart/2008/layout/CircleAccentTimeline#7"/>
    <dgm:cxn modelId="{9A352555-12BC-46D9-9EBF-C50874150D0D}" type="presParOf" srcId="{8F62C312-324A-48DC-83DE-AD190CCA3D74}" destId="{61D81315-6423-4873-B1AC-2B769F08321D}" srcOrd="1" destOrd="0" presId="urn:microsoft.com/office/officeart/2008/layout/CircleAccentTimeline#7"/>
    <dgm:cxn modelId="{8506A7EB-3A57-40CC-BB4C-25D0FB08E1EC}" type="presParOf" srcId="{8F62C312-324A-48DC-83DE-AD190CCA3D74}" destId="{5EDB9791-112C-4AED-BF5B-A44BFDC33C88}" srcOrd="2" destOrd="0" presId="urn:microsoft.com/office/officeart/2008/layout/CircleAccentTimeline#7"/>
    <dgm:cxn modelId="{9E5A530A-1D82-44FE-9CA2-98C76CD04513}" type="presParOf" srcId="{D7D62FCF-3727-44ED-B5AF-B0E7F82CEA3C}" destId="{AF5DE9F8-D2C8-4A9A-A55A-7CE385451857}" srcOrd="44" destOrd="0" presId="urn:microsoft.com/office/officeart/2008/layout/CircleAccentTimeline#7"/>
    <dgm:cxn modelId="{9FCE0581-DEA9-4A82-AA1D-12FC819C2BE8}" type="presParOf" srcId="{D7D62FCF-3727-44ED-B5AF-B0E7F82CEA3C}" destId="{ED8A4D28-883A-4273-8FFE-AE3F2C2B7525}" srcOrd="45" destOrd="0" presId="urn:microsoft.com/office/officeart/2008/layout/CircleAccentTimeline#7"/>
    <dgm:cxn modelId="{0A593CF9-7D1A-4BA2-8CD5-86073DA8AA63}" type="presParOf" srcId="{D7D62FCF-3727-44ED-B5AF-B0E7F82CEA3C}" destId="{A1A6EAC6-F002-44ED-A353-AA7F54EF7E74}" srcOrd="46" destOrd="0" presId="urn:microsoft.com/office/officeart/2008/layout/CircleAccentTimeline#7"/>
    <dgm:cxn modelId="{BE69385D-8141-4A01-B9BF-803F39FCFEF9}" type="presParOf" srcId="{D7D62FCF-3727-44ED-B5AF-B0E7F82CEA3C}" destId="{07F347DB-CF90-4038-8E3C-FD7D6AC2B0D4}" srcOrd="47" destOrd="0" presId="urn:microsoft.com/office/officeart/2008/layout/CircleAccentTimeline#7"/>
    <dgm:cxn modelId="{03C310F3-E5FF-41BC-AA3E-A73087B7D33F}" type="presParOf" srcId="{07F347DB-CF90-4038-8E3C-FD7D6AC2B0D4}" destId="{CB14AD36-DA1F-4BB2-8B3B-CB03FEC1879F}" srcOrd="0" destOrd="0" presId="urn:microsoft.com/office/officeart/2008/layout/CircleAccentTimeline#7"/>
    <dgm:cxn modelId="{BD97511B-4E63-4A93-B1D8-86AFD907C501}" type="presParOf" srcId="{07F347DB-CF90-4038-8E3C-FD7D6AC2B0D4}" destId="{4726258B-DF5C-4C07-8711-2C2B669CA03D}" srcOrd="1" destOrd="0" presId="urn:microsoft.com/office/officeart/2008/layout/CircleAccentTimeline#7"/>
    <dgm:cxn modelId="{6888DD15-4227-491B-8B19-585A94F7CF07}" type="presParOf" srcId="{07F347DB-CF90-4038-8E3C-FD7D6AC2B0D4}" destId="{84220DA2-BAC4-4DA1-A306-C9269725E6FE}" srcOrd="2" destOrd="0" presId="urn:microsoft.com/office/officeart/2008/layout/CircleAccentTimeline#7"/>
    <dgm:cxn modelId="{B249219F-E27D-4F78-B801-26FCA34B2EE7}" type="presParOf" srcId="{D7D62FCF-3727-44ED-B5AF-B0E7F82CEA3C}" destId="{A55EC10D-EED5-412A-A069-6E89D55FAFD6}" srcOrd="48" destOrd="0" presId="urn:microsoft.com/office/officeart/2008/layout/CircleAccentTimeline#7"/>
    <dgm:cxn modelId="{BBA236FE-143C-4975-9F96-105AA133EF77}" type="presParOf" srcId="{D7D62FCF-3727-44ED-B5AF-B0E7F82CEA3C}" destId="{0D3E3162-D7A0-4CF9-BF5D-3CF3A202E110}" srcOrd="49" destOrd="0" presId="urn:microsoft.com/office/officeart/2008/layout/CircleAccentTimeline#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683801-F7B7-45A0-A469-D789437BA2BB}" type="doc">
      <dgm:prSet loTypeId="urn:microsoft.com/office/officeart/2008/layout/CircleAccentTimeline#8" loCatId="process" qsTypeId="urn:microsoft.com/office/officeart/2005/8/quickstyle/simple1#12" qsCatId="simple" csTypeId="urn:microsoft.com/office/officeart/2005/8/colors/accent2_5#3" csCatId="accent1" phldr="0"/>
      <dgm:spPr/>
      <dgm:t>
        <a:bodyPr/>
        <a:lstStyle/>
        <a:p>
          <a:endParaRPr lang="en-US"/>
        </a:p>
      </dgm:t>
    </dgm:pt>
    <dgm:pt modelId="{E3A32332-CADE-4DD2-BF80-813A9ED06249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/>
            <a:t>行情计算</a:t>
          </a:r>
        </a:p>
      </dgm:t>
    </dgm:pt>
    <dgm:pt modelId="{88C6344A-E856-4C0A-90D4-38DFD3898AD7}" type="parTrans" cxnId="{AF4751C4-7D5D-470C-B438-7C4715C48734}">
      <dgm:prSet/>
      <dgm:spPr/>
      <dgm:t>
        <a:bodyPr/>
        <a:lstStyle/>
        <a:p>
          <a:endParaRPr lang="en-US"/>
        </a:p>
      </dgm:t>
    </dgm:pt>
    <dgm:pt modelId="{4CC0FD6D-D533-48BA-A81C-691C97EF9DDA}" type="sibTrans" cxnId="{AF4751C4-7D5D-470C-B438-7C4715C48734}">
      <dgm:prSet/>
      <dgm:spPr/>
      <dgm:t>
        <a:bodyPr/>
        <a:lstStyle/>
        <a:p>
          <a:endParaRPr lang="en-US"/>
        </a:p>
      </dgm:t>
    </dgm:pt>
    <dgm:pt modelId="{CF79DCF3-1E63-4B1B-9488-203C2E8B7FC9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/>
            <a:t>获取债券订单</a:t>
          </a:r>
        </a:p>
      </dgm:t>
    </dgm:pt>
    <dgm:pt modelId="{C8B2F80D-6935-4039-AA54-D385A0395C72}" type="parTrans" cxnId="{61E47BA8-AF73-41D3-BC31-01884491C4D4}">
      <dgm:prSet/>
      <dgm:spPr/>
      <dgm:t>
        <a:bodyPr/>
        <a:lstStyle/>
        <a:p>
          <a:endParaRPr lang="en-US"/>
        </a:p>
      </dgm:t>
    </dgm:pt>
    <dgm:pt modelId="{5584BFF2-CB1C-4BB5-B6D9-FB194DF569DA}" type="sibTrans" cxnId="{61E47BA8-AF73-41D3-BC31-01884491C4D4}">
      <dgm:prSet/>
      <dgm:spPr/>
      <dgm:t>
        <a:bodyPr/>
        <a:lstStyle/>
        <a:p>
          <a:endParaRPr lang="en-US"/>
        </a:p>
      </dgm:t>
    </dgm:pt>
    <dgm:pt modelId="{C09A4844-615F-42A0-965C-5141A6929B79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遍历债券订阅机构</a:t>
          </a:r>
        </a:p>
      </dgm:t>
    </dgm:pt>
    <dgm:pt modelId="{E54920A9-0970-40D5-9C5A-B70CA856DBB7}" type="parTrans" cxnId="{1A7F2E83-A160-49D6-9B43-CB1F85EC24C9}">
      <dgm:prSet/>
      <dgm:spPr/>
      <dgm:t>
        <a:bodyPr/>
        <a:lstStyle/>
        <a:p>
          <a:endParaRPr lang="en-US"/>
        </a:p>
      </dgm:t>
    </dgm:pt>
    <dgm:pt modelId="{953768A5-638D-48CA-915F-7D55458E143A}" type="sibTrans" cxnId="{1A7F2E83-A160-49D6-9B43-CB1F85EC24C9}">
      <dgm:prSet/>
      <dgm:spPr/>
      <dgm:t>
        <a:bodyPr/>
        <a:lstStyle/>
        <a:p>
          <a:endParaRPr lang="en-US"/>
        </a:p>
      </dgm:t>
    </dgm:pt>
    <dgm:pt modelId="{E268A6FB-5364-4D5A-B9A6-2E9433238B56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机构最优行情计算</a:t>
          </a:r>
        </a:p>
      </dgm:t>
    </dgm:pt>
    <dgm:pt modelId="{F2595C4D-F7EC-4355-96DA-6CDC6213E18B}" type="parTrans" cxnId="{B7F99C5E-93F0-4BE8-99FE-DD87E8F3A1BC}">
      <dgm:prSet/>
      <dgm:spPr/>
      <dgm:t>
        <a:bodyPr/>
        <a:lstStyle/>
        <a:p>
          <a:endParaRPr lang="zh-CN" altLang="en-US"/>
        </a:p>
      </dgm:t>
    </dgm:pt>
    <dgm:pt modelId="{EACA00E6-781C-4FC6-B665-749F7CE6D5EC}" type="sibTrans" cxnId="{B7F99C5E-93F0-4BE8-99FE-DD87E8F3A1BC}">
      <dgm:prSet/>
      <dgm:spPr/>
      <dgm:t>
        <a:bodyPr/>
        <a:lstStyle/>
        <a:p>
          <a:endParaRPr lang="zh-CN" altLang="en-US"/>
        </a:p>
      </dgm:t>
    </dgm:pt>
    <dgm:pt modelId="{C5C9AC51-B8D7-4696-9A68-1F34415D75F5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查找机构私有行情</a:t>
          </a:r>
        </a:p>
      </dgm:t>
    </dgm:pt>
    <dgm:pt modelId="{ED87CF01-5E7E-478F-83D5-3A3BD013F3A1}" type="parTrans" cxnId="{0B6DCD54-0161-44B1-B729-A805175468E7}">
      <dgm:prSet/>
      <dgm:spPr/>
      <dgm:t>
        <a:bodyPr/>
        <a:lstStyle/>
        <a:p>
          <a:endParaRPr lang="zh-CN" altLang="en-US"/>
        </a:p>
      </dgm:t>
    </dgm:pt>
    <dgm:pt modelId="{6A65BDB3-3F12-45AA-995B-5221D44AE064}" type="sibTrans" cxnId="{0B6DCD54-0161-44B1-B729-A805175468E7}">
      <dgm:prSet/>
      <dgm:spPr/>
      <dgm:t>
        <a:bodyPr/>
        <a:lstStyle/>
        <a:p>
          <a:endParaRPr lang="zh-CN" altLang="en-US"/>
        </a:p>
      </dgm:t>
    </dgm:pt>
    <dgm:pt modelId="{3C09B40A-4FC3-434E-971F-292CA411A27C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加载订单扩展信息</a:t>
          </a:r>
        </a:p>
      </dgm:t>
    </dgm:pt>
    <dgm:pt modelId="{80A7F2F4-31DE-419A-AF13-DF4EF91FAF0F}" type="parTrans" cxnId="{7424260B-A2AD-4A8A-A4C8-09ECC996D51C}">
      <dgm:prSet/>
      <dgm:spPr/>
      <dgm:t>
        <a:bodyPr/>
        <a:lstStyle/>
        <a:p>
          <a:endParaRPr lang="zh-CN" altLang="en-US"/>
        </a:p>
      </dgm:t>
    </dgm:pt>
    <dgm:pt modelId="{41D02898-D2EA-4894-8733-72B109A29837}" type="sibTrans" cxnId="{7424260B-A2AD-4A8A-A4C8-09ECC996D51C}">
      <dgm:prSet/>
      <dgm:spPr/>
      <dgm:t>
        <a:bodyPr/>
        <a:lstStyle/>
        <a:p>
          <a:endParaRPr lang="zh-CN" altLang="en-US"/>
        </a:p>
      </dgm:t>
    </dgm:pt>
    <dgm:pt modelId="{69C62A8F-AE99-4D52-B640-B031B98B18FA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检查授信</a:t>
          </a:r>
        </a:p>
      </dgm:t>
    </dgm:pt>
    <dgm:pt modelId="{1EE6450F-11FD-4430-AEB8-2B4289E91FEA}" type="parTrans" cxnId="{4496ADB8-2BB5-4026-A42A-A782896A236B}">
      <dgm:prSet/>
      <dgm:spPr/>
      <dgm:t>
        <a:bodyPr/>
        <a:lstStyle/>
        <a:p>
          <a:endParaRPr lang="zh-CN" altLang="en-US"/>
        </a:p>
      </dgm:t>
    </dgm:pt>
    <dgm:pt modelId="{5018F90B-79F3-49C5-84DD-4C39E36002EF}" type="sibTrans" cxnId="{4496ADB8-2BB5-4026-A42A-A782896A236B}">
      <dgm:prSet/>
      <dgm:spPr/>
      <dgm:t>
        <a:bodyPr/>
        <a:lstStyle/>
        <a:p>
          <a:endParaRPr lang="zh-CN" altLang="en-US"/>
        </a:p>
      </dgm:t>
    </dgm:pt>
    <dgm:pt modelId="{B9D9450E-C20F-48D6-8728-BAB8BC47C5B9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累计全量订单量及赋值</a:t>
          </a:r>
        </a:p>
      </dgm:t>
    </dgm:pt>
    <dgm:pt modelId="{87DE3D2F-3EC4-4CA4-98A3-CC920B22B0BD}" type="parTrans" cxnId="{DCAF59FF-483D-4D8F-9F48-F651F863A714}">
      <dgm:prSet/>
      <dgm:spPr/>
      <dgm:t>
        <a:bodyPr/>
        <a:lstStyle/>
        <a:p>
          <a:endParaRPr lang="zh-CN" altLang="en-US"/>
        </a:p>
      </dgm:t>
    </dgm:pt>
    <dgm:pt modelId="{80225E44-3534-4CDF-ABAF-471792B2A5AB}" type="sibTrans" cxnId="{DCAF59FF-483D-4D8F-9F48-F651F863A714}">
      <dgm:prSet/>
      <dgm:spPr/>
      <dgm:t>
        <a:bodyPr/>
        <a:lstStyle/>
        <a:p>
          <a:endParaRPr lang="zh-CN" altLang="en-US"/>
        </a:p>
      </dgm:t>
    </dgm:pt>
    <dgm:pt modelId="{405D70F7-996C-4328-83AC-53C9D3328E83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补全收益率</a:t>
          </a:r>
        </a:p>
      </dgm:t>
    </dgm:pt>
    <dgm:pt modelId="{09635FE5-B998-4A7D-9D92-4821291DC754}" type="parTrans" cxnId="{CAB73540-C4D4-443B-A5E6-EC3CB961F03E}">
      <dgm:prSet/>
      <dgm:spPr/>
      <dgm:t>
        <a:bodyPr/>
        <a:lstStyle/>
        <a:p>
          <a:endParaRPr lang="zh-CN" altLang="en-US"/>
        </a:p>
      </dgm:t>
    </dgm:pt>
    <dgm:pt modelId="{15B009CD-8B74-4A22-9F82-A8DDAEBB087B}" type="sibTrans" cxnId="{CAB73540-C4D4-443B-A5E6-EC3CB961F03E}">
      <dgm:prSet/>
      <dgm:spPr/>
      <dgm:t>
        <a:bodyPr/>
        <a:lstStyle/>
        <a:p>
          <a:endParaRPr lang="zh-CN" altLang="en-US"/>
        </a:p>
      </dgm:t>
    </dgm:pt>
    <dgm:pt modelId="{E2CF5CA2-A067-446A-89C6-DF4C537080DF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/>
            <a:t>行情推送</a:t>
          </a:r>
        </a:p>
      </dgm:t>
    </dgm:pt>
    <dgm:pt modelId="{B84A3158-9C4F-4E97-B403-0E72C4EC700D}" type="parTrans" cxnId="{082E99F5-B444-462D-868C-125B908E0F58}">
      <dgm:prSet/>
      <dgm:spPr/>
      <dgm:t>
        <a:bodyPr/>
        <a:lstStyle/>
        <a:p>
          <a:endParaRPr lang="en-US"/>
        </a:p>
      </dgm:t>
    </dgm:pt>
    <dgm:pt modelId="{0CD0D7F5-B024-4A8E-9DD2-8AA7209AFA01}" type="sibTrans" cxnId="{082E99F5-B444-462D-868C-125B908E0F58}">
      <dgm:prSet/>
      <dgm:spPr/>
      <dgm:t>
        <a:bodyPr/>
        <a:lstStyle/>
        <a:p>
          <a:endParaRPr lang="en-US"/>
        </a:p>
      </dgm:t>
    </dgm:pt>
    <dgm:pt modelId="{10F3C037-1976-4983-99BF-F621025EB919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行情</a:t>
          </a:r>
          <a:r>
            <a:rPr lang="en-US" altLang="zh-CN"/>
            <a:t>proto</a:t>
          </a:r>
          <a:r>
            <a:rPr lang="zh-CN" altLang="en-US"/>
            <a:t>赋值</a:t>
          </a:r>
        </a:p>
      </dgm:t>
    </dgm:pt>
    <dgm:pt modelId="{FD229F73-6BED-4B7F-BE7D-111DF53D3945}" type="parTrans" cxnId="{722F0878-D82F-479C-938E-0DEBC59F4716}">
      <dgm:prSet/>
      <dgm:spPr/>
      <dgm:t>
        <a:bodyPr/>
        <a:lstStyle/>
        <a:p>
          <a:endParaRPr lang="en-US"/>
        </a:p>
      </dgm:t>
    </dgm:pt>
    <dgm:pt modelId="{B80DF8E8-6AF2-4F06-9D47-D52A497458BB}" type="sibTrans" cxnId="{722F0878-D82F-479C-938E-0DEBC59F4716}">
      <dgm:prSet/>
      <dgm:spPr/>
      <dgm:t>
        <a:bodyPr/>
        <a:lstStyle/>
        <a:p>
          <a:endParaRPr lang="en-US"/>
        </a:p>
      </dgm:t>
    </dgm:pt>
    <dgm:pt modelId="{31ED94B3-2C79-4BD7-8C92-D193240496E6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行情</a:t>
          </a:r>
          <a:r>
            <a:rPr lang="en-US"/>
            <a:t>proto</a:t>
          </a:r>
          <a:r>
            <a:rPr lang="zh-CN" altLang="en-US"/>
            <a:t>序列化</a:t>
          </a:r>
        </a:p>
      </dgm:t>
    </dgm:pt>
    <dgm:pt modelId="{F169E6CF-B977-40AD-9870-B7E85E99B6A1}" type="parTrans" cxnId="{B21E420E-94CF-4DBA-AD91-2745B905D0BE}">
      <dgm:prSet/>
      <dgm:spPr/>
      <dgm:t>
        <a:bodyPr/>
        <a:lstStyle/>
        <a:p>
          <a:endParaRPr lang="en-US"/>
        </a:p>
      </dgm:t>
    </dgm:pt>
    <dgm:pt modelId="{9F24F616-BFC6-4A0A-B6F3-AB3A183189BF}" type="sibTrans" cxnId="{B21E420E-94CF-4DBA-AD91-2745B905D0BE}">
      <dgm:prSet/>
      <dgm:spPr/>
      <dgm:t>
        <a:bodyPr/>
        <a:lstStyle/>
        <a:p>
          <a:endParaRPr lang="en-US"/>
        </a:p>
      </dgm:t>
    </dgm:pt>
    <dgm:pt modelId="{14A9692C-7A35-43A4-8B90-0F0583934BCA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调用</a:t>
          </a:r>
          <a:r>
            <a:rPr lang="en-US" altLang="zh-CN"/>
            <a:t>dsp</a:t>
          </a:r>
          <a:r>
            <a:rPr lang="zh-CN" altLang="en-US"/>
            <a:t>推送</a:t>
          </a:r>
        </a:p>
      </dgm:t>
    </dgm:pt>
    <dgm:pt modelId="{56956D84-1AF7-44B3-8FA4-EDF4E616E427}" type="parTrans" cxnId="{3A0096B3-5B88-4410-9599-E1AF3452A358}">
      <dgm:prSet/>
      <dgm:spPr/>
      <dgm:t>
        <a:bodyPr/>
        <a:lstStyle/>
        <a:p>
          <a:endParaRPr lang="zh-CN" altLang="en-US"/>
        </a:p>
      </dgm:t>
    </dgm:pt>
    <dgm:pt modelId="{27B73F24-3F7E-498D-BA16-18519D3B6DBF}" type="sibTrans" cxnId="{3A0096B3-5B88-4410-9599-E1AF3452A358}">
      <dgm:prSet/>
      <dgm:spPr/>
      <dgm:t>
        <a:bodyPr/>
        <a:lstStyle/>
        <a:p>
          <a:endParaRPr lang="zh-CN" altLang="en-US"/>
        </a:p>
      </dgm:t>
    </dgm:pt>
    <dgm:pt modelId="{D7D62FCF-3727-44ED-B5AF-B0E7F82CEA3C}" type="pres">
      <dgm:prSet presAssocID="{1E683801-F7B7-45A0-A469-D789437BA2BB}" presName="Name0" presStyleCnt="0">
        <dgm:presLayoutVars>
          <dgm:dir/>
        </dgm:presLayoutVars>
      </dgm:prSet>
      <dgm:spPr/>
    </dgm:pt>
    <dgm:pt modelId="{B4FE8EBB-E8D9-4036-AFC9-34B8A7FE3E23}" type="pres">
      <dgm:prSet presAssocID="{E3A32332-CADE-4DD2-BF80-813A9ED06249}" presName="parComposite" presStyleCnt="0"/>
      <dgm:spPr/>
    </dgm:pt>
    <dgm:pt modelId="{02B5ADB5-C8B1-4E0B-82C8-1F695A7417A1}" type="pres">
      <dgm:prSet presAssocID="{E3A32332-CADE-4DD2-BF80-813A9ED06249}" presName="parBigCircle" presStyleLbl="node0" presStyleIdx="0" presStyleCnt="2"/>
      <dgm:spPr>
        <a:solidFill>
          <a:schemeClr val="bg2">
            <a:alpha val="80000"/>
          </a:schemeClr>
        </a:solidFill>
      </dgm:spPr>
    </dgm:pt>
    <dgm:pt modelId="{FA3F5BE5-6BAA-446B-A203-347A662B63B4}" type="pres">
      <dgm:prSet presAssocID="{E3A32332-CADE-4DD2-BF80-813A9ED06249}" presName="parTx" presStyleLbl="revTx" presStyleIdx="0" presStyleCnt="24"/>
      <dgm:spPr/>
    </dgm:pt>
    <dgm:pt modelId="{0E3BF39E-2400-4E8B-894E-F457010409BC}" type="pres">
      <dgm:prSet presAssocID="{E3A32332-CADE-4DD2-BF80-813A9ED06249}" presName="bSpace" presStyleCnt="0"/>
      <dgm:spPr/>
    </dgm:pt>
    <dgm:pt modelId="{868C56E9-6A10-4075-9515-24F0C8A11922}" type="pres">
      <dgm:prSet presAssocID="{E3A32332-CADE-4DD2-BF80-813A9ED06249}" presName="parBackupNorm" presStyleCnt="0"/>
      <dgm:spPr/>
    </dgm:pt>
    <dgm:pt modelId="{2CBA2E97-2CEE-4B6E-B1C9-39F1EA0342E9}" type="pres">
      <dgm:prSet presAssocID="{4CC0FD6D-D533-48BA-A81C-691C97EF9DDA}" presName="parSpace" presStyleCnt="0"/>
      <dgm:spPr/>
    </dgm:pt>
    <dgm:pt modelId="{F6BDDB2C-BABB-477F-AF3C-3B39E07CD795}" type="pres">
      <dgm:prSet presAssocID="{CF79DCF3-1E63-4B1B-9488-203C2E8B7FC9}" presName="desBackupLeftNorm" presStyleCnt="0"/>
      <dgm:spPr/>
    </dgm:pt>
    <dgm:pt modelId="{440BD2AF-C8C0-4327-AA34-966A63879EF4}" type="pres">
      <dgm:prSet presAssocID="{CF79DCF3-1E63-4B1B-9488-203C2E8B7FC9}" presName="desComposite" presStyleCnt="0"/>
      <dgm:spPr/>
    </dgm:pt>
    <dgm:pt modelId="{0C9C8B07-E1BC-4A12-BCAC-D5169FC1E963}" type="pres">
      <dgm:prSet presAssocID="{CF79DCF3-1E63-4B1B-9488-203C2E8B7FC9}" presName="desCircle" presStyleLbl="node1" presStyleIdx="0" presStyleCnt="11"/>
      <dgm:spPr>
        <a:solidFill>
          <a:srgbClr val="C6E7FC">
            <a:alpha val="77000"/>
          </a:srgbClr>
        </a:solidFill>
      </dgm:spPr>
    </dgm:pt>
    <dgm:pt modelId="{0F472E4A-9409-425A-8F36-0111F2300AFA}" type="pres">
      <dgm:prSet presAssocID="{CF79DCF3-1E63-4B1B-9488-203C2E8B7FC9}" presName="chTx" presStyleLbl="revTx" presStyleIdx="1" presStyleCnt="24"/>
      <dgm:spPr/>
    </dgm:pt>
    <dgm:pt modelId="{59BEF73C-17E6-4E82-8A71-3D4021027849}" type="pres">
      <dgm:prSet presAssocID="{CF79DCF3-1E63-4B1B-9488-203C2E8B7FC9}" presName="desTx" presStyleLbl="revTx" presStyleIdx="2" presStyleCnt="24">
        <dgm:presLayoutVars>
          <dgm:bulletEnabled val="1"/>
        </dgm:presLayoutVars>
      </dgm:prSet>
      <dgm:spPr/>
    </dgm:pt>
    <dgm:pt modelId="{6DA0DFDB-23F4-4725-B952-B0BC706CA485}" type="pres">
      <dgm:prSet presAssocID="{CF79DCF3-1E63-4B1B-9488-203C2E8B7FC9}" presName="desBackupRightNorm" presStyleCnt="0"/>
      <dgm:spPr/>
    </dgm:pt>
    <dgm:pt modelId="{5EFDD0FB-59A3-44AF-8378-8186543C936A}" type="pres">
      <dgm:prSet presAssocID="{5584BFF2-CB1C-4BB5-B6D9-FB194DF569DA}" presName="desSpace" presStyleCnt="0"/>
      <dgm:spPr/>
    </dgm:pt>
    <dgm:pt modelId="{A14631D2-2200-4F94-992B-C83CBE48A350}" type="pres">
      <dgm:prSet presAssocID="{C09A4844-615F-42A0-965C-5141A6929B79}" presName="desBackupLeftNorm" presStyleCnt="0"/>
      <dgm:spPr/>
    </dgm:pt>
    <dgm:pt modelId="{E45CB698-111C-40BE-921A-5791400B909A}" type="pres">
      <dgm:prSet presAssocID="{C09A4844-615F-42A0-965C-5141A6929B79}" presName="desComposite" presStyleCnt="0"/>
      <dgm:spPr/>
    </dgm:pt>
    <dgm:pt modelId="{0A6F5E89-8C85-48A5-8322-111D236C2D49}" type="pres">
      <dgm:prSet presAssocID="{C09A4844-615F-42A0-965C-5141A6929B79}" presName="desCircle" presStyleLbl="node1" presStyleIdx="1" presStyleCnt="11"/>
      <dgm:spPr>
        <a:solidFill>
          <a:schemeClr val="bg2">
            <a:alpha val="86196"/>
          </a:schemeClr>
        </a:solidFill>
      </dgm:spPr>
    </dgm:pt>
    <dgm:pt modelId="{2B0EAC48-BD8C-466D-AE30-32566C605EF5}" type="pres">
      <dgm:prSet presAssocID="{C09A4844-615F-42A0-965C-5141A6929B79}" presName="chTx" presStyleLbl="revTx" presStyleIdx="3" presStyleCnt="24"/>
      <dgm:spPr/>
    </dgm:pt>
    <dgm:pt modelId="{A9B62CDE-3354-43CF-BD62-F3E710DD4AB5}" type="pres">
      <dgm:prSet presAssocID="{C09A4844-615F-42A0-965C-5141A6929B79}" presName="desTx" presStyleLbl="revTx" presStyleIdx="4" presStyleCnt="24">
        <dgm:presLayoutVars>
          <dgm:bulletEnabled val="1"/>
        </dgm:presLayoutVars>
      </dgm:prSet>
      <dgm:spPr/>
    </dgm:pt>
    <dgm:pt modelId="{99FFAF76-8D3D-4C94-98FA-47C5FD572909}" type="pres">
      <dgm:prSet presAssocID="{C09A4844-615F-42A0-965C-5141A6929B79}" presName="desBackupRightNorm" presStyleCnt="0"/>
      <dgm:spPr/>
    </dgm:pt>
    <dgm:pt modelId="{7E1634DC-4B01-4A7D-BC6C-0EF4264FD7AE}" type="pres">
      <dgm:prSet presAssocID="{953768A5-638D-48CA-915F-7D55458E143A}" presName="desSpace" presStyleCnt="0"/>
      <dgm:spPr/>
    </dgm:pt>
    <dgm:pt modelId="{45603007-FD9C-4942-BC13-EE5F9D0AAFC8}" type="pres">
      <dgm:prSet presAssocID="{E268A6FB-5364-4D5A-B9A6-2E9433238B56}" presName="desBackupLeftNorm" presStyleCnt="0"/>
      <dgm:spPr/>
    </dgm:pt>
    <dgm:pt modelId="{905C6637-2410-4392-A21A-F6A6DD753065}" type="pres">
      <dgm:prSet presAssocID="{E268A6FB-5364-4D5A-B9A6-2E9433238B56}" presName="desComposite" presStyleCnt="0"/>
      <dgm:spPr/>
    </dgm:pt>
    <dgm:pt modelId="{0C9798BF-5705-484D-9118-BE3EBB965042}" type="pres">
      <dgm:prSet presAssocID="{E268A6FB-5364-4D5A-B9A6-2E9433238B56}" presName="desCircle" presStyleLbl="node1" presStyleIdx="2" presStyleCnt="11"/>
      <dgm:spPr>
        <a:solidFill>
          <a:schemeClr val="bg2">
            <a:alpha val="82196"/>
          </a:schemeClr>
        </a:solidFill>
      </dgm:spPr>
    </dgm:pt>
    <dgm:pt modelId="{C9F70505-EF5D-47A5-B4F7-A4FC4D5F64D3}" type="pres">
      <dgm:prSet presAssocID="{E268A6FB-5364-4D5A-B9A6-2E9433238B56}" presName="chTx" presStyleLbl="revTx" presStyleIdx="5" presStyleCnt="24"/>
      <dgm:spPr/>
    </dgm:pt>
    <dgm:pt modelId="{DD3B8DCC-78ED-4EE0-8C9D-DAD14BCDA847}" type="pres">
      <dgm:prSet presAssocID="{E268A6FB-5364-4D5A-B9A6-2E9433238B56}" presName="desTx" presStyleLbl="revTx" presStyleIdx="6" presStyleCnt="24">
        <dgm:presLayoutVars>
          <dgm:bulletEnabled val="1"/>
        </dgm:presLayoutVars>
      </dgm:prSet>
      <dgm:spPr/>
    </dgm:pt>
    <dgm:pt modelId="{5DE99E0C-6DC2-4F9C-852A-925B97759595}" type="pres">
      <dgm:prSet presAssocID="{E268A6FB-5364-4D5A-B9A6-2E9433238B56}" presName="desBackupRightNorm" presStyleCnt="0"/>
      <dgm:spPr/>
    </dgm:pt>
    <dgm:pt modelId="{99C8BC4F-2264-4B69-8D31-67A8269777BC}" type="pres">
      <dgm:prSet presAssocID="{EACA00E6-781C-4FC6-B665-749F7CE6D5EC}" presName="desSpace" presStyleCnt="0"/>
      <dgm:spPr/>
    </dgm:pt>
    <dgm:pt modelId="{8C759118-D24A-49CB-9DDD-AE329B775EC6}" type="pres">
      <dgm:prSet presAssocID="{C5C9AC51-B8D7-4696-9A68-1F34415D75F5}" presName="desBackupLeftNorm" presStyleCnt="0"/>
      <dgm:spPr/>
    </dgm:pt>
    <dgm:pt modelId="{58FABD87-1DE6-482C-B930-9426A1D2AB6C}" type="pres">
      <dgm:prSet presAssocID="{C5C9AC51-B8D7-4696-9A68-1F34415D75F5}" presName="desComposite" presStyleCnt="0"/>
      <dgm:spPr/>
    </dgm:pt>
    <dgm:pt modelId="{F22B9E15-6C75-4B9B-9AD9-A4F439D177F6}" type="pres">
      <dgm:prSet presAssocID="{C5C9AC51-B8D7-4696-9A68-1F34415D75F5}" presName="desCircle" presStyleLbl="node1" presStyleIdx="3" presStyleCnt="11"/>
      <dgm:spPr>
        <a:solidFill>
          <a:schemeClr val="bg2">
            <a:alpha val="78196"/>
          </a:schemeClr>
        </a:solidFill>
      </dgm:spPr>
    </dgm:pt>
    <dgm:pt modelId="{BB308288-DBCA-4B4F-BE1E-82A92BE336C7}" type="pres">
      <dgm:prSet presAssocID="{C5C9AC51-B8D7-4696-9A68-1F34415D75F5}" presName="chTx" presStyleLbl="revTx" presStyleIdx="7" presStyleCnt="24"/>
      <dgm:spPr/>
    </dgm:pt>
    <dgm:pt modelId="{1A3A3A5B-8385-4BDB-8CF0-295A205CA474}" type="pres">
      <dgm:prSet presAssocID="{C5C9AC51-B8D7-4696-9A68-1F34415D75F5}" presName="desTx" presStyleLbl="revTx" presStyleIdx="8" presStyleCnt="24">
        <dgm:presLayoutVars>
          <dgm:bulletEnabled val="1"/>
        </dgm:presLayoutVars>
      </dgm:prSet>
      <dgm:spPr/>
    </dgm:pt>
    <dgm:pt modelId="{F7847519-CF1D-4DA3-A759-25FC57EF762B}" type="pres">
      <dgm:prSet presAssocID="{C5C9AC51-B8D7-4696-9A68-1F34415D75F5}" presName="desBackupRightNorm" presStyleCnt="0"/>
      <dgm:spPr/>
    </dgm:pt>
    <dgm:pt modelId="{12F7E0B1-55A1-49BF-ACD1-B27DE1B48BEC}" type="pres">
      <dgm:prSet presAssocID="{6A65BDB3-3F12-45AA-995B-5221D44AE064}" presName="desSpace" presStyleCnt="0"/>
      <dgm:spPr/>
    </dgm:pt>
    <dgm:pt modelId="{D16D80B3-A355-4262-B14C-836F2057920D}" type="pres">
      <dgm:prSet presAssocID="{3C09B40A-4FC3-434E-971F-292CA411A27C}" presName="desBackupLeftNorm" presStyleCnt="0"/>
      <dgm:spPr/>
    </dgm:pt>
    <dgm:pt modelId="{DA712023-0091-41D5-A00B-0E33D555CD3A}" type="pres">
      <dgm:prSet presAssocID="{3C09B40A-4FC3-434E-971F-292CA411A27C}" presName="desComposite" presStyleCnt="0"/>
      <dgm:spPr/>
    </dgm:pt>
    <dgm:pt modelId="{357166FB-92DF-44D8-85A2-14302289926B}" type="pres">
      <dgm:prSet presAssocID="{3C09B40A-4FC3-434E-971F-292CA411A27C}" presName="desCircle" presStyleLbl="node1" presStyleIdx="4" presStyleCnt="11"/>
      <dgm:spPr>
        <a:solidFill>
          <a:schemeClr val="bg2">
            <a:alpha val="74196"/>
          </a:schemeClr>
        </a:solidFill>
      </dgm:spPr>
    </dgm:pt>
    <dgm:pt modelId="{A19FEFCA-974B-40EE-980E-4233F5F8B121}" type="pres">
      <dgm:prSet presAssocID="{3C09B40A-4FC3-434E-971F-292CA411A27C}" presName="chTx" presStyleLbl="revTx" presStyleIdx="9" presStyleCnt="24"/>
      <dgm:spPr/>
    </dgm:pt>
    <dgm:pt modelId="{CEF7C12D-F5F4-47B3-9B93-7A00C624E597}" type="pres">
      <dgm:prSet presAssocID="{3C09B40A-4FC3-434E-971F-292CA411A27C}" presName="desTx" presStyleLbl="revTx" presStyleIdx="10" presStyleCnt="24">
        <dgm:presLayoutVars>
          <dgm:bulletEnabled val="1"/>
        </dgm:presLayoutVars>
      </dgm:prSet>
      <dgm:spPr/>
    </dgm:pt>
    <dgm:pt modelId="{76ED1C28-AD78-48CC-952F-3BE01AB3AEB9}" type="pres">
      <dgm:prSet presAssocID="{3C09B40A-4FC3-434E-971F-292CA411A27C}" presName="desBackupRightNorm" presStyleCnt="0"/>
      <dgm:spPr/>
    </dgm:pt>
    <dgm:pt modelId="{DFBF9D3E-9C51-47FB-BF67-829D07DD8F7D}" type="pres">
      <dgm:prSet presAssocID="{41D02898-D2EA-4894-8733-72B109A29837}" presName="desSpace" presStyleCnt="0"/>
      <dgm:spPr/>
    </dgm:pt>
    <dgm:pt modelId="{DCF9B0D3-7F7F-4B98-ACC0-95BECB0E17C5}" type="pres">
      <dgm:prSet presAssocID="{69C62A8F-AE99-4D52-B640-B031B98B18FA}" presName="desBackupLeftNorm" presStyleCnt="0"/>
      <dgm:spPr/>
    </dgm:pt>
    <dgm:pt modelId="{C4F34E6E-83C3-4629-B639-FD0464131E0F}" type="pres">
      <dgm:prSet presAssocID="{69C62A8F-AE99-4D52-B640-B031B98B18FA}" presName="desComposite" presStyleCnt="0"/>
      <dgm:spPr/>
    </dgm:pt>
    <dgm:pt modelId="{2BEC56B0-DF00-454F-924E-B9938E30D887}" type="pres">
      <dgm:prSet presAssocID="{69C62A8F-AE99-4D52-B640-B031B98B18FA}" presName="desCircle" presStyleLbl="node1" presStyleIdx="5" presStyleCnt="11"/>
      <dgm:spPr>
        <a:solidFill>
          <a:schemeClr val="bg2">
            <a:alpha val="70196"/>
          </a:schemeClr>
        </a:solidFill>
      </dgm:spPr>
    </dgm:pt>
    <dgm:pt modelId="{8995D5C2-AE57-40EE-8995-6F57E52B31C5}" type="pres">
      <dgm:prSet presAssocID="{69C62A8F-AE99-4D52-B640-B031B98B18FA}" presName="chTx" presStyleLbl="revTx" presStyleIdx="11" presStyleCnt="24"/>
      <dgm:spPr/>
    </dgm:pt>
    <dgm:pt modelId="{907611C0-2817-4344-95A6-B7D68B72FE37}" type="pres">
      <dgm:prSet presAssocID="{69C62A8F-AE99-4D52-B640-B031B98B18FA}" presName="desTx" presStyleLbl="revTx" presStyleIdx="12" presStyleCnt="24">
        <dgm:presLayoutVars>
          <dgm:bulletEnabled val="1"/>
        </dgm:presLayoutVars>
      </dgm:prSet>
      <dgm:spPr/>
    </dgm:pt>
    <dgm:pt modelId="{3FA9D780-40EE-456D-8779-52CCB2B54D36}" type="pres">
      <dgm:prSet presAssocID="{69C62A8F-AE99-4D52-B640-B031B98B18FA}" presName="desBackupRightNorm" presStyleCnt="0"/>
      <dgm:spPr/>
    </dgm:pt>
    <dgm:pt modelId="{6A799C7D-724C-4D16-8651-4704E3011247}" type="pres">
      <dgm:prSet presAssocID="{5018F90B-79F3-49C5-84DD-4C39E36002EF}" presName="desSpace" presStyleCnt="0"/>
      <dgm:spPr/>
    </dgm:pt>
    <dgm:pt modelId="{01EEEDF9-DCA0-4651-BFB6-059B28388FE3}" type="pres">
      <dgm:prSet presAssocID="{B9D9450E-C20F-48D6-8728-BAB8BC47C5B9}" presName="desBackupLeftNorm" presStyleCnt="0"/>
      <dgm:spPr/>
    </dgm:pt>
    <dgm:pt modelId="{39CAB992-C8E8-4D02-9AC2-1C9B5BCC4C33}" type="pres">
      <dgm:prSet presAssocID="{B9D9450E-C20F-48D6-8728-BAB8BC47C5B9}" presName="desComposite" presStyleCnt="0"/>
      <dgm:spPr/>
    </dgm:pt>
    <dgm:pt modelId="{DF53F918-CD45-4F2C-A02F-C06CF03DB6D7}" type="pres">
      <dgm:prSet presAssocID="{B9D9450E-C20F-48D6-8728-BAB8BC47C5B9}" presName="desCircle" presStyleLbl="node1" presStyleIdx="6" presStyleCnt="11"/>
      <dgm:spPr>
        <a:solidFill>
          <a:schemeClr val="bg2">
            <a:alpha val="66196"/>
          </a:schemeClr>
        </a:solidFill>
      </dgm:spPr>
    </dgm:pt>
    <dgm:pt modelId="{08B1046B-0168-4677-A374-E39A95736F6F}" type="pres">
      <dgm:prSet presAssocID="{B9D9450E-C20F-48D6-8728-BAB8BC47C5B9}" presName="chTx" presStyleLbl="revTx" presStyleIdx="13" presStyleCnt="24"/>
      <dgm:spPr/>
    </dgm:pt>
    <dgm:pt modelId="{7C7AB38B-AF7B-463A-A323-4D4DEB4B1D65}" type="pres">
      <dgm:prSet presAssocID="{B9D9450E-C20F-48D6-8728-BAB8BC47C5B9}" presName="desTx" presStyleLbl="revTx" presStyleIdx="14" presStyleCnt="24">
        <dgm:presLayoutVars>
          <dgm:bulletEnabled val="1"/>
        </dgm:presLayoutVars>
      </dgm:prSet>
      <dgm:spPr/>
    </dgm:pt>
    <dgm:pt modelId="{2496D5C4-4F05-4E52-A1F7-98C836629148}" type="pres">
      <dgm:prSet presAssocID="{B9D9450E-C20F-48D6-8728-BAB8BC47C5B9}" presName="desBackupRightNorm" presStyleCnt="0"/>
      <dgm:spPr/>
    </dgm:pt>
    <dgm:pt modelId="{0FCC4944-0B63-419A-AD70-917E14DC430B}" type="pres">
      <dgm:prSet presAssocID="{80225E44-3534-4CDF-ABAF-471792B2A5AB}" presName="desSpace" presStyleCnt="0"/>
      <dgm:spPr/>
    </dgm:pt>
    <dgm:pt modelId="{6F9DE932-49FD-45E0-89A8-8C61B49FABDF}" type="pres">
      <dgm:prSet presAssocID="{405D70F7-996C-4328-83AC-53C9D3328E83}" presName="desBackupLeftNorm" presStyleCnt="0"/>
      <dgm:spPr/>
    </dgm:pt>
    <dgm:pt modelId="{65A5AFB7-3E1B-453E-9858-E5DAC05688E0}" type="pres">
      <dgm:prSet presAssocID="{405D70F7-996C-4328-83AC-53C9D3328E83}" presName="desComposite" presStyleCnt="0"/>
      <dgm:spPr/>
    </dgm:pt>
    <dgm:pt modelId="{50C207D4-41C9-4662-BE67-E547F8DCED46}" type="pres">
      <dgm:prSet presAssocID="{405D70F7-996C-4328-83AC-53C9D3328E83}" presName="desCircle" presStyleLbl="node1" presStyleIdx="7" presStyleCnt="11"/>
      <dgm:spPr>
        <a:solidFill>
          <a:schemeClr val="bg2">
            <a:alpha val="62196"/>
          </a:schemeClr>
        </a:solidFill>
      </dgm:spPr>
    </dgm:pt>
    <dgm:pt modelId="{6FB26B0C-66A2-4DC0-A446-6EA531533260}" type="pres">
      <dgm:prSet presAssocID="{405D70F7-996C-4328-83AC-53C9D3328E83}" presName="chTx" presStyleLbl="revTx" presStyleIdx="15" presStyleCnt="24"/>
      <dgm:spPr/>
    </dgm:pt>
    <dgm:pt modelId="{699C4458-5EC6-4A83-966B-D264F295609B}" type="pres">
      <dgm:prSet presAssocID="{405D70F7-996C-4328-83AC-53C9D3328E83}" presName="desTx" presStyleLbl="revTx" presStyleIdx="16" presStyleCnt="24">
        <dgm:presLayoutVars>
          <dgm:bulletEnabled val="1"/>
        </dgm:presLayoutVars>
      </dgm:prSet>
      <dgm:spPr/>
    </dgm:pt>
    <dgm:pt modelId="{FA45BAE8-DA2B-4AEB-884D-F318473FFA94}" type="pres">
      <dgm:prSet presAssocID="{405D70F7-996C-4328-83AC-53C9D3328E83}" presName="desBackupRightNorm" presStyleCnt="0"/>
      <dgm:spPr/>
    </dgm:pt>
    <dgm:pt modelId="{3677751B-3019-40DC-9985-9ADB8E938BCA}" type="pres">
      <dgm:prSet presAssocID="{15B009CD-8B74-4A22-9F82-A8DDAEBB087B}" presName="desSpace" presStyleCnt="0"/>
      <dgm:spPr/>
    </dgm:pt>
    <dgm:pt modelId="{9E9E91CE-9F65-4ED3-A611-0FF96BF42F94}" type="pres">
      <dgm:prSet presAssocID="{E2CF5CA2-A067-446A-89C6-DF4C537080DF}" presName="parComposite" presStyleCnt="0"/>
      <dgm:spPr/>
    </dgm:pt>
    <dgm:pt modelId="{2980E90E-58B4-4F35-B4A6-4177D392CAD2}" type="pres">
      <dgm:prSet presAssocID="{E2CF5CA2-A067-446A-89C6-DF4C537080DF}" presName="parBigCircle" presStyleLbl="node0" presStyleIdx="1" presStyleCnt="2"/>
      <dgm:spPr>
        <a:solidFill>
          <a:schemeClr val="bg2">
            <a:alpha val="80000"/>
          </a:schemeClr>
        </a:solidFill>
      </dgm:spPr>
    </dgm:pt>
    <dgm:pt modelId="{412231A8-3675-4C37-A9D6-C1B131FA0122}" type="pres">
      <dgm:prSet presAssocID="{E2CF5CA2-A067-446A-89C6-DF4C537080DF}" presName="parTx" presStyleLbl="revTx" presStyleIdx="17" presStyleCnt="24"/>
      <dgm:spPr/>
    </dgm:pt>
    <dgm:pt modelId="{44224958-02EF-4634-AF17-E0D5968F0591}" type="pres">
      <dgm:prSet presAssocID="{E2CF5CA2-A067-446A-89C6-DF4C537080DF}" presName="bSpace" presStyleCnt="0"/>
      <dgm:spPr/>
    </dgm:pt>
    <dgm:pt modelId="{1B1C33E9-1D7C-4DAD-A9F1-ECF9757D2F27}" type="pres">
      <dgm:prSet presAssocID="{E2CF5CA2-A067-446A-89C6-DF4C537080DF}" presName="parBackupNorm" presStyleCnt="0"/>
      <dgm:spPr/>
    </dgm:pt>
    <dgm:pt modelId="{1D1BE1B9-DA6A-49B5-8651-56F283E0DCA0}" type="pres">
      <dgm:prSet presAssocID="{0CD0D7F5-B024-4A8E-9DD2-8AA7209AFA01}" presName="parSpace" presStyleCnt="0"/>
      <dgm:spPr/>
    </dgm:pt>
    <dgm:pt modelId="{53C13E9C-C050-43B7-9549-FC3B32A9EF36}" type="pres">
      <dgm:prSet presAssocID="{10F3C037-1976-4983-99BF-F621025EB919}" presName="desBackupLeftNorm" presStyleCnt="0"/>
      <dgm:spPr/>
    </dgm:pt>
    <dgm:pt modelId="{50FC7C42-B973-4357-BBF3-0F17180F954A}" type="pres">
      <dgm:prSet presAssocID="{10F3C037-1976-4983-99BF-F621025EB919}" presName="desComposite" presStyleCnt="0"/>
      <dgm:spPr/>
    </dgm:pt>
    <dgm:pt modelId="{D216029A-E96A-4EF4-A6D1-8E01C668AAC8}" type="pres">
      <dgm:prSet presAssocID="{10F3C037-1976-4983-99BF-F621025EB919}" presName="desCircle" presStyleLbl="node1" presStyleIdx="8" presStyleCnt="11"/>
      <dgm:spPr>
        <a:solidFill>
          <a:schemeClr val="bg2">
            <a:alpha val="58196"/>
          </a:schemeClr>
        </a:solidFill>
      </dgm:spPr>
    </dgm:pt>
    <dgm:pt modelId="{714C4429-B494-4F20-9454-FDDB0E6C590C}" type="pres">
      <dgm:prSet presAssocID="{10F3C037-1976-4983-99BF-F621025EB919}" presName="chTx" presStyleLbl="revTx" presStyleIdx="18" presStyleCnt="24"/>
      <dgm:spPr/>
    </dgm:pt>
    <dgm:pt modelId="{E00ADC54-ABB5-4E7A-ADD0-6D53EFEFA096}" type="pres">
      <dgm:prSet presAssocID="{10F3C037-1976-4983-99BF-F621025EB919}" presName="desTx" presStyleLbl="revTx" presStyleIdx="19" presStyleCnt="24">
        <dgm:presLayoutVars>
          <dgm:bulletEnabled val="1"/>
        </dgm:presLayoutVars>
      </dgm:prSet>
      <dgm:spPr/>
    </dgm:pt>
    <dgm:pt modelId="{0F623E82-9181-46D8-9903-01BBC956A2BA}" type="pres">
      <dgm:prSet presAssocID="{10F3C037-1976-4983-99BF-F621025EB919}" presName="desBackupRightNorm" presStyleCnt="0"/>
      <dgm:spPr/>
    </dgm:pt>
    <dgm:pt modelId="{A9140685-2D85-44FA-ACBB-026A9FD9AE9B}" type="pres">
      <dgm:prSet presAssocID="{B80DF8E8-6AF2-4F06-9D47-D52A497458BB}" presName="desSpace" presStyleCnt="0"/>
      <dgm:spPr/>
    </dgm:pt>
    <dgm:pt modelId="{BB3CE3E4-C6D7-475B-909D-3986A22C3CB1}" type="pres">
      <dgm:prSet presAssocID="{31ED94B3-2C79-4BD7-8C92-D193240496E6}" presName="desBackupLeftNorm" presStyleCnt="0"/>
      <dgm:spPr/>
    </dgm:pt>
    <dgm:pt modelId="{8F62C312-324A-48DC-83DE-AD190CCA3D74}" type="pres">
      <dgm:prSet presAssocID="{31ED94B3-2C79-4BD7-8C92-D193240496E6}" presName="desComposite" presStyleCnt="0"/>
      <dgm:spPr/>
    </dgm:pt>
    <dgm:pt modelId="{344CB11B-96D5-4D30-A31F-695542A0FD21}" type="pres">
      <dgm:prSet presAssocID="{31ED94B3-2C79-4BD7-8C92-D193240496E6}" presName="desCircle" presStyleLbl="node1" presStyleIdx="9" presStyleCnt="11"/>
      <dgm:spPr>
        <a:solidFill>
          <a:schemeClr val="bg2">
            <a:alpha val="54196"/>
          </a:schemeClr>
        </a:solidFill>
      </dgm:spPr>
    </dgm:pt>
    <dgm:pt modelId="{61D81315-6423-4873-B1AC-2B769F08321D}" type="pres">
      <dgm:prSet presAssocID="{31ED94B3-2C79-4BD7-8C92-D193240496E6}" presName="chTx" presStyleLbl="revTx" presStyleIdx="20" presStyleCnt="24"/>
      <dgm:spPr/>
    </dgm:pt>
    <dgm:pt modelId="{5EDB9791-112C-4AED-BF5B-A44BFDC33C88}" type="pres">
      <dgm:prSet presAssocID="{31ED94B3-2C79-4BD7-8C92-D193240496E6}" presName="desTx" presStyleLbl="revTx" presStyleIdx="21" presStyleCnt="24">
        <dgm:presLayoutVars>
          <dgm:bulletEnabled val="1"/>
        </dgm:presLayoutVars>
      </dgm:prSet>
      <dgm:spPr/>
    </dgm:pt>
    <dgm:pt modelId="{AF5DE9F8-D2C8-4A9A-A55A-7CE385451857}" type="pres">
      <dgm:prSet presAssocID="{31ED94B3-2C79-4BD7-8C92-D193240496E6}" presName="desBackupRightNorm" presStyleCnt="0"/>
      <dgm:spPr/>
    </dgm:pt>
    <dgm:pt modelId="{ED8A4D28-883A-4273-8FFE-AE3F2C2B7525}" type="pres">
      <dgm:prSet presAssocID="{9F24F616-BFC6-4A0A-B6F3-AB3A183189BF}" presName="desSpace" presStyleCnt="0"/>
      <dgm:spPr/>
    </dgm:pt>
    <dgm:pt modelId="{A1A6EAC6-F002-44ED-A353-AA7F54EF7E74}" type="pres">
      <dgm:prSet presAssocID="{14A9692C-7A35-43A4-8B90-0F0583934BCA}" presName="desBackupLeftNorm" presStyleCnt="0"/>
      <dgm:spPr/>
    </dgm:pt>
    <dgm:pt modelId="{07F347DB-CF90-4038-8E3C-FD7D6AC2B0D4}" type="pres">
      <dgm:prSet presAssocID="{14A9692C-7A35-43A4-8B90-0F0583934BCA}" presName="desComposite" presStyleCnt="0"/>
      <dgm:spPr/>
    </dgm:pt>
    <dgm:pt modelId="{CB14AD36-DA1F-4BB2-8B3B-CB03FEC1879F}" type="pres">
      <dgm:prSet presAssocID="{14A9692C-7A35-43A4-8B90-0F0583934BCA}" presName="desCircle" presStyleLbl="node1" presStyleIdx="10" presStyleCnt="11"/>
      <dgm:spPr>
        <a:solidFill>
          <a:schemeClr val="bg2">
            <a:alpha val="50196"/>
          </a:schemeClr>
        </a:solidFill>
      </dgm:spPr>
    </dgm:pt>
    <dgm:pt modelId="{4726258B-DF5C-4C07-8711-2C2B669CA03D}" type="pres">
      <dgm:prSet presAssocID="{14A9692C-7A35-43A4-8B90-0F0583934BCA}" presName="chTx" presStyleLbl="revTx" presStyleIdx="22" presStyleCnt="24"/>
      <dgm:spPr/>
    </dgm:pt>
    <dgm:pt modelId="{84220DA2-BAC4-4DA1-A306-C9269725E6FE}" type="pres">
      <dgm:prSet presAssocID="{14A9692C-7A35-43A4-8B90-0F0583934BCA}" presName="desTx" presStyleLbl="revTx" presStyleIdx="23" presStyleCnt="24">
        <dgm:presLayoutVars>
          <dgm:bulletEnabled val="1"/>
        </dgm:presLayoutVars>
      </dgm:prSet>
      <dgm:spPr/>
    </dgm:pt>
    <dgm:pt modelId="{A55EC10D-EED5-412A-A069-6E89D55FAFD6}" type="pres">
      <dgm:prSet presAssocID="{14A9692C-7A35-43A4-8B90-0F0583934BCA}" presName="desBackupRightNorm" presStyleCnt="0"/>
      <dgm:spPr/>
    </dgm:pt>
    <dgm:pt modelId="{0D3E3162-D7A0-4CF9-BF5D-3CF3A202E110}" type="pres">
      <dgm:prSet presAssocID="{27B73F24-3F7E-498D-BA16-18519D3B6DBF}" presName="desSpace" presStyleCnt="0"/>
      <dgm:spPr/>
    </dgm:pt>
  </dgm:ptLst>
  <dgm:cxnLst>
    <dgm:cxn modelId="{7424260B-A2AD-4A8A-A4C8-09ECC996D51C}" srcId="{E3A32332-CADE-4DD2-BF80-813A9ED06249}" destId="{3C09B40A-4FC3-434E-971F-292CA411A27C}" srcOrd="4" destOrd="0" parTransId="{80A7F2F4-31DE-419A-AF13-DF4EF91FAF0F}" sibTransId="{41D02898-D2EA-4894-8733-72B109A29837}"/>
    <dgm:cxn modelId="{B21E420E-94CF-4DBA-AD91-2745B905D0BE}" srcId="{E2CF5CA2-A067-446A-89C6-DF4C537080DF}" destId="{31ED94B3-2C79-4BD7-8C92-D193240496E6}" srcOrd="1" destOrd="0" parTransId="{F169E6CF-B977-40AD-9870-B7E85E99B6A1}" sibTransId="{9F24F616-BFC6-4A0A-B6F3-AB3A183189BF}"/>
    <dgm:cxn modelId="{4D74BF11-6659-4A7E-9FD6-742E1A9E2A64}" type="presOf" srcId="{31ED94B3-2C79-4BD7-8C92-D193240496E6}" destId="{61D81315-6423-4873-B1AC-2B769F08321D}" srcOrd="0" destOrd="0" presId="urn:microsoft.com/office/officeart/2008/layout/CircleAccentTimeline#8"/>
    <dgm:cxn modelId="{B14E2D33-0536-45E8-BC42-4BF2B79707AB}" type="presOf" srcId="{C09A4844-615F-42A0-965C-5141A6929B79}" destId="{2B0EAC48-BD8C-466D-AE30-32566C605EF5}" srcOrd="0" destOrd="0" presId="urn:microsoft.com/office/officeart/2008/layout/CircleAccentTimeline#8"/>
    <dgm:cxn modelId="{CAB73540-C4D4-443B-A5E6-EC3CB961F03E}" srcId="{E3A32332-CADE-4DD2-BF80-813A9ED06249}" destId="{405D70F7-996C-4328-83AC-53C9D3328E83}" srcOrd="7" destOrd="0" parTransId="{09635FE5-B998-4A7D-9D92-4821291DC754}" sibTransId="{15B009CD-8B74-4A22-9F82-A8DDAEBB087B}"/>
    <dgm:cxn modelId="{B7F99C5E-93F0-4BE8-99FE-DD87E8F3A1BC}" srcId="{E3A32332-CADE-4DD2-BF80-813A9ED06249}" destId="{E268A6FB-5364-4D5A-B9A6-2E9433238B56}" srcOrd="2" destOrd="0" parTransId="{F2595C4D-F7EC-4355-96DA-6CDC6213E18B}" sibTransId="{EACA00E6-781C-4FC6-B665-749F7CE6D5EC}"/>
    <dgm:cxn modelId="{9A23B460-31A7-4A59-8FC5-8FD56721DEDB}" type="presOf" srcId="{E3A32332-CADE-4DD2-BF80-813A9ED06249}" destId="{FA3F5BE5-6BAA-446B-A203-347A662B63B4}" srcOrd="0" destOrd="0" presId="urn:microsoft.com/office/officeart/2008/layout/CircleAccentTimeline#8"/>
    <dgm:cxn modelId="{92FB3C69-0573-42AB-9AD1-0E38EF36A478}" type="presOf" srcId="{C5C9AC51-B8D7-4696-9A68-1F34415D75F5}" destId="{BB308288-DBCA-4B4F-BE1E-82A92BE336C7}" srcOrd="0" destOrd="0" presId="urn:microsoft.com/office/officeart/2008/layout/CircleAccentTimeline#8"/>
    <dgm:cxn modelId="{F7901C4E-E6AA-4233-857F-087825DB69C3}" type="presOf" srcId="{1E683801-F7B7-45A0-A469-D789437BA2BB}" destId="{D7D62FCF-3727-44ED-B5AF-B0E7F82CEA3C}" srcOrd="0" destOrd="0" presId="urn:microsoft.com/office/officeart/2008/layout/CircleAccentTimeline#8"/>
    <dgm:cxn modelId="{0B6DCD54-0161-44B1-B729-A805175468E7}" srcId="{E3A32332-CADE-4DD2-BF80-813A9ED06249}" destId="{C5C9AC51-B8D7-4696-9A68-1F34415D75F5}" srcOrd="3" destOrd="0" parTransId="{ED87CF01-5E7E-478F-83D5-3A3BD013F3A1}" sibTransId="{6A65BDB3-3F12-45AA-995B-5221D44AE064}"/>
    <dgm:cxn modelId="{722F0878-D82F-479C-938E-0DEBC59F4716}" srcId="{E2CF5CA2-A067-446A-89C6-DF4C537080DF}" destId="{10F3C037-1976-4983-99BF-F621025EB919}" srcOrd="0" destOrd="0" parTransId="{FD229F73-6BED-4B7F-BE7D-111DF53D3945}" sibTransId="{B80DF8E8-6AF2-4F06-9D47-D52A497458BB}"/>
    <dgm:cxn modelId="{CC17497A-F4EC-435F-AE02-88D42BCDA5A1}" type="presOf" srcId="{10F3C037-1976-4983-99BF-F621025EB919}" destId="{714C4429-B494-4F20-9454-FDDB0E6C590C}" srcOrd="0" destOrd="0" presId="urn:microsoft.com/office/officeart/2008/layout/CircleAccentTimeline#8"/>
    <dgm:cxn modelId="{BFE98F82-E45F-4BED-9E3F-41A768691F76}" type="presOf" srcId="{E268A6FB-5364-4D5A-B9A6-2E9433238B56}" destId="{C9F70505-EF5D-47A5-B4F7-A4FC4D5F64D3}" srcOrd="0" destOrd="0" presId="urn:microsoft.com/office/officeart/2008/layout/CircleAccentTimeline#8"/>
    <dgm:cxn modelId="{1A7F2E83-A160-49D6-9B43-CB1F85EC24C9}" srcId="{E3A32332-CADE-4DD2-BF80-813A9ED06249}" destId="{C09A4844-615F-42A0-965C-5141A6929B79}" srcOrd="1" destOrd="0" parTransId="{E54920A9-0970-40D5-9C5A-B70CA856DBB7}" sibTransId="{953768A5-638D-48CA-915F-7D55458E143A}"/>
    <dgm:cxn modelId="{E45F4B92-7171-427C-BA5F-E19CF2EDA470}" type="presOf" srcId="{405D70F7-996C-4328-83AC-53C9D3328E83}" destId="{6FB26B0C-66A2-4DC0-A446-6EA531533260}" srcOrd="0" destOrd="0" presId="urn:microsoft.com/office/officeart/2008/layout/CircleAccentTimeline#8"/>
    <dgm:cxn modelId="{923850A2-94BD-48FA-B6DC-3C1AC6C62C8D}" type="presOf" srcId="{69C62A8F-AE99-4D52-B640-B031B98B18FA}" destId="{8995D5C2-AE57-40EE-8995-6F57E52B31C5}" srcOrd="0" destOrd="0" presId="urn:microsoft.com/office/officeart/2008/layout/CircleAccentTimeline#8"/>
    <dgm:cxn modelId="{61E47BA8-AF73-41D3-BC31-01884491C4D4}" srcId="{E3A32332-CADE-4DD2-BF80-813A9ED06249}" destId="{CF79DCF3-1E63-4B1B-9488-203C2E8B7FC9}" srcOrd="0" destOrd="0" parTransId="{C8B2F80D-6935-4039-AA54-D385A0395C72}" sibTransId="{5584BFF2-CB1C-4BB5-B6D9-FB194DF569DA}"/>
    <dgm:cxn modelId="{3A0096B3-5B88-4410-9599-E1AF3452A358}" srcId="{E2CF5CA2-A067-446A-89C6-DF4C537080DF}" destId="{14A9692C-7A35-43A4-8B90-0F0583934BCA}" srcOrd="2" destOrd="0" parTransId="{56956D84-1AF7-44B3-8FA4-EDF4E616E427}" sibTransId="{27B73F24-3F7E-498D-BA16-18519D3B6DBF}"/>
    <dgm:cxn modelId="{4496ADB8-2BB5-4026-A42A-A782896A236B}" srcId="{E3A32332-CADE-4DD2-BF80-813A9ED06249}" destId="{69C62A8F-AE99-4D52-B640-B031B98B18FA}" srcOrd="5" destOrd="0" parTransId="{1EE6450F-11FD-4430-AEB8-2B4289E91FEA}" sibTransId="{5018F90B-79F3-49C5-84DD-4C39E36002EF}"/>
    <dgm:cxn modelId="{AF4751C4-7D5D-470C-B438-7C4715C48734}" srcId="{1E683801-F7B7-45A0-A469-D789437BA2BB}" destId="{E3A32332-CADE-4DD2-BF80-813A9ED06249}" srcOrd="0" destOrd="0" parTransId="{88C6344A-E856-4C0A-90D4-38DFD3898AD7}" sibTransId="{4CC0FD6D-D533-48BA-A81C-691C97EF9DDA}"/>
    <dgm:cxn modelId="{4FA4C5C6-F87C-4889-A6E6-34C36E359090}" type="presOf" srcId="{B9D9450E-C20F-48D6-8728-BAB8BC47C5B9}" destId="{08B1046B-0168-4677-A374-E39A95736F6F}" srcOrd="0" destOrd="0" presId="urn:microsoft.com/office/officeart/2008/layout/CircleAccentTimeline#8"/>
    <dgm:cxn modelId="{E10570CA-D989-4458-A926-476D476EB1BF}" type="presOf" srcId="{3C09B40A-4FC3-434E-971F-292CA411A27C}" destId="{A19FEFCA-974B-40EE-980E-4233F5F8B121}" srcOrd="0" destOrd="0" presId="urn:microsoft.com/office/officeart/2008/layout/CircleAccentTimeline#8"/>
    <dgm:cxn modelId="{269D38DE-E4BE-4A1B-BED6-160436681F67}" type="presOf" srcId="{14A9692C-7A35-43A4-8B90-0F0583934BCA}" destId="{4726258B-DF5C-4C07-8711-2C2B669CA03D}" srcOrd="0" destOrd="0" presId="urn:microsoft.com/office/officeart/2008/layout/CircleAccentTimeline#8"/>
    <dgm:cxn modelId="{300DE3EA-F2B6-4220-9D4C-E378CE301107}" type="presOf" srcId="{CF79DCF3-1E63-4B1B-9488-203C2E8B7FC9}" destId="{0F472E4A-9409-425A-8F36-0111F2300AFA}" srcOrd="0" destOrd="0" presId="urn:microsoft.com/office/officeart/2008/layout/CircleAccentTimeline#8"/>
    <dgm:cxn modelId="{082E99F5-B444-462D-868C-125B908E0F58}" srcId="{1E683801-F7B7-45A0-A469-D789437BA2BB}" destId="{E2CF5CA2-A067-446A-89C6-DF4C537080DF}" srcOrd="1" destOrd="0" parTransId="{B84A3158-9C4F-4E97-B403-0E72C4EC700D}" sibTransId="{0CD0D7F5-B024-4A8E-9DD2-8AA7209AFA01}"/>
    <dgm:cxn modelId="{F55543FF-E2EC-42F7-B47C-F515919F812B}" type="presOf" srcId="{E2CF5CA2-A067-446A-89C6-DF4C537080DF}" destId="{412231A8-3675-4C37-A9D6-C1B131FA0122}" srcOrd="0" destOrd="0" presId="urn:microsoft.com/office/officeart/2008/layout/CircleAccentTimeline#8"/>
    <dgm:cxn modelId="{DCAF59FF-483D-4D8F-9F48-F651F863A714}" srcId="{E3A32332-CADE-4DD2-BF80-813A9ED06249}" destId="{B9D9450E-C20F-48D6-8728-BAB8BC47C5B9}" srcOrd="6" destOrd="0" parTransId="{87DE3D2F-3EC4-4CA4-98A3-CC920B22B0BD}" sibTransId="{80225E44-3534-4CDF-ABAF-471792B2A5AB}"/>
    <dgm:cxn modelId="{DD318094-673C-42D7-9046-29155F5E0A7A}" type="presParOf" srcId="{D7D62FCF-3727-44ED-B5AF-B0E7F82CEA3C}" destId="{B4FE8EBB-E8D9-4036-AFC9-34B8A7FE3E23}" srcOrd="0" destOrd="0" presId="urn:microsoft.com/office/officeart/2008/layout/CircleAccentTimeline#8"/>
    <dgm:cxn modelId="{3C4F1196-9E8C-4D0A-906E-918B32FAB8E3}" type="presParOf" srcId="{B4FE8EBB-E8D9-4036-AFC9-34B8A7FE3E23}" destId="{02B5ADB5-C8B1-4E0B-82C8-1F695A7417A1}" srcOrd="0" destOrd="0" presId="urn:microsoft.com/office/officeart/2008/layout/CircleAccentTimeline#8"/>
    <dgm:cxn modelId="{2F0FCB27-8A27-453E-9C16-9C94881CA9A3}" type="presParOf" srcId="{B4FE8EBB-E8D9-4036-AFC9-34B8A7FE3E23}" destId="{FA3F5BE5-6BAA-446B-A203-347A662B63B4}" srcOrd="1" destOrd="0" presId="urn:microsoft.com/office/officeart/2008/layout/CircleAccentTimeline#8"/>
    <dgm:cxn modelId="{07407DDC-BD89-4FE9-8C98-FF0709A9285F}" type="presParOf" srcId="{B4FE8EBB-E8D9-4036-AFC9-34B8A7FE3E23}" destId="{0E3BF39E-2400-4E8B-894E-F457010409BC}" srcOrd="2" destOrd="0" presId="urn:microsoft.com/office/officeart/2008/layout/CircleAccentTimeline#8"/>
    <dgm:cxn modelId="{22351D6F-7865-4EDC-8BC8-7F51FE51A71D}" type="presParOf" srcId="{D7D62FCF-3727-44ED-B5AF-B0E7F82CEA3C}" destId="{868C56E9-6A10-4075-9515-24F0C8A11922}" srcOrd="1" destOrd="0" presId="urn:microsoft.com/office/officeart/2008/layout/CircleAccentTimeline#8"/>
    <dgm:cxn modelId="{F9DFE021-70FD-4785-8833-8BE6763F32E8}" type="presParOf" srcId="{D7D62FCF-3727-44ED-B5AF-B0E7F82CEA3C}" destId="{2CBA2E97-2CEE-4B6E-B1C9-39F1EA0342E9}" srcOrd="2" destOrd="0" presId="urn:microsoft.com/office/officeart/2008/layout/CircleAccentTimeline#8"/>
    <dgm:cxn modelId="{7B72C978-BF16-4BDC-8182-BC95913A24D5}" type="presParOf" srcId="{D7D62FCF-3727-44ED-B5AF-B0E7F82CEA3C}" destId="{F6BDDB2C-BABB-477F-AF3C-3B39E07CD795}" srcOrd="3" destOrd="0" presId="urn:microsoft.com/office/officeart/2008/layout/CircleAccentTimeline#8"/>
    <dgm:cxn modelId="{3E3A3A82-A324-491A-870A-DEE6806C85B1}" type="presParOf" srcId="{D7D62FCF-3727-44ED-B5AF-B0E7F82CEA3C}" destId="{440BD2AF-C8C0-4327-AA34-966A63879EF4}" srcOrd="4" destOrd="0" presId="urn:microsoft.com/office/officeart/2008/layout/CircleAccentTimeline#8"/>
    <dgm:cxn modelId="{CD847E39-0185-42B0-B510-FEBAEA0F17DF}" type="presParOf" srcId="{440BD2AF-C8C0-4327-AA34-966A63879EF4}" destId="{0C9C8B07-E1BC-4A12-BCAC-D5169FC1E963}" srcOrd="0" destOrd="0" presId="urn:microsoft.com/office/officeart/2008/layout/CircleAccentTimeline#8"/>
    <dgm:cxn modelId="{6A4C8E97-8049-495E-A994-FDA9FCCD301D}" type="presParOf" srcId="{440BD2AF-C8C0-4327-AA34-966A63879EF4}" destId="{0F472E4A-9409-425A-8F36-0111F2300AFA}" srcOrd="1" destOrd="0" presId="urn:microsoft.com/office/officeart/2008/layout/CircleAccentTimeline#8"/>
    <dgm:cxn modelId="{ABE47A2A-2337-4EA8-BD6E-86173F0956E9}" type="presParOf" srcId="{440BD2AF-C8C0-4327-AA34-966A63879EF4}" destId="{59BEF73C-17E6-4E82-8A71-3D4021027849}" srcOrd="2" destOrd="0" presId="urn:microsoft.com/office/officeart/2008/layout/CircleAccentTimeline#8"/>
    <dgm:cxn modelId="{B84D2DC7-3F0B-42CD-920C-7800A6C15293}" type="presParOf" srcId="{D7D62FCF-3727-44ED-B5AF-B0E7F82CEA3C}" destId="{6DA0DFDB-23F4-4725-B952-B0BC706CA485}" srcOrd="5" destOrd="0" presId="urn:microsoft.com/office/officeart/2008/layout/CircleAccentTimeline#8"/>
    <dgm:cxn modelId="{F3FF6526-1A0B-4CC3-B0A1-2E42B20D7B97}" type="presParOf" srcId="{D7D62FCF-3727-44ED-B5AF-B0E7F82CEA3C}" destId="{5EFDD0FB-59A3-44AF-8378-8186543C936A}" srcOrd="6" destOrd="0" presId="urn:microsoft.com/office/officeart/2008/layout/CircleAccentTimeline#8"/>
    <dgm:cxn modelId="{7806DF05-B8DE-4456-8EAA-283FBDD79D15}" type="presParOf" srcId="{D7D62FCF-3727-44ED-B5AF-B0E7F82CEA3C}" destId="{A14631D2-2200-4F94-992B-C83CBE48A350}" srcOrd="7" destOrd="0" presId="urn:microsoft.com/office/officeart/2008/layout/CircleAccentTimeline#8"/>
    <dgm:cxn modelId="{690B55B5-223A-44BA-B349-DDF259E0CEA9}" type="presParOf" srcId="{D7D62FCF-3727-44ED-B5AF-B0E7F82CEA3C}" destId="{E45CB698-111C-40BE-921A-5791400B909A}" srcOrd="8" destOrd="0" presId="urn:microsoft.com/office/officeart/2008/layout/CircleAccentTimeline#8"/>
    <dgm:cxn modelId="{ABDEFD48-1373-4BA5-9687-6EA1A24D30DC}" type="presParOf" srcId="{E45CB698-111C-40BE-921A-5791400B909A}" destId="{0A6F5E89-8C85-48A5-8322-111D236C2D49}" srcOrd="0" destOrd="0" presId="urn:microsoft.com/office/officeart/2008/layout/CircleAccentTimeline#8"/>
    <dgm:cxn modelId="{CCCD3DD0-E93B-477C-BDFA-06E2F92358AA}" type="presParOf" srcId="{E45CB698-111C-40BE-921A-5791400B909A}" destId="{2B0EAC48-BD8C-466D-AE30-32566C605EF5}" srcOrd="1" destOrd="0" presId="urn:microsoft.com/office/officeart/2008/layout/CircleAccentTimeline#8"/>
    <dgm:cxn modelId="{32D2D3FA-A51F-4732-8ED6-451EE6154B3C}" type="presParOf" srcId="{E45CB698-111C-40BE-921A-5791400B909A}" destId="{A9B62CDE-3354-43CF-BD62-F3E710DD4AB5}" srcOrd="2" destOrd="0" presId="urn:microsoft.com/office/officeart/2008/layout/CircleAccentTimeline#8"/>
    <dgm:cxn modelId="{F5445AF7-6787-43E5-A8DB-A2DEDCDC97D5}" type="presParOf" srcId="{D7D62FCF-3727-44ED-B5AF-B0E7F82CEA3C}" destId="{99FFAF76-8D3D-4C94-98FA-47C5FD572909}" srcOrd="9" destOrd="0" presId="urn:microsoft.com/office/officeart/2008/layout/CircleAccentTimeline#8"/>
    <dgm:cxn modelId="{9AF1BC60-AC75-45BA-A091-1B4F158D1DBE}" type="presParOf" srcId="{D7D62FCF-3727-44ED-B5AF-B0E7F82CEA3C}" destId="{7E1634DC-4B01-4A7D-BC6C-0EF4264FD7AE}" srcOrd="10" destOrd="0" presId="urn:microsoft.com/office/officeart/2008/layout/CircleAccentTimeline#8"/>
    <dgm:cxn modelId="{77A94AB1-614B-43FC-96F8-C59A2A932BAB}" type="presParOf" srcId="{D7D62FCF-3727-44ED-B5AF-B0E7F82CEA3C}" destId="{45603007-FD9C-4942-BC13-EE5F9D0AAFC8}" srcOrd="11" destOrd="0" presId="urn:microsoft.com/office/officeart/2008/layout/CircleAccentTimeline#8"/>
    <dgm:cxn modelId="{363D6AE9-C55B-40FF-8903-D90C3D49FB78}" type="presParOf" srcId="{D7D62FCF-3727-44ED-B5AF-B0E7F82CEA3C}" destId="{905C6637-2410-4392-A21A-F6A6DD753065}" srcOrd="12" destOrd="0" presId="urn:microsoft.com/office/officeart/2008/layout/CircleAccentTimeline#8"/>
    <dgm:cxn modelId="{CA07D6FE-767F-425C-8805-397C62B665D2}" type="presParOf" srcId="{905C6637-2410-4392-A21A-F6A6DD753065}" destId="{0C9798BF-5705-484D-9118-BE3EBB965042}" srcOrd="0" destOrd="0" presId="urn:microsoft.com/office/officeart/2008/layout/CircleAccentTimeline#8"/>
    <dgm:cxn modelId="{06D2371C-924F-47CE-BE8B-813E47F7DF57}" type="presParOf" srcId="{905C6637-2410-4392-A21A-F6A6DD753065}" destId="{C9F70505-EF5D-47A5-B4F7-A4FC4D5F64D3}" srcOrd="1" destOrd="0" presId="urn:microsoft.com/office/officeart/2008/layout/CircleAccentTimeline#8"/>
    <dgm:cxn modelId="{651180B4-DF20-44CE-9911-F7566F00496F}" type="presParOf" srcId="{905C6637-2410-4392-A21A-F6A6DD753065}" destId="{DD3B8DCC-78ED-4EE0-8C9D-DAD14BCDA847}" srcOrd="2" destOrd="0" presId="urn:microsoft.com/office/officeart/2008/layout/CircleAccentTimeline#8"/>
    <dgm:cxn modelId="{13D01D4C-D6C1-4BD4-A85E-2BB6610D6401}" type="presParOf" srcId="{D7D62FCF-3727-44ED-B5AF-B0E7F82CEA3C}" destId="{5DE99E0C-6DC2-4F9C-852A-925B97759595}" srcOrd="13" destOrd="0" presId="urn:microsoft.com/office/officeart/2008/layout/CircleAccentTimeline#8"/>
    <dgm:cxn modelId="{BBF1B7A5-79A7-435F-925C-62C61F372AF2}" type="presParOf" srcId="{D7D62FCF-3727-44ED-B5AF-B0E7F82CEA3C}" destId="{99C8BC4F-2264-4B69-8D31-67A8269777BC}" srcOrd="14" destOrd="0" presId="urn:microsoft.com/office/officeart/2008/layout/CircleAccentTimeline#8"/>
    <dgm:cxn modelId="{A1774A27-F35C-41F3-87A8-340195AE184F}" type="presParOf" srcId="{D7D62FCF-3727-44ED-B5AF-B0E7F82CEA3C}" destId="{8C759118-D24A-49CB-9DDD-AE329B775EC6}" srcOrd="15" destOrd="0" presId="urn:microsoft.com/office/officeart/2008/layout/CircleAccentTimeline#8"/>
    <dgm:cxn modelId="{D6CB863F-A994-4485-ACC9-AE2462FFB69D}" type="presParOf" srcId="{D7D62FCF-3727-44ED-B5AF-B0E7F82CEA3C}" destId="{58FABD87-1DE6-482C-B930-9426A1D2AB6C}" srcOrd="16" destOrd="0" presId="urn:microsoft.com/office/officeart/2008/layout/CircleAccentTimeline#8"/>
    <dgm:cxn modelId="{FA2E9E26-A911-4FAC-B35E-381683EF0117}" type="presParOf" srcId="{58FABD87-1DE6-482C-B930-9426A1D2AB6C}" destId="{F22B9E15-6C75-4B9B-9AD9-A4F439D177F6}" srcOrd="0" destOrd="0" presId="urn:microsoft.com/office/officeart/2008/layout/CircleAccentTimeline#8"/>
    <dgm:cxn modelId="{EFBC663E-9951-4521-8C1E-1C451DF699CF}" type="presParOf" srcId="{58FABD87-1DE6-482C-B930-9426A1D2AB6C}" destId="{BB308288-DBCA-4B4F-BE1E-82A92BE336C7}" srcOrd="1" destOrd="0" presId="urn:microsoft.com/office/officeart/2008/layout/CircleAccentTimeline#8"/>
    <dgm:cxn modelId="{2EA0A660-5F7D-47CC-8752-BA05FF180271}" type="presParOf" srcId="{58FABD87-1DE6-482C-B930-9426A1D2AB6C}" destId="{1A3A3A5B-8385-4BDB-8CF0-295A205CA474}" srcOrd="2" destOrd="0" presId="urn:microsoft.com/office/officeart/2008/layout/CircleAccentTimeline#8"/>
    <dgm:cxn modelId="{35900821-FC8A-490F-89FE-35CC8E201433}" type="presParOf" srcId="{D7D62FCF-3727-44ED-B5AF-B0E7F82CEA3C}" destId="{F7847519-CF1D-4DA3-A759-25FC57EF762B}" srcOrd="17" destOrd="0" presId="urn:microsoft.com/office/officeart/2008/layout/CircleAccentTimeline#8"/>
    <dgm:cxn modelId="{B4A2878F-D4F0-46F8-AFA0-CD92E6635639}" type="presParOf" srcId="{D7D62FCF-3727-44ED-B5AF-B0E7F82CEA3C}" destId="{12F7E0B1-55A1-49BF-ACD1-B27DE1B48BEC}" srcOrd="18" destOrd="0" presId="urn:microsoft.com/office/officeart/2008/layout/CircleAccentTimeline#8"/>
    <dgm:cxn modelId="{3F66B01E-A475-4E04-87A3-64CE8C9147D1}" type="presParOf" srcId="{D7D62FCF-3727-44ED-B5AF-B0E7F82CEA3C}" destId="{D16D80B3-A355-4262-B14C-836F2057920D}" srcOrd="19" destOrd="0" presId="urn:microsoft.com/office/officeart/2008/layout/CircleAccentTimeline#8"/>
    <dgm:cxn modelId="{DB603332-40D0-4C0A-9D56-53C935CC2C49}" type="presParOf" srcId="{D7D62FCF-3727-44ED-B5AF-B0E7F82CEA3C}" destId="{DA712023-0091-41D5-A00B-0E33D555CD3A}" srcOrd="20" destOrd="0" presId="urn:microsoft.com/office/officeart/2008/layout/CircleAccentTimeline#8"/>
    <dgm:cxn modelId="{A905D327-4BCF-48DA-A45A-4C67774947F1}" type="presParOf" srcId="{DA712023-0091-41D5-A00B-0E33D555CD3A}" destId="{357166FB-92DF-44D8-85A2-14302289926B}" srcOrd="0" destOrd="0" presId="urn:microsoft.com/office/officeart/2008/layout/CircleAccentTimeline#8"/>
    <dgm:cxn modelId="{8B7DB034-4134-4B08-BC8B-6D4A96075469}" type="presParOf" srcId="{DA712023-0091-41D5-A00B-0E33D555CD3A}" destId="{A19FEFCA-974B-40EE-980E-4233F5F8B121}" srcOrd="1" destOrd="0" presId="urn:microsoft.com/office/officeart/2008/layout/CircleAccentTimeline#8"/>
    <dgm:cxn modelId="{F076D6B2-292C-4962-90B9-3C8FB473B02B}" type="presParOf" srcId="{DA712023-0091-41D5-A00B-0E33D555CD3A}" destId="{CEF7C12D-F5F4-47B3-9B93-7A00C624E597}" srcOrd="2" destOrd="0" presId="urn:microsoft.com/office/officeart/2008/layout/CircleAccentTimeline#8"/>
    <dgm:cxn modelId="{91AA8D02-348A-4D2E-BC3E-06367DB3483A}" type="presParOf" srcId="{D7D62FCF-3727-44ED-B5AF-B0E7F82CEA3C}" destId="{76ED1C28-AD78-48CC-952F-3BE01AB3AEB9}" srcOrd="21" destOrd="0" presId="urn:microsoft.com/office/officeart/2008/layout/CircleAccentTimeline#8"/>
    <dgm:cxn modelId="{FF773FC1-1DEB-4DD6-8FAC-BFE6630A532C}" type="presParOf" srcId="{D7D62FCF-3727-44ED-B5AF-B0E7F82CEA3C}" destId="{DFBF9D3E-9C51-47FB-BF67-829D07DD8F7D}" srcOrd="22" destOrd="0" presId="urn:microsoft.com/office/officeart/2008/layout/CircleAccentTimeline#8"/>
    <dgm:cxn modelId="{B14E7D86-0102-4437-948E-171F50BD51A9}" type="presParOf" srcId="{D7D62FCF-3727-44ED-B5AF-B0E7F82CEA3C}" destId="{DCF9B0D3-7F7F-4B98-ACC0-95BECB0E17C5}" srcOrd="23" destOrd="0" presId="urn:microsoft.com/office/officeart/2008/layout/CircleAccentTimeline#8"/>
    <dgm:cxn modelId="{ED32F161-BDEA-439E-9984-6E7AFA8A28E5}" type="presParOf" srcId="{D7D62FCF-3727-44ED-B5AF-B0E7F82CEA3C}" destId="{C4F34E6E-83C3-4629-B639-FD0464131E0F}" srcOrd="24" destOrd="0" presId="urn:microsoft.com/office/officeart/2008/layout/CircleAccentTimeline#8"/>
    <dgm:cxn modelId="{D0A17D3B-E114-496A-90C1-22DF7791E2E3}" type="presParOf" srcId="{C4F34E6E-83C3-4629-B639-FD0464131E0F}" destId="{2BEC56B0-DF00-454F-924E-B9938E30D887}" srcOrd="0" destOrd="0" presId="urn:microsoft.com/office/officeart/2008/layout/CircleAccentTimeline#8"/>
    <dgm:cxn modelId="{E1C822F2-5EB9-4D12-AE65-896F8910754A}" type="presParOf" srcId="{C4F34E6E-83C3-4629-B639-FD0464131E0F}" destId="{8995D5C2-AE57-40EE-8995-6F57E52B31C5}" srcOrd="1" destOrd="0" presId="urn:microsoft.com/office/officeart/2008/layout/CircleAccentTimeline#8"/>
    <dgm:cxn modelId="{95427DC2-0BDD-4438-94C3-2C9EB127C189}" type="presParOf" srcId="{C4F34E6E-83C3-4629-B639-FD0464131E0F}" destId="{907611C0-2817-4344-95A6-B7D68B72FE37}" srcOrd="2" destOrd="0" presId="urn:microsoft.com/office/officeart/2008/layout/CircleAccentTimeline#8"/>
    <dgm:cxn modelId="{0CD1AA40-FAEA-421A-8718-9715CB8FDDAD}" type="presParOf" srcId="{D7D62FCF-3727-44ED-B5AF-B0E7F82CEA3C}" destId="{3FA9D780-40EE-456D-8779-52CCB2B54D36}" srcOrd="25" destOrd="0" presId="urn:microsoft.com/office/officeart/2008/layout/CircleAccentTimeline#8"/>
    <dgm:cxn modelId="{2D34AE6A-5223-4B06-AD13-84EF66925008}" type="presParOf" srcId="{D7D62FCF-3727-44ED-B5AF-B0E7F82CEA3C}" destId="{6A799C7D-724C-4D16-8651-4704E3011247}" srcOrd="26" destOrd="0" presId="urn:microsoft.com/office/officeart/2008/layout/CircleAccentTimeline#8"/>
    <dgm:cxn modelId="{F82ECE21-F4CC-48BC-93AC-65B148587F31}" type="presParOf" srcId="{D7D62FCF-3727-44ED-B5AF-B0E7F82CEA3C}" destId="{01EEEDF9-DCA0-4651-BFB6-059B28388FE3}" srcOrd="27" destOrd="0" presId="urn:microsoft.com/office/officeart/2008/layout/CircleAccentTimeline#8"/>
    <dgm:cxn modelId="{1C243026-8504-4EA7-8710-E9A373FFECCD}" type="presParOf" srcId="{D7D62FCF-3727-44ED-B5AF-B0E7F82CEA3C}" destId="{39CAB992-C8E8-4D02-9AC2-1C9B5BCC4C33}" srcOrd="28" destOrd="0" presId="urn:microsoft.com/office/officeart/2008/layout/CircleAccentTimeline#8"/>
    <dgm:cxn modelId="{DE276E6A-60D1-4790-89AD-F54394A93EA2}" type="presParOf" srcId="{39CAB992-C8E8-4D02-9AC2-1C9B5BCC4C33}" destId="{DF53F918-CD45-4F2C-A02F-C06CF03DB6D7}" srcOrd="0" destOrd="0" presId="urn:microsoft.com/office/officeart/2008/layout/CircleAccentTimeline#8"/>
    <dgm:cxn modelId="{4DF42DA8-6033-4175-8F6F-805B9E4BEF83}" type="presParOf" srcId="{39CAB992-C8E8-4D02-9AC2-1C9B5BCC4C33}" destId="{08B1046B-0168-4677-A374-E39A95736F6F}" srcOrd="1" destOrd="0" presId="urn:microsoft.com/office/officeart/2008/layout/CircleAccentTimeline#8"/>
    <dgm:cxn modelId="{E0ED07D3-1909-4713-BFF7-8F3596F967B0}" type="presParOf" srcId="{39CAB992-C8E8-4D02-9AC2-1C9B5BCC4C33}" destId="{7C7AB38B-AF7B-463A-A323-4D4DEB4B1D65}" srcOrd="2" destOrd="0" presId="urn:microsoft.com/office/officeart/2008/layout/CircleAccentTimeline#8"/>
    <dgm:cxn modelId="{EB4D53FF-1CA1-42B1-9CCD-331297167408}" type="presParOf" srcId="{D7D62FCF-3727-44ED-B5AF-B0E7F82CEA3C}" destId="{2496D5C4-4F05-4E52-A1F7-98C836629148}" srcOrd="29" destOrd="0" presId="urn:microsoft.com/office/officeart/2008/layout/CircleAccentTimeline#8"/>
    <dgm:cxn modelId="{E0ECB6ED-C918-4250-A9D5-F87B474D5021}" type="presParOf" srcId="{D7D62FCF-3727-44ED-B5AF-B0E7F82CEA3C}" destId="{0FCC4944-0B63-419A-AD70-917E14DC430B}" srcOrd="30" destOrd="0" presId="urn:microsoft.com/office/officeart/2008/layout/CircleAccentTimeline#8"/>
    <dgm:cxn modelId="{E40C8BEF-58D8-48F6-96B4-03D70AECAB86}" type="presParOf" srcId="{D7D62FCF-3727-44ED-B5AF-B0E7F82CEA3C}" destId="{6F9DE932-49FD-45E0-89A8-8C61B49FABDF}" srcOrd="31" destOrd="0" presId="urn:microsoft.com/office/officeart/2008/layout/CircleAccentTimeline#8"/>
    <dgm:cxn modelId="{C904F871-9A77-488A-B01A-09C08B777C1C}" type="presParOf" srcId="{D7D62FCF-3727-44ED-B5AF-B0E7F82CEA3C}" destId="{65A5AFB7-3E1B-453E-9858-E5DAC05688E0}" srcOrd="32" destOrd="0" presId="urn:microsoft.com/office/officeart/2008/layout/CircleAccentTimeline#8"/>
    <dgm:cxn modelId="{9F63F8AB-8171-4D10-A7EA-816AEE9710B0}" type="presParOf" srcId="{65A5AFB7-3E1B-453E-9858-E5DAC05688E0}" destId="{50C207D4-41C9-4662-BE67-E547F8DCED46}" srcOrd="0" destOrd="0" presId="urn:microsoft.com/office/officeart/2008/layout/CircleAccentTimeline#8"/>
    <dgm:cxn modelId="{85561AA7-ECEB-4886-AB6A-2BFD8467690E}" type="presParOf" srcId="{65A5AFB7-3E1B-453E-9858-E5DAC05688E0}" destId="{6FB26B0C-66A2-4DC0-A446-6EA531533260}" srcOrd="1" destOrd="0" presId="urn:microsoft.com/office/officeart/2008/layout/CircleAccentTimeline#8"/>
    <dgm:cxn modelId="{5DBCD1C6-3994-4538-BA5A-D51EA2E54CF6}" type="presParOf" srcId="{65A5AFB7-3E1B-453E-9858-E5DAC05688E0}" destId="{699C4458-5EC6-4A83-966B-D264F295609B}" srcOrd="2" destOrd="0" presId="urn:microsoft.com/office/officeart/2008/layout/CircleAccentTimeline#8"/>
    <dgm:cxn modelId="{AB817883-1525-4F47-8274-DC4553210A13}" type="presParOf" srcId="{D7D62FCF-3727-44ED-B5AF-B0E7F82CEA3C}" destId="{FA45BAE8-DA2B-4AEB-884D-F318473FFA94}" srcOrd="33" destOrd="0" presId="urn:microsoft.com/office/officeart/2008/layout/CircleAccentTimeline#8"/>
    <dgm:cxn modelId="{294955FE-E41F-46AD-8E2A-7DF271980A07}" type="presParOf" srcId="{D7D62FCF-3727-44ED-B5AF-B0E7F82CEA3C}" destId="{3677751B-3019-40DC-9985-9ADB8E938BCA}" srcOrd="34" destOrd="0" presId="urn:microsoft.com/office/officeart/2008/layout/CircleAccentTimeline#8"/>
    <dgm:cxn modelId="{9A41358B-2AEE-455F-977C-9E3C8730B713}" type="presParOf" srcId="{D7D62FCF-3727-44ED-B5AF-B0E7F82CEA3C}" destId="{9E9E91CE-9F65-4ED3-A611-0FF96BF42F94}" srcOrd="35" destOrd="0" presId="urn:microsoft.com/office/officeart/2008/layout/CircleAccentTimeline#8"/>
    <dgm:cxn modelId="{20A7C6CE-ED90-40E8-ACDD-D1BF7E7A6C6A}" type="presParOf" srcId="{9E9E91CE-9F65-4ED3-A611-0FF96BF42F94}" destId="{2980E90E-58B4-4F35-B4A6-4177D392CAD2}" srcOrd="0" destOrd="0" presId="urn:microsoft.com/office/officeart/2008/layout/CircleAccentTimeline#8"/>
    <dgm:cxn modelId="{C457F9E8-EC2F-47AA-803E-109DC6F2DE52}" type="presParOf" srcId="{9E9E91CE-9F65-4ED3-A611-0FF96BF42F94}" destId="{412231A8-3675-4C37-A9D6-C1B131FA0122}" srcOrd="1" destOrd="0" presId="urn:microsoft.com/office/officeart/2008/layout/CircleAccentTimeline#8"/>
    <dgm:cxn modelId="{1A52A98B-F210-47BB-8AE0-B52EDF7C86DE}" type="presParOf" srcId="{9E9E91CE-9F65-4ED3-A611-0FF96BF42F94}" destId="{44224958-02EF-4634-AF17-E0D5968F0591}" srcOrd="2" destOrd="0" presId="urn:microsoft.com/office/officeart/2008/layout/CircleAccentTimeline#8"/>
    <dgm:cxn modelId="{55B112A7-F718-42A8-9FE8-A33B1F3822B7}" type="presParOf" srcId="{D7D62FCF-3727-44ED-B5AF-B0E7F82CEA3C}" destId="{1B1C33E9-1D7C-4DAD-A9F1-ECF9757D2F27}" srcOrd="36" destOrd="0" presId="urn:microsoft.com/office/officeart/2008/layout/CircleAccentTimeline#8"/>
    <dgm:cxn modelId="{05C896BF-6CD3-43D3-93C7-670FE5948EF8}" type="presParOf" srcId="{D7D62FCF-3727-44ED-B5AF-B0E7F82CEA3C}" destId="{1D1BE1B9-DA6A-49B5-8651-56F283E0DCA0}" srcOrd="37" destOrd="0" presId="urn:microsoft.com/office/officeart/2008/layout/CircleAccentTimeline#8"/>
    <dgm:cxn modelId="{F365B122-9DE1-4DD2-AD00-4C4F158EC050}" type="presParOf" srcId="{D7D62FCF-3727-44ED-B5AF-B0E7F82CEA3C}" destId="{53C13E9C-C050-43B7-9549-FC3B32A9EF36}" srcOrd="38" destOrd="0" presId="urn:microsoft.com/office/officeart/2008/layout/CircleAccentTimeline#8"/>
    <dgm:cxn modelId="{1733A412-ECB6-43AC-B716-91B835DEB90F}" type="presParOf" srcId="{D7D62FCF-3727-44ED-B5AF-B0E7F82CEA3C}" destId="{50FC7C42-B973-4357-BBF3-0F17180F954A}" srcOrd="39" destOrd="0" presId="urn:microsoft.com/office/officeart/2008/layout/CircleAccentTimeline#8"/>
    <dgm:cxn modelId="{E637B832-9E09-431E-A1D2-EE86CC54336A}" type="presParOf" srcId="{50FC7C42-B973-4357-BBF3-0F17180F954A}" destId="{D216029A-E96A-4EF4-A6D1-8E01C668AAC8}" srcOrd="0" destOrd="0" presId="urn:microsoft.com/office/officeart/2008/layout/CircleAccentTimeline#8"/>
    <dgm:cxn modelId="{E4931EBC-DCD8-470D-8036-CDE39081639A}" type="presParOf" srcId="{50FC7C42-B973-4357-BBF3-0F17180F954A}" destId="{714C4429-B494-4F20-9454-FDDB0E6C590C}" srcOrd="1" destOrd="0" presId="urn:microsoft.com/office/officeart/2008/layout/CircleAccentTimeline#8"/>
    <dgm:cxn modelId="{24680BC9-5436-4665-9D46-CC9132BDC009}" type="presParOf" srcId="{50FC7C42-B973-4357-BBF3-0F17180F954A}" destId="{E00ADC54-ABB5-4E7A-ADD0-6D53EFEFA096}" srcOrd="2" destOrd="0" presId="urn:microsoft.com/office/officeart/2008/layout/CircleAccentTimeline#8"/>
    <dgm:cxn modelId="{2948B543-DA85-4D15-AC37-F63390ADFEB0}" type="presParOf" srcId="{D7D62FCF-3727-44ED-B5AF-B0E7F82CEA3C}" destId="{0F623E82-9181-46D8-9903-01BBC956A2BA}" srcOrd="40" destOrd="0" presId="urn:microsoft.com/office/officeart/2008/layout/CircleAccentTimeline#8"/>
    <dgm:cxn modelId="{4F0A7DB8-FB12-4D41-A6AA-A3B00125DB15}" type="presParOf" srcId="{D7D62FCF-3727-44ED-B5AF-B0E7F82CEA3C}" destId="{A9140685-2D85-44FA-ACBB-026A9FD9AE9B}" srcOrd="41" destOrd="0" presId="urn:microsoft.com/office/officeart/2008/layout/CircleAccentTimeline#8"/>
    <dgm:cxn modelId="{29389F9C-1131-4144-91EA-144F00F49C4C}" type="presParOf" srcId="{D7D62FCF-3727-44ED-B5AF-B0E7F82CEA3C}" destId="{BB3CE3E4-C6D7-475B-909D-3986A22C3CB1}" srcOrd="42" destOrd="0" presId="urn:microsoft.com/office/officeart/2008/layout/CircleAccentTimeline#8"/>
    <dgm:cxn modelId="{B7EAA7FB-FE3B-498D-8BFA-50DC1901E3D8}" type="presParOf" srcId="{D7D62FCF-3727-44ED-B5AF-B0E7F82CEA3C}" destId="{8F62C312-324A-48DC-83DE-AD190CCA3D74}" srcOrd="43" destOrd="0" presId="urn:microsoft.com/office/officeart/2008/layout/CircleAccentTimeline#8"/>
    <dgm:cxn modelId="{F3848C70-8797-47C8-8D55-B3E98DED9D24}" type="presParOf" srcId="{8F62C312-324A-48DC-83DE-AD190CCA3D74}" destId="{344CB11B-96D5-4D30-A31F-695542A0FD21}" srcOrd="0" destOrd="0" presId="urn:microsoft.com/office/officeart/2008/layout/CircleAccentTimeline#8"/>
    <dgm:cxn modelId="{2DFDC995-8E10-4030-957E-A0EA5214F0CC}" type="presParOf" srcId="{8F62C312-324A-48DC-83DE-AD190CCA3D74}" destId="{61D81315-6423-4873-B1AC-2B769F08321D}" srcOrd="1" destOrd="0" presId="urn:microsoft.com/office/officeart/2008/layout/CircleAccentTimeline#8"/>
    <dgm:cxn modelId="{46BE6944-20CC-4BC7-BA2B-736F165CEFFC}" type="presParOf" srcId="{8F62C312-324A-48DC-83DE-AD190CCA3D74}" destId="{5EDB9791-112C-4AED-BF5B-A44BFDC33C88}" srcOrd="2" destOrd="0" presId="urn:microsoft.com/office/officeart/2008/layout/CircleAccentTimeline#8"/>
    <dgm:cxn modelId="{49E8B78C-AF0D-4F77-A63F-F01C69CA8D35}" type="presParOf" srcId="{D7D62FCF-3727-44ED-B5AF-B0E7F82CEA3C}" destId="{AF5DE9F8-D2C8-4A9A-A55A-7CE385451857}" srcOrd="44" destOrd="0" presId="urn:microsoft.com/office/officeart/2008/layout/CircleAccentTimeline#8"/>
    <dgm:cxn modelId="{03C20377-A656-4A24-AF90-6C4C3333EC4C}" type="presParOf" srcId="{D7D62FCF-3727-44ED-B5AF-B0E7F82CEA3C}" destId="{ED8A4D28-883A-4273-8FFE-AE3F2C2B7525}" srcOrd="45" destOrd="0" presId="urn:microsoft.com/office/officeart/2008/layout/CircleAccentTimeline#8"/>
    <dgm:cxn modelId="{2333ED70-F74E-45B9-8D79-A5F46EBD6437}" type="presParOf" srcId="{D7D62FCF-3727-44ED-B5AF-B0E7F82CEA3C}" destId="{A1A6EAC6-F002-44ED-A353-AA7F54EF7E74}" srcOrd="46" destOrd="0" presId="urn:microsoft.com/office/officeart/2008/layout/CircleAccentTimeline#8"/>
    <dgm:cxn modelId="{2DE981AB-8C6C-45BB-A17A-4D5E2469182B}" type="presParOf" srcId="{D7D62FCF-3727-44ED-B5AF-B0E7F82CEA3C}" destId="{07F347DB-CF90-4038-8E3C-FD7D6AC2B0D4}" srcOrd="47" destOrd="0" presId="urn:microsoft.com/office/officeart/2008/layout/CircleAccentTimeline#8"/>
    <dgm:cxn modelId="{34532E00-02F8-4D3C-9B34-90164F516EF1}" type="presParOf" srcId="{07F347DB-CF90-4038-8E3C-FD7D6AC2B0D4}" destId="{CB14AD36-DA1F-4BB2-8B3B-CB03FEC1879F}" srcOrd="0" destOrd="0" presId="urn:microsoft.com/office/officeart/2008/layout/CircleAccentTimeline#8"/>
    <dgm:cxn modelId="{2CFF1C3E-C802-43BF-9F19-42FAB85DE0DD}" type="presParOf" srcId="{07F347DB-CF90-4038-8E3C-FD7D6AC2B0D4}" destId="{4726258B-DF5C-4C07-8711-2C2B669CA03D}" srcOrd="1" destOrd="0" presId="urn:microsoft.com/office/officeart/2008/layout/CircleAccentTimeline#8"/>
    <dgm:cxn modelId="{051C64D9-CB63-467E-A1CC-2EDC6360782D}" type="presParOf" srcId="{07F347DB-CF90-4038-8E3C-FD7D6AC2B0D4}" destId="{84220DA2-BAC4-4DA1-A306-C9269725E6FE}" srcOrd="2" destOrd="0" presId="urn:microsoft.com/office/officeart/2008/layout/CircleAccentTimeline#8"/>
    <dgm:cxn modelId="{7CACE992-BE35-49E3-AFCF-F36D3FA787E8}" type="presParOf" srcId="{D7D62FCF-3727-44ED-B5AF-B0E7F82CEA3C}" destId="{A55EC10D-EED5-412A-A069-6E89D55FAFD6}" srcOrd="48" destOrd="0" presId="urn:microsoft.com/office/officeart/2008/layout/CircleAccentTimeline#8"/>
    <dgm:cxn modelId="{2A8228DC-471A-4A17-B0A1-C75F6421C648}" type="presParOf" srcId="{D7D62FCF-3727-44ED-B5AF-B0E7F82CEA3C}" destId="{0D3E3162-D7A0-4CF9-BF5D-3CF3A202E110}" srcOrd="49" destOrd="0" presId="urn:microsoft.com/office/officeart/2008/layout/CircleAccentTimeline#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683801-F7B7-45A0-A469-D789437BA2BB}" type="doc">
      <dgm:prSet loTypeId="urn:microsoft.com/office/officeart/2008/layout/CircleAccentTimeline#9" loCatId="process" qsTypeId="urn:microsoft.com/office/officeart/2005/8/quickstyle/simple1#13" qsCatId="simple" csTypeId="urn:microsoft.com/office/officeart/2005/8/colors/accent2_2#6" csCatId="accent1" phldr="0"/>
      <dgm:spPr/>
      <dgm:t>
        <a:bodyPr/>
        <a:lstStyle/>
        <a:p>
          <a:endParaRPr lang="en-US"/>
        </a:p>
      </dgm:t>
    </dgm:pt>
    <dgm:pt modelId="{E3A32332-CADE-4DD2-BF80-813A9ED06249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/>
            <a:t>组装订单事件</a:t>
          </a:r>
        </a:p>
      </dgm:t>
    </dgm:pt>
    <dgm:pt modelId="{88C6344A-E856-4C0A-90D4-38DFD3898AD7}" type="parTrans" cxnId="{09A9B4C2-37CF-407A-A08B-84B2CB74E0D8}">
      <dgm:prSet/>
      <dgm:spPr/>
      <dgm:t>
        <a:bodyPr/>
        <a:lstStyle/>
        <a:p>
          <a:endParaRPr lang="en-US"/>
        </a:p>
      </dgm:t>
    </dgm:pt>
    <dgm:pt modelId="{4CC0FD6D-D533-48BA-A81C-691C97EF9DDA}" type="sibTrans" cxnId="{09A9B4C2-37CF-407A-A08B-84B2CB74E0D8}">
      <dgm:prSet/>
      <dgm:spPr/>
      <dgm:t>
        <a:bodyPr/>
        <a:lstStyle/>
        <a:p>
          <a:endParaRPr lang="en-US"/>
        </a:p>
      </dgm:t>
    </dgm:pt>
    <dgm:pt modelId="{CF79DCF3-1E63-4B1B-9488-203C2E8B7FC9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/>
            <a:t>订单批量入队</a:t>
          </a:r>
        </a:p>
      </dgm:t>
    </dgm:pt>
    <dgm:pt modelId="{C8B2F80D-6935-4039-AA54-D385A0395C72}" type="parTrans" cxnId="{C2D25EAC-EA06-4B12-B75D-E59873A60266}">
      <dgm:prSet/>
      <dgm:spPr/>
      <dgm:t>
        <a:bodyPr/>
        <a:lstStyle/>
        <a:p>
          <a:endParaRPr lang="en-US"/>
        </a:p>
      </dgm:t>
    </dgm:pt>
    <dgm:pt modelId="{5584BFF2-CB1C-4BB5-B6D9-FB194DF569DA}" type="sibTrans" cxnId="{C2D25EAC-EA06-4B12-B75D-E59873A60266}">
      <dgm:prSet/>
      <dgm:spPr/>
      <dgm:t>
        <a:bodyPr/>
        <a:lstStyle/>
        <a:p>
          <a:endParaRPr lang="en-US"/>
        </a:p>
      </dgm:t>
    </dgm:pt>
    <dgm:pt modelId="{EC974959-45B5-4BB0-B462-77C0D861FA8E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1</a:t>
          </a:r>
        </a:p>
      </dgm:t>
    </dgm:pt>
    <dgm:pt modelId="{E17A76B8-FCCC-4BAC-97A0-EC5384227D53}" type="parTrans" cxnId="{98AB5428-F1F6-4532-A57E-15A87ED1EE13}">
      <dgm:prSet/>
      <dgm:spPr/>
      <dgm:t>
        <a:bodyPr/>
        <a:lstStyle/>
        <a:p>
          <a:endParaRPr lang="zh-CN" altLang="en-US"/>
        </a:p>
      </dgm:t>
    </dgm:pt>
    <dgm:pt modelId="{D346585D-F7BE-4DE9-9B27-23EE9BE53311}" type="sibTrans" cxnId="{98AB5428-F1F6-4532-A57E-15A87ED1EE13}">
      <dgm:prSet/>
      <dgm:spPr/>
      <dgm:t>
        <a:bodyPr/>
        <a:lstStyle/>
        <a:p>
          <a:endParaRPr lang="zh-CN" altLang="en-US"/>
        </a:p>
      </dgm:t>
    </dgm:pt>
    <dgm:pt modelId="{E2CF5CA2-A067-446A-89C6-DF4C537080DF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900"/>
            <a:t>行情计算</a:t>
          </a:r>
        </a:p>
      </dgm:t>
    </dgm:pt>
    <dgm:pt modelId="{B84A3158-9C4F-4E97-B403-0E72C4EC700D}" type="parTrans" cxnId="{F21A01D3-04A4-4AFA-9E22-2F5D73C33117}">
      <dgm:prSet/>
      <dgm:spPr/>
      <dgm:t>
        <a:bodyPr/>
        <a:lstStyle/>
        <a:p>
          <a:endParaRPr lang="en-US"/>
        </a:p>
      </dgm:t>
    </dgm:pt>
    <dgm:pt modelId="{0CD0D7F5-B024-4A8E-9DD2-8AA7209AFA01}" type="sibTrans" cxnId="{F21A01D3-04A4-4AFA-9E22-2F5D73C33117}">
      <dgm:prSet/>
      <dgm:spPr/>
      <dgm:t>
        <a:bodyPr/>
        <a:lstStyle/>
        <a:p>
          <a:endParaRPr lang="en-US"/>
        </a:p>
      </dgm:t>
    </dgm:pt>
    <dgm:pt modelId="{31ED94B3-2C79-4BD7-8C92-D193240496E6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/>
            <a:t>分线程遍历已订阅机构</a:t>
          </a:r>
          <a:endParaRPr sz="800"/>
        </a:p>
      </dgm:t>
    </dgm:pt>
    <dgm:pt modelId="{F169E6CF-B977-40AD-9870-B7E85E99B6A1}" type="parTrans" cxnId="{6623E3E6-010E-4DA6-ADA4-DDD04C857213}">
      <dgm:prSet/>
      <dgm:spPr/>
      <dgm:t>
        <a:bodyPr/>
        <a:lstStyle/>
        <a:p>
          <a:endParaRPr lang="en-US"/>
        </a:p>
      </dgm:t>
    </dgm:pt>
    <dgm:pt modelId="{9F24F616-BFC6-4A0A-B6F3-AB3A183189BF}" type="sibTrans" cxnId="{6623E3E6-010E-4DA6-ADA4-DDD04C857213}">
      <dgm:prSet/>
      <dgm:spPr/>
      <dgm:t>
        <a:bodyPr/>
        <a:lstStyle/>
        <a:p>
          <a:endParaRPr lang="en-US"/>
        </a:p>
      </dgm:t>
    </dgm:pt>
    <dgm:pt modelId="{DB95AA47-8DDB-4179-9BEA-1228ED753CD4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2</a:t>
          </a:r>
        </a:p>
      </dgm:t>
    </dgm:pt>
    <dgm:pt modelId="{D451EA26-2D52-4392-88C9-52542549BEA6}" type="parTrans" cxnId="{53E5D134-6590-4BD5-B9E1-6B6709B23BA0}">
      <dgm:prSet/>
      <dgm:spPr/>
      <dgm:t>
        <a:bodyPr/>
        <a:lstStyle/>
        <a:p>
          <a:endParaRPr lang="zh-CN" altLang="en-US"/>
        </a:p>
      </dgm:t>
    </dgm:pt>
    <dgm:pt modelId="{688B01CD-FFE1-40B7-82B7-602F4D21D946}" type="sibTrans" cxnId="{53E5D134-6590-4BD5-B9E1-6B6709B23BA0}">
      <dgm:prSet/>
      <dgm:spPr/>
      <dgm:t>
        <a:bodyPr/>
        <a:lstStyle/>
        <a:p>
          <a:endParaRPr lang="zh-CN" altLang="en-US"/>
        </a:p>
      </dgm:t>
    </dgm:pt>
    <dgm:pt modelId="{07757C85-B5D4-42A4-8DC0-9F54EFBE35F7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/>
            <a:t>增量累积报价量及赋值</a:t>
          </a:r>
        </a:p>
      </dgm:t>
    </dgm:pt>
    <dgm:pt modelId="{CF60848E-7F76-4C0F-A9EA-11A2DBF7A9A0}" type="parTrans" cxnId="{C1420C9A-F5D5-4B0E-A502-5384A8D7314D}">
      <dgm:prSet/>
      <dgm:spPr/>
      <dgm:t>
        <a:bodyPr/>
        <a:lstStyle/>
        <a:p>
          <a:endParaRPr lang="zh-CN" altLang="en-US"/>
        </a:p>
      </dgm:t>
    </dgm:pt>
    <dgm:pt modelId="{052A85AB-B4C1-4228-BD82-D6A66C7A2EC1}" type="sibTrans" cxnId="{C1420C9A-F5D5-4B0E-A502-5384A8D7314D}">
      <dgm:prSet/>
      <dgm:spPr/>
      <dgm:t>
        <a:bodyPr/>
        <a:lstStyle/>
        <a:p>
          <a:endParaRPr lang="zh-CN" altLang="en-US"/>
        </a:p>
      </dgm:t>
    </dgm:pt>
    <dgm:pt modelId="{3E4F752C-47E0-46CE-9431-C76F59EB1745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3</a:t>
          </a:r>
        </a:p>
      </dgm:t>
    </dgm:pt>
    <dgm:pt modelId="{498C9318-E759-44CA-A3C4-B6956C675F09}" type="parTrans" cxnId="{87167B20-8A54-4C48-B472-02FBE771C056}">
      <dgm:prSet/>
      <dgm:spPr/>
      <dgm:t>
        <a:bodyPr/>
        <a:lstStyle/>
        <a:p>
          <a:endParaRPr lang="zh-CN" altLang="en-US"/>
        </a:p>
      </dgm:t>
    </dgm:pt>
    <dgm:pt modelId="{84A1CC20-AD0C-4952-8D5D-896669BC0B19}" type="sibTrans" cxnId="{87167B20-8A54-4C48-B472-02FBE771C056}">
      <dgm:prSet/>
      <dgm:spPr/>
      <dgm:t>
        <a:bodyPr/>
        <a:lstStyle/>
        <a:p>
          <a:endParaRPr lang="zh-CN" altLang="en-US"/>
        </a:p>
      </dgm:t>
    </dgm:pt>
    <dgm:pt modelId="{29996EF4-9731-4DC9-B33F-EE81668EAE41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900"/>
            <a:t>行情推送</a:t>
          </a:r>
        </a:p>
      </dgm:t>
    </dgm:pt>
    <dgm:pt modelId="{BDC17296-9E2C-4B89-A6EC-8ADE8EFAC580}" type="parTrans" cxnId="{80DB683D-3A44-4182-95B7-DE3B1C151DB8}">
      <dgm:prSet/>
      <dgm:spPr/>
      <dgm:t>
        <a:bodyPr/>
        <a:lstStyle/>
        <a:p>
          <a:endParaRPr lang="zh-CN" altLang="en-US"/>
        </a:p>
      </dgm:t>
    </dgm:pt>
    <dgm:pt modelId="{128D46A6-1CB1-4032-B027-185BD797BDCE}" type="sibTrans" cxnId="{80DB683D-3A44-4182-95B7-DE3B1C151DB8}">
      <dgm:prSet/>
      <dgm:spPr/>
      <dgm:t>
        <a:bodyPr/>
        <a:lstStyle/>
        <a:p>
          <a:endParaRPr lang="zh-CN" altLang="en-US"/>
        </a:p>
      </dgm:t>
    </dgm:pt>
    <dgm:pt modelId="{7D979D03-8824-418A-9706-C151292A7928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/>
            <a:t>行情</a:t>
          </a:r>
          <a:r>
            <a:rPr lang="en-US" altLang="zh-CN" sz="800"/>
            <a:t>proto</a:t>
          </a:r>
          <a:r>
            <a:rPr lang="zh-CN" altLang="en-US" sz="800"/>
            <a:t>序列化</a:t>
          </a:r>
        </a:p>
      </dgm:t>
    </dgm:pt>
    <dgm:pt modelId="{ECA50844-EEEA-4A24-A803-11F449F59FF1}" type="parTrans" cxnId="{C6B4E45F-6BD6-4C9B-A57A-717B804A3A8F}">
      <dgm:prSet/>
      <dgm:spPr/>
      <dgm:t>
        <a:bodyPr/>
        <a:lstStyle/>
        <a:p>
          <a:endParaRPr lang="zh-CN" altLang="en-US"/>
        </a:p>
      </dgm:t>
    </dgm:pt>
    <dgm:pt modelId="{97EA2E40-9F1E-4039-AC66-31D1B6062198}" type="sibTrans" cxnId="{C6B4E45F-6BD6-4C9B-A57A-717B804A3A8F}">
      <dgm:prSet/>
      <dgm:spPr/>
      <dgm:t>
        <a:bodyPr/>
        <a:lstStyle/>
        <a:p>
          <a:endParaRPr lang="zh-CN" altLang="en-US"/>
        </a:p>
      </dgm:t>
    </dgm:pt>
    <dgm:pt modelId="{F904A6A2-4970-480E-B447-A6C314D37ABF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4</a:t>
          </a:r>
        </a:p>
      </dgm:t>
    </dgm:pt>
    <dgm:pt modelId="{7E2A9C6A-DA79-4A23-B22C-0D98CC6AD375}" type="parTrans" cxnId="{E9ED6248-79D0-4A29-B7F1-F8A54A0F0AA1}">
      <dgm:prSet/>
      <dgm:spPr/>
      <dgm:t>
        <a:bodyPr/>
        <a:lstStyle/>
        <a:p>
          <a:endParaRPr lang="zh-CN" altLang="en-US"/>
        </a:p>
      </dgm:t>
    </dgm:pt>
    <dgm:pt modelId="{C88FEE8C-AB3A-4D33-ACBC-88ABC49A61B3}" type="sibTrans" cxnId="{E9ED6248-79D0-4A29-B7F1-F8A54A0F0AA1}">
      <dgm:prSet/>
      <dgm:spPr/>
      <dgm:t>
        <a:bodyPr/>
        <a:lstStyle/>
        <a:p>
          <a:endParaRPr lang="zh-CN" altLang="en-US"/>
        </a:p>
      </dgm:t>
    </dgm:pt>
    <dgm:pt modelId="{FC487A0B-4CEF-45AE-866E-C67CCF734A87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800"/>
            <a:t>调用</a:t>
          </a:r>
          <a:r>
            <a:rPr lang="en-US" altLang="zh-CN" sz="800"/>
            <a:t>dsp</a:t>
          </a:r>
          <a:r>
            <a:rPr lang="zh-CN" altLang="en-US" sz="800"/>
            <a:t>推送</a:t>
          </a:r>
        </a:p>
      </dgm:t>
    </dgm:pt>
    <dgm:pt modelId="{5D259B20-CB29-4912-B87B-7007795367AD}" type="parTrans" cxnId="{5BDE9D91-AC32-453C-9F50-8C67184C61B6}">
      <dgm:prSet/>
      <dgm:spPr/>
      <dgm:t>
        <a:bodyPr/>
        <a:lstStyle/>
        <a:p>
          <a:endParaRPr lang="zh-CN" altLang="en-US"/>
        </a:p>
      </dgm:t>
    </dgm:pt>
    <dgm:pt modelId="{65956D77-F7AD-4E30-959C-05E3C88143FC}" type="sibTrans" cxnId="{5BDE9D91-AC32-453C-9F50-8C67184C61B6}">
      <dgm:prSet/>
      <dgm:spPr/>
      <dgm:t>
        <a:bodyPr/>
        <a:lstStyle/>
        <a:p>
          <a:endParaRPr lang="zh-CN" altLang="en-US"/>
        </a:p>
      </dgm:t>
    </dgm:pt>
    <dgm:pt modelId="{8E87788B-B12D-4F45-B486-F8BBA18D3B5B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5</a:t>
          </a:r>
        </a:p>
      </dgm:t>
    </dgm:pt>
    <dgm:pt modelId="{48F092F3-F162-4D50-B250-5AB8F18C5373}" type="parTrans" cxnId="{7E3B6AA8-56F4-4C0E-BAF3-A2AD30359735}">
      <dgm:prSet/>
      <dgm:spPr/>
      <dgm:t>
        <a:bodyPr/>
        <a:lstStyle/>
        <a:p>
          <a:endParaRPr lang="zh-CN" altLang="en-US"/>
        </a:p>
      </dgm:t>
    </dgm:pt>
    <dgm:pt modelId="{87AFD5AF-E6B7-40AE-9931-D55C50D5B9BB}" type="sibTrans" cxnId="{7E3B6AA8-56F4-4C0E-BAF3-A2AD30359735}">
      <dgm:prSet/>
      <dgm:spPr/>
      <dgm:t>
        <a:bodyPr/>
        <a:lstStyle/>
        <a:p>
          <a:endParaRPr lang="zh-CN" altLang="en-US"/>
        </a:p>
      </dgm:t>
    </dgm:pt>
    <dgm:pt modelId="{D7D62FCF-3727-44ED-B5AF-B0E7F82CEA3C}" type="pres">
      <dgm:prSet presAssocID="{1E683801-F7B7-45A0-A469-D789437BA2BB}" presName="Name0" presStyleCnt="0">
        <dgm:presLayoutVars>
          <dgm:dir/>
        </dgm:presLayoutVars>
      </dgm:prSet>
      <dgm:spPr/>
    </dgm:pt>
    <dgm:pt modelId="{B4FE8EBB-E8D9-4036-AFC9-34B8A7FE3E23}" type="pres">
      <dgm:prSet presAssocID="{E3A32332-CADE-4DD2-BF80-813A9ED06249}" presName="parComposite" presStyleCnt="0"/>
      <dgm:spPr/>
    </dgm:pt>
    <dgm:pt modelId="{02B5ADB5-C8B1-4E0B-82C8-1F695A7417A1}" type="pres">
      <dgm:prSet presAssocID="{E3A32332-CADE-4DD2-BF80-813A9ED06249}" presName="parBigCircle" presStyleLbl="node0" presStyleIdx="0" presStyleCnt="3"/>
      <dgm:spPr/>
    </dgm:pt>
    <dgm:pt modelId="{FA3F5BE5-6BAA-446B-A203-347A662B63B4}" type="pres">
      <dgm:prSet presAssocID="{E3A32332-CADE-4DD2-BF80-813A9ED06249}" presName="parTx" presStyleLbl="revTx" presStyleIdx="0" presStyleCnt="13"/>
      <dgm:spPr/>
    </dgm:pt>
    <dgm:pt modelId="{0E3BF39E-2400-4E8B-894E-F457010409BC}" type="pres">
      <dgm:prSet presAssocID="{E3A32332-CADE-4DD2-BF80-813A9ED06249}" presName="bSpace" presStyleCnt="0"/>
      <dgm:spPr/>
    </dgm:pt>
    <dgm:pt modelId="{868C56E9-6A10-4075-9515-24F0C8A11922}" type="pres">
      <dgm:prSet presAssocID="{E3A32332-CADE-4DD2-BF80-813A9ED06249}" presName="parBackupNorm" presStyleCnt="0"/>
      <dgm:spPr/>
    </dgm:pt>
    <dgm:pt modelId="{2CBA2E97-2CEE-4B6E-B1C9-39F1EA0342E9}" type="pres">
      <dgm:prSet presAssocID="{4CC0FD6D-D533-48BA-A81C-691C97EF9DDA}" presName="parSpace" presStyleCnt="0"/>
      <dgm:spPr/>
    </dgm:pt>
    <dgm:pt modelId="{F6BDDB2C-BABB-477F-AF3C-3B39E07CD795}" type="pres">
      <dgm:prSet presAssocID="{CF79DCF3-1E63-4B1B-9488-203C2E8B7FC9}" presName="desBackupLeftNorm" presStyleCnt="0"/>
      <dgm:spPr/>
    </dgm:pt>
    <dgm:pt modelId="{440BD2AF-C8C0-4327-AA34-966A63879EF4}" type="pres">
      <dgm:prSet presAssocID="{CF79DCF3-1E63-4B1B-9488-203C2E8B7FC9}" presName="desComposite" presStyleCnt="0"/>
      <dgm:spPr/>
    </dgm:pt>
    <dgm:pt modelId="{0C9C8B07-E1BC-4A12-BCAC-D5169FC1E963}" type="pres">
      <dgm:prSet presAssocID="{CF79DCF3-1E63-4B1B-9488-203C2E8B7FC9}" presName="desCircle" presStyleLbl="node1" presStyleIdx="0" presStyleCnt="5"/>
      <dgm:spPr/>
    </dgm:pt>
    <dgm:pt modelId="{0F472E4A-9409-425A-8F36-0111F2300AFA}" type="pres">
      <dgm:prSet presAssocID="{CF79DCF3-1E63-4B1B-9488-203C2E8B7FC9}" presName="chTx" presStyleLbl="revTx" presStyleIdx="1" presStyleCnt="13"/>
      <dgm:spPr/>
    </dgm:pt>
    <dgm:pt modelId="{59BEF73C-17E6-4E82-8A71-3D4021027849}" type="pres">
      <dgm:prSet presAssocID="{CF79DCF3-1E63-4B1B-9488-203C2E8B7FC9}" presName="desTx" presStyleLbl="revTx" presStyleIdx="2" presStyleCnt="13">
        <dgm:presLayoutVars>
          <dgm:bulletEnabled val="1"/>
        </dgm:presLayoutVars>
      </dgm:prSet>
      <dgm:spPr/>
    </dgm:pt>
    <dgm:pt modelId="{6DA0DFDB-23F4-4725-B952-B0BC706CA485}" type="pres">
      <dgm:prSet presAssocID="{CF79DCF3-1E63-4B1B-9488-203C2E8B7FC9}" presName="desBackupRightNorm" presStyleCnt="0"/>
      <dgm:spPr/>
    </dgm:pt>
    <dgm:pt modelId="{5EFDD0FB-59A3-44AF-8378-8186543C936A}" type="pres">
      <dgm:prSet presAssocID="{5584BFF2-CB1C-4BB5-B6D9-FB194DF569DA}" presName="desSpace" presStyleCnt="0"/>
      <dgm:spPr/>
    </dgm:pt>
    <dgm:pt modelId="{9E9E91CE-9F65-4ED3-A611-0FF96BF42F94}" type="pres">
      <dgm:prSet presAssocID="{E2CF5CA2-A067-446A-89C6-DF4C537080DF}" presName="parComposite" presStyleCnt="0"/>
      <dgm:spPr/>
    </dgm:pt>
    <dgm:pt modelId="{2980E90E-58B4-4F35-B4A6-4177D392CAD2}" type="pres">
      <dgm:prSet presAssocID="{E2CF5CA2-A067-446A-89C6-DF4C537080DF}" presName="parBigCircle" presStyleLbl="node0" presStyleIdx="1" presStyleCnt="3"/>
      <dgm:spPr/>
    </dgm:pt>
    <dgm:pt modelId="{412231A8-3675-4C37-A9D6-C1B131FA0122}" type="pres">
      <dgm:prSet presAssocID="{E2CF5CA2-A067-446A-89C6-DF4C537080DF}" presName="parTx" presStyleLbl="revTx" presStyleIdx="3" presStyleCnt="13"/>
      <dgm:spPr/>
    </dgm:pt>
    <dgm:pt modelId="{44224958-02EF-4634-AF17-E0D5968F0591}" type="pres">
      <dgm:prSet presAssocID="{E2CF5CA2-A067-446A-89C6-DF4C537080DF}" presName="bSpace" presStyleCnt="0"/>
      <dgm:spPr/>
    </dgm:pt>
    <dgm:pt modelId="{1B1C33E9-1D7C-4DAD-A9F1-ECF9757D2F27}" type="pres">
      <dgm:prSet presAssocID="{E2CF5CA2-A067-446A-89C6-DF4C537080DF}" presName="parBackupNorm" presStyleCnt="0"/>
      <dgm:spPr/>
    </dgm:pt>
    <dgm:pt modelId="{1D1BE1B9-DA6A-49B5-8651-56F283E0DCA0}" type="pres">
      <dgm:prSet presAssocID="{0CD0D7F5-B024-4A8E-9DD2-8AA7209AFA01}" presName="parSpace" presStyleCnt="0"/>
      <dgm:spPr/>
    </dgm:pt>
    <dgm:pt modelId="{BB3CE3E4-C6D7-475B-909D-3986A22C3CB1}" type="pres">
      <dgm:prSet presAssocID="{31ED94B3-2C79-4BD7-8C92-D193240496E6}" presName="desBackupLeftNorm" presStyleCnt="0"/>
      <dgm:spPr/>
    </dgm:pt>
    <dgm:pt modelId="{8F62C312-324A-48DC-83DE-AD190CCA3D74}" type="pres">
      <dgm:prSet presAssocID="{31ED94B3-2C79-4BD7-8C92-D193240496E6}" presName="desComposite" presStyleCnt="0"/>
      <dgm:spPr/>
    </dgm:pt>
    <dgm:pt modelId="{344CB11B-96D5-4D30-A31F-695542A0FD21}" type="pres">
      <dgm:prSet presAssocID="{31ED94B3-2C79-4BD7-8C92-D193240496E6}" presName="desCircle" presStyleLbl="node1" presStyleIdx="1" presStyleCnt="5"/>
      <dgm:spPr/>
    </dgm:pt>
    <dgm:pt modelId="{61D81315-6423-4873-B1AC-2B769F08321D}" type="pres">
      <dgm:prSet presAssocID="{31ED94B3-2C79-4BD7-8C92-D193240496E6}" presName="chTx" presStyleLbl="revTx" presStyleIdx="4" presStyleCnt="13"/>
      <dgm:spPr/>
    </dgm:pt>
    <dgm:pt modelId="{5EDB9791-112C-4AED-BF5B-A44BFDC33C88}" type="pres">
      <dgm:prSet presAssocID="{31ED94B3-2C79-4BD7-8C92-D193240496E6}" presName="desTx" presStyleLbl="revTx" presStyleIdx="5" presStyleCnt="13">
        <dgm:presLayoutVars>
          <dgm:bulletEnabled val="1"/>
        </dgm:presLayoutVars>
      </dgm:prSet>
      <dgm:spPr/>
    </dgm:pt>
    <dgm:pt modelId="{AF5DE9F8-D2C8-4A9A-A55A-7CE385451857}" type="pres">
      <dgm:prSet presAssocID="{31ED94B3-2C79-4BD7-8C92-D193240496E6}" presName="desBackupRightNorm" presStyleCnt="0"/>
      <dgm:spPr/>
    </dgm:pt>
    <dgm:pt modelId="{ED8A4D28-883A-4273-8FFE-AE3F2C2B7525}" type="pres">
      <dgm:prSet presAssocID="{9F24F616-BFC6-4A0A-B6F3-AB3A183189BF}" presName="desSpace" presStyleCnt="0"/>
      <dgm:spPr/>
    </dgm:pt>
    <dgm:pt modelId="{7422AC28-F856-44FA-936E-E92ADAEEBDAE}" type="pres">
      <dgm:prSet presAssocID="{07757C85-B5D4-42A4-8DC0-9F54EFBE35F7}" presName="desBackupLeftNorm" presStyleCnt="0"/>
      <dgm:spPr/>
    </dgm:pt>
    <dgm:pt modelId="{083401E9-6B59-4A5E-A48B-7D4FFD88E2B3}" type="pres">
      <dgm:prSet presAssocID="{07757C85-B5D4-42A4-8DC0-9F54EFBE35F7}" presName="desComposite" presStyleCnt="0"/>
      <dgm:spPr/>
    </dgm:pt>
    <dgm:pt modelId="{5EAB8132-6D26-4641-A24A-AEED27D24C3B}" type="pres">
      <dgm:prSet presAssocID="{07757C85-B5D4-42A4-8DC0-9F54EFBE35F7}" presName="desCircle" presStyleLbl="node1" presStyleIdx="2" presStyleCnt="5"/>
      <dgm:spPr/>
    </dgm:pt>
    <dgm:pt modelId="{4C16E297-0C99-4E7E-8DCF-B2E1F4099DDC}" type="pres">
      <dgm:prSet presAssocID="{07757C85-B5D4-42A4-8DC0-9F54EFBE35F7}" presName="chTx" presStyleLbl="revTx" presStyleIdx="6" presStyleCnt="13"/>
      <dgm:spPr/>
    </dgm:pt>
    <dgm:pt modelId="{80D4B244-2437-4BDC-8C82-DC26B6D3A9E3}" type="pres">
      <dgm:prSet presAssocID="{07757C85-B5D4-42A4-8DC0-9F54EFBE35F7}" presName="desTx" presStyleLbl="revTx" presStyleIdx="7" presStyleCnt="13">
        <dgm:presLayoutVars>
          <dgm:bulletEnabled val="1"/>
        </dgm:presLayoutVars>
      </dgm:prSet>
      <dgm:spPr/>
    </dgm:pt>
    <dgm:pt modelId="{F1D4DD0E-1B8C-417F-B941-9092BF645122}" type="pres">
      <dgm:prSet presAssocID="{07757C85-B5D4-42A4-8DC0-9F54EFBE35F7}" presName="desBackupRightNorm" presStyleCnt="0"/>
      <dgm:spPr/>
    </dgm:pt>
    <dgm:pt modelId="{07B5F31F-A65E-44A9-8473-D402C037CAD8}" type="pres">
      <dgm:prSet presAssocID="{052A85AB-B4C1-4228-BD82-D6A66C7A2EC1}" presName="desSpace" presStyleCnt="0"/>
      <dgm:spPr/>
    </dgm:pt>
    <dgm:pt modelId="{8A1E83D1-702B-4EF6-9BF9-0289E68B97D8}" type="pres">
      <dgm:prSet presAssocID="{29996EF4-9731-4DC9-B33F-EE81668EAE41}" presName="parComposite" presStyleCnt="0"/>
      <dgm:spPr/>
    </dgm:pt>
    <dgm:pt modelId="{73E9D90C-8040-4F0E-A65E-139D6CBCBF23}" type="pres">
      <dgm:prSet presAssocID="{29996EF4-9731-4DC9-B33F-EE81668EAE41}" presName="parBigCircle" presStyleLbl="node0" presStyleIdx="2" presStyleCnt="3"/>
      <dgm:spPr/>
    </dgm:pt>
    <dgm:pt modelId="{D622A504-8C7B-4272-9CA4-45C346E49B07}" type="pres">
      <dgm:prSet presAssocID="{29996EF4-9731-4DC9-B33F-EE81668EAE41}" presName="parTx" presStyleLbl="revTx" presStyleIdx="8" presStyleCnt="13"/>
      <dgm:spPr/>
    </dgm:pt>
    <dgm:pt modelId="{E1488789-8457-4DED-841B-6D90BE091881}" type="pres">
      <dgm:prSet presAssocID="{29996EF4-9731-4DC9-B33F-EE81668EAE41}" presName="bSpace" presStyleCnt="0"/>
      <dgm:spPr/>
    </dgm:pt>
    <dgm:pt modelId="{444EF862-B5C3-4D36-95AC-126D4F1C1A05}" type="pres">
      <dgm:prSet presAssocID="{29996EF4-9731-4DC9-B33F-EE81668EAE41}" presName="parBackupNorm" presStyleCnt="0"/>
      <dgm:spPr/>
    </dgm:pt>
    <dgm:pt modelId="{57F9BB40-C900-4CE2-8FA4-3042A9C257EB}" type="pres">
      <dgm:prSet presAssocID="{128D46A6-1CB1-4032-B027-185BD797BDCE}" presName="parSpace" presStyleCnt="0"/>
      <dgm:spPr/>
    </dgm:pt>
    <dgm:pt modelId="{383B6042-A1E0-45C6-AF56-5328ADF1C95C}" type="pres">
      <dgm:prSet presAssocID="{7D979D03-8824-418A-9706-C151292A7928}" presName="desBackupLeftNorm" presStyleCnt="0"/>
      <dgm:spPr/>
    </dgm:pt>
    <dgm:pt modelId="{DF500B38-E3F8-4C92-B4C0-A655CAFC2A03}" type="pres">
      <dgm:prSet presAssocID="{7D979D03-8824-418A-9706-C151292A7928}" presName="desComposite" presStyleCnt="0"/>
      <dgm:spPr/>
    </dgm:pt>
    <dgm:pt modelId="{BB0D8106-51FC-4612-8F9A-2727A8FBAC59}" type="pres">
      <dgm:prSet presAssocID="{7D979D03-8824-418A-9706-C151292A7928}" presName="desCircle" presStyleLbl="node1" presStyleIdx="3" presStyleCnt="5"/>
      <dgm:spPr/>
    </dgm:pt>
    <dgm:pt modelId="{FC4EB16B-9AB6-4E54-96D8-16ABEEBF8CD6}" type="pres">
      <dgm:prSet presAssocID="{7D979D03-8824-418A-9706-C151292A7928}" presName="chTx" presStyleLbl="revTx" presStyleIdx="9" presStyleCnt="13"/>
      <dgm:spPr/>
    </dgm:pt>
    <dgm:pt modelId="{4FAAE6D0-A2ED-49BA-9545-E8A31643F419}" type="pres">
      <dgm:prSet presAssocID="{7D979D03-8824-418A-9706-C151292A7928}" presName="desTx" presStyleLbl="revTx" presStyleIdx="10" presStyleCnt="13">
        <dgm:presLayoutVars>
          <dgm:bulletEnabled val="1"/>
        </dgm:presLayoutVars>
      </dgm:prSet>
      <dgm:spPr/>
    </dgm:pt>
    <dgm:pt modelId="{DB9D18FD-E09C-4167-9024-0175C5D64F41}" type="pres">
      <dgm:prSet presAssocID="{7D979D03-8824-418A-9706-C151292A7928}" presName="desBackupRightNorm" presStyleCnt="0"/>
      <dgm:spPr/>
    </dgm:pt>
    <dgm:pt modelId="{61DDBF75-F7B0-4F58-8397-8AB8BD51E9DB}" type="pres">
      <dgm:prSet presAssocID="{97EA2E40-9F1E-4039-AC66-31D1B6062198}" presName="desSpace" presStyleCnt="0"/>
      <dgm:spPr/>
    </dgm:pt>
    <dgm:pt modelId="{3EB4A160-5641-4C99-9B6D-B76F28E19388}" type="pres">
      <dgm:prSet presAssocID="{FC487A0B-4CEF-45AE-866E-C67CCF734A87}" presName="desBackupLeftNorm" presStyleCnt="0"/>
      <dgm:spPr/>
    </dgm:pt>
    <dgm:pt modelId="{38089076-D5CF-487D-AA74-66E076A3DC28}" type="pres">
      <dgm:prSet presAssocID="{FC487A0B-4CEF-45AE-866E-C67CCF734A87}" presName="desComposite" presStyleCnt="0"/>
      <dgm:spPr/>
    </dgm:pt>
    <dgm:pt modelId="{57C5C6EA-9D8F-4448-B05B-901AAA304AE8}" type="pres">
      <dgm:prSet presAssocID="{FC487A0B-4CEF-45AE-866E-C67CCF734A87}" presName="desCircle" presStyleLbl="node1" presStyleIdx="4" presStyleCnt="5"/>
      <dgm:spPr/>
    </dgm:pt>
    <dgm:pt modelId="{EF7E0BC7-BD16-48DC-9595-CBC02B3BF4C0}" type="pres">
      <dgm:prSet presAssocID="{FC487A0B-4CEF-45AE-866E-C67CCF734A87}" presName="chTx" presStyleLbl="revTx" presStyleIdx="11" presStyleCnt="13"/>
      <dgm:spPr/>
    </dgm:pt>
    <dgm:pt modelId="{4C9162A3-CD35-4372-92A1-940E161C44AB}" type="pres">
      <dgm:prSet presAssocID="{FC487A0B-4CEF-45AE-866E-C67CCF734A87}" presName="desTx" presStyleLbl="revTx" presStyleIdx="12" presStyleCnt="13">
        <dgm:presLayoutVars>
          <dgm:bulletEnabled val="1"/>
        </dgm:presLayoutVars>
      </dgm:prSet>
      <dgm:spPr/>
    </dgm:pt>
    <dgm:pt modelId="{A1222BAB-7959-435E-B56A-A01DF4B38D71}" type="pres">
      <dgm:prSet presAssocID="{FC487A0B-4CEF-45AE-866E-C67CCF734A87}" presName="desBackupRightNorm" presStyleCnt="0"/>
      <dgm:spPr/>
    </dgm:pt>
    <dgm:pt modelId="{A83919B5-7A29-47B1-8502-0A774C543C88}" type="pres">
      <dgm:prSet presAssocID="{65956D77-F7AD-4E30-959C-05E3C88143FC}" presName="desSpace" presStyleCnt="0"/>
      <dgm:spPr/>
    </dgm:pt>
  </dgm:ptLst>
  <dgm:cxnLst>
    <dgm:cxn modelId="{A78ED01C-DE35-4C6B-8CF6-69DF14FEA190}" type="presOf" srcId="{1E683801-F7B7-45A0-A469-D789437BA2BB}" destId="{D7D62FCF-3727-44ED-B5AF-B0E7F82CEA3C}" srcOrd="0" destOrd="0" presId="urn:microsoft.com/office/officeart/2008/layout/CircleAccentTimeline#9"/>
    <dgm:cxn modelId="{87167B20-8A54-4C48-B472-02FBE771C056}" srcId="{07757C85-B5D4-42A4-8DC0-9F54EFBE35F7}" destId="{3E4F752C-47E0-46CE-9431-C76F59EB1745}" srcOrd="0" destOrd="0" parTransId="{498C9318-E759-44CA-A3C4-B6956C675F09}" sibTransId="{84A1CC20-AD0C-4952-8D5D-896669BC0B19}"/>
    <dgm:cxn modelId="{59F15524-AEED-4417-A745-47AE8D5CD2EA}" type="presOf" srcId="{EC974959-45B5-4BB0-B462-77C0D861FA8E}" destId="{59BEF73C-17E6-4E82-8A71-3D4021027849}" srcOrd="0" destOrd="0" presId="urn:microsoft.com/office/officeart/2008/layout/CircleAccentTimeline#9"/>
    <dgm:cxn modelId="{98AB5428-F1F6-4532-A57E-15A87ED1EE13}" srcId="{CF79DCF3-1E63-4B1B-9488-203C2E8B7FC9}" destId="{EC974959-45B5-4BB0-B462-77C0D861FA8E}" srcOrd="0" destOrd="0" parTransId="{E17A76B8-FCCC-4BAC-97A0-EC5384227D53}" sibTransId="{D346585D-F7BE-4DE9-9B27-23EE9BE53311}"/>
    <dgm:cxn modelId="{3C69A52A-768E-4AE4-8D30-66F897102936}" type="presOf" srcId="{CF79DCF3-1E63-4B1B-9488-203C2E8B7FC9}" destId="{0F472E4A-9409-425A-8F36-0111F2300AFA}" srcOrd="0" destOrd="0" presId="urn:microsoft.com/office/officeart/2008/layout/CircleAccentTimeline#9"/>
    <dgm:cxn modelId="{53E5D134-6590-4BD5-B9E1-6B6709B23BA0}" srcId="{31ED94B3-2C79-4BD7-8C92-D193240496E6}" destId="{DB95AA47-8DDB-4179-9BEA-1228ED753CD4}" srcOrd="0" destOrd="0" parTransId="{D451EA26-2D52-4392-88C9-52542549BEA6}" sibTransId="{688B01CD-FFE1-40B7-82B7-602F4D21D946}"/>
    <dgm:cxn modelId="{80DB683D-3A44-4182-95B7-DE3B1C151DB8}" srcId="{1E683801-F7B7-45A0-A469-D789437BA2BB}" destId="{29996EF4-9731-4DC9-B33F-EE81668EAE41}" srcOrd="2" destOrd="0" parTransId="{BDC17296-9E2C-4B89-A6EC-8ADE8EFAC580}" sibTransId="{128D46A6-1CB1-4032-B027-185BD797BDCE}"/>
    <dgm:cxn modelId="{C6B4E45F-6BD6-4C9B-A57A-717B804A3A8F}" srcId="{29996EF4-9731-4DC9-B33F-EE81668EAE41}" destId="{7D979D03-8824-418A-9706-C151292A7928}" srcOrd="0" destOrd="0" parTransId="{ECA50844-EEEA-4A24-A803-11F449F59FF1}" sibTransId="{97EA2E40-9F1E-4039-AC66-31D1B6062198}"/>
    <dgm:cxn modelId="{60152960-E5E5-44AF-84D1-C8645E5EB6BE}" type="presOf" srcId="{F904A6A2-4970-480E-B447-A6C314D37ABF}" destId="{4FAAE6D0-A2ED-49BA-9545-E8A31643F419}" srcOrd="0" destOrd="0" presId="urn:microsoft.com/office/officeart/2008/layout/CircleAccentTimeline#9"/>
    <dgm:cxn modelId="{E9ED6248-79D0-4A29-B7F1-F8A54A0F0AA1}" srcId="{7D979D03-8824-418A-9706-C151292A7928}" destId="{F904A6A2-4970-480E-B447-A6C314D37ABF}" srcOrd="0" destOrd="0" parTransId="{7E2A9C6A-DA79-4A23-B22C-0D98CC6AD375}" sibTransId="{C88FEE8C-AB3A-4D33-ACBC-88ABC49A61B3}"/>
    <dgm:cxn modelId="{388B064A-A3D6-4A42-9F46-C2054E05CC4A}" type="presOf" srcId="{7D979D03-8824-418A-9706-C151292A7928}" destId="{FC4EB16B-9AB6-4E54-96D8-16ABEEBF8CD6}" srcOrd="0" destOrd="0" presId="urn:microsoft.com/office/officeart/2008/layout/CircleAccentTimeline#9"/>
    <dgm:cxn modelId="{4FD86071-4ED9-49D9-B06A-EE62472048A2}" type="presOf" srcId="{07757C85-B5D4-42A4-8DC0-9F54EFBE35F7}" destId="{4C16E297-0C99-4E7E-8DCF-B2E1F4099DDC}" srcOrd="0" destOrd="0" presId="urn:microsoft.com/office/officeart/2008/layout/CircleAccentTimeline#9"/>
    <dgm:cxn modelId="{F784117E-6055-47CD-8DD4-AB00F40E2BB3}" type="presOf" srcId="{8E87788B-B12D-4F45-B486-F8BBA18D3B5B}" destId="{4C9162A3-CD35-4372-92A1-940E161C44AB}" srcOrd="0" destOrd="0" presId="urn:microsoft.com/office/officeart/2008/layout/CircleAccentTimeline#9"/>
    <dgm:cxn modelId="{87A5CA88-1412-4DF0-B251-4BB780D6F2BD}" type="presOf" srcId="{FC487A0B-4CEF-45AE-866E-C67CCF734A87}" destId="{EF7E0BC7-BD16-48DC-9595-CBC02B3BF4C0}" srcOrd="0" destOrd="0" presId="urn:microsoft.com/office/officeart/2008/layout/CircleAccentTimeline#9"/>
    <dgm:cxn modelId="{210C5D8D-8EC4-45B7-8681-083223238CBA}" type="presOf" srcId="{29996EF4-9731-4DC9-B33F-EE81668EAE41}" destId="{D622A504-8C7B-4272-9CA4-45C346E49B07}" srcOrd="0" destOrd="0" presId="urn:microsoft.com/office/officeart/2008/layout/CircleAccentTimeline#9"/>
    <dgm:cxn modelId="{5BDE9D91-AC32-453C-9F50-8C67184C61B6}" srcId="{29996EF4-9731-4DC9-B33F-EE81668EAE41}" destId="{FC487A0B-4CEF-45AE-866E-C67CCF734A87}" srcOrd="1" destOrd="0" parTransId="{5D259B20-CB29-4912-B87B-7007795367AD}" sibTransId="{65956D77-F7AD-4E30-959C-05E3C88143FC}"/>
    <dgm:cxn modelId="{C1420C9A-F5D5-4B0E-A502-5384A8D7314D}" srcId="{E2CF5CA2-A067-446A-89C6-DF4C537080DF}" destId="{07757C85-B5D4-42A4-8DC0-9F54EFBE35F7}" srcOrd="1" destOrd="0" parTransId="{CF60848E-7F76-4C0F-A9EA-11A2DBF7A9A0}" sibTransId="{052A85AB-B4C1-4228-BD82-D6A66C7A2EC1}"/>
    <dgm:cxn modelId="{7E3B6AA8-56F4-4C0E-BAF3-A2AD30359735}" srcId="{FC487A0B-4CEF-45AE-866E-C67CCF734A87}" destId="{8E87788B-B12D-4F45-B486-F8BBA18D3B5B}" srcOrd="0" destOrd="0" parTransId="{48F092F3-F162-4D50-B250-5AB8F18C5373}" sibTransId="{87AFD5AF-E6B7-40AE-9931-D55C50D5B9BB}"/>
    <dgm:cxn modelId="{C2D25EAC-EA06-4B12-B75D-E59873A60266}" srcId="{E3A32332-CADE-4DD2-BF80-813A9ED06249}" destId="{CF79DCF3-1E63-4B1B-9488-203C2E8B7FC9}" srcOrd="0" destOrd="0" parTransId="{C8B2F80D-6935-4039-AA54-D385A0395C72}" sibTransId="{5584BFF2-CB1C-4BB5-B6D9-FB194DF569DA}"/>
    <dgm:cxn modelId="{09A9B4C2-37CF-407A-A08B-84B2CB74E0D8}" srcId="{1E683801-F7B7-45A0-A469-D789437BA2BB}" destId="{E3A32332-CADE-4DD2-BF80-813A9ED06249}" srcOrd="0" destOrd="0" parTransId="{88C6344A-E856-4C0A-90D4-38DFD3898AD7}" sibTransId="{4CC0FD6D-D533-48BA-A81C-691C97EF9DDA}"/>
    <dgm:cxn modelId="{FC6312C4-8C77-4D27-8E97-5EAD35ACBD04}" type="presOf" srcId="{E2CF5CA2-A067-446A-89C6-DF4C537080DF}" destId="{412231A8-3675-4C37-A9D6-C1B131FA0122}" srcOrd="0" destOrd="0" presId="urn:microsoft.com/office/officeart/2008/layout/CircleAccentTimeline#9"/>
    <dgm:cxn modelId="{0D1D88C6-E324-4433-B01D-BB01DF7003BB}" type="presOf" srcId="{3E4F752C-47E0-46CE-9431-C76F59EB1745}" destId="{80D4B244-2437-4BDC-8C82-DC26B6D3A9E3}" srcOrd="0" destOrd="0" presId="urn:microsoft.com/office/officeart/2008/layout/CircleAccentTimeline#9"/>
    <dgm:cxn modelId="{F21A01D3-04A4-4AFA-9E22-2F5D73C33117}" srcId="{1E683801-F7B7-45A0-A469-D789437BA2BB}" destId="{E2CF5CA2-A067-446A-89C6-DF4C537080DF}" srcOrd="1" destOrd="0" parTransId="{B84A3158-9C4F-4E97-B403-0E72C4EC700D}" sibTransId="{0CD0D7F5-B024-4A8E-9DD2-8AA7209AFA01}"/>
    <dgm:cxn modelId="{EFA2C0E0-5870-44C6-BD90-D12E2389B4D5}" type="presOf" srcId="{31ED94B3-2C79-4BD7-8C92-D193240496E6}" destId="{61D81315-6423-4873-B1AC-2B769F08321D}" srcOrd="0" destOrd="0" presId="urn:microsoft.com/office/officeart/2008/layout/CircleAccentTimeline#9"/>
    <dgm:cxn modelId="{6623E3E6-010E-4DA6-ADA4-DDD04C857213}" srcId="{E2CF5CA2-A067-446A-89C6-DF4C537080DF}" destId="{31ED94B3-2C79-4BD7-8C92-D193240496E6}" srcOrd="0" destOrd="0" parTransId="{F169E6CF-B977-40AD-9870-B7E85E99B6A1}" sibTransId="{9F24F616-BFC6-4A0A-B6F3-AB3A183189BF}"/>
    <dgm:cxn modelId="{A853E2F1-BFFA-4893-B5BB-2F72FAC129D3}" type="presOf" srcId="{DB95AA47-8DDB-4179-9BEA-1228ED753CD4}" destId="{5EDB9791-112C-4AED-BF5B-A44BFDC33C88}" srcOrd="0" destOrd="0" presId="urn:microsoft.com/office/officeart/2008/layout/CircleAccentTimeline#9"/>
    <dgm:cxn modelId="{3C769AFB-44E6-43F1-9FA4-0B915B25535E}" type="presOf" srcId="{E3A32332-CADE-4DD2-BF80-813A9ED06249}" destId="{FA3F5BE5-6BAA-446B-A203-347A662B63B4}" srcOrd="0" destOrd="0" presId="urn:microsoft.com/office/officeart/2008/layout/CircleAccentTimeline#9"/>
    <dgm:cxn modelId="{B15ED76C-FBDB-4F6C-B448-4683334FCC09}" type="presParOf" srcId="{D7D62FCF-3727-44ED-B5AF-B0E7F82CEA3C}" destId="{B4FE8EBB-E8D9-4036-AFC9-34B8A7FE3E23}" srcOrd="0" destOrd="0" presId="urn:microsoft.com/office/officeart/2008/layout/CircleAccentTimeline#9"/>
    <dgm:cxn modelId="{93509DA6-764F-42D8-A64A-200A1F614D1E}" type="presParOf" srcId="{B4FE8EBB-E8D9-4036-AFC9-34B8A7FE3E23}" destId="{02B5ADB5-C8B1-4E0B-82C8-1F695A7417A1}" srcOrd="0" destOrd="0" presId="urn:microsoft.com/office/officeart/2008/layout/CircleAccentTimeline#9"/>
    <dgm:cxn modelId="{AB72ECCC-12EC-4774-958B-0FC0AD3F55ED}" type="presParOf" srcId="{B4FE8EBB-E8D9-4036-AFC9-34B8A7FE3E23}" destId="{FA3F5BE5-6BAA-446B-A203-347A662B63B4}" srcOrd="1" destOrd="0" presId="urn:microsoft.com/office/officeart/2008/layout/CircleAccentTimeline#9"/>
    <dgm:cxn modelId="{34F2BBE7-2B68-4676-BB79-F6AD38613FC7}" type="presParOf" srcId="{B4FE8EBB-E8D9-4036-AFC9-34B8A7FE3E23}" destId="{0E3BF39E-2400-4E8B-894E-F457010409BC}" srcOrd="2" destOrd="0" presId="urn:microsoft.com/office/officeart/2008/layout/CircleAccentTimeline#9"/>
    <dgm:cxn modelId="{3DC53777-CF4E-48CA-915F-1BD35F31345A}" type="presParOf" srcId="{D7D62FCF-3727-44ED-B5AF-B0E7F82CEA3C}" destId="{868C56E9-6A10-4075-9515-24F0C8A11922}" srcOrd="1" destOrd="0" presId="urn:microsoft.com/office/officeart/2008/layout/CircleAccentTimeline#9"/>
    <dgm:cxn modelId="{0CC300A5-2F84-4764-B910-8A734F12B390}" type="presParOf" srcId="{D7D62FCF-3727-44ED-B5AF-B0E7F82CEA3C}" destId="{2CBA2E97-2CEE-4B6E-B1C9-39F1EA0342E9}" srcOrd="2" destOrd="0" presId="urn:microsoft.com/office/officeart/2008/layout/CircleAccentTimeline#9"/>
    <dgm:cxn modelId="{FF949F78-7CA8-4288-868E-54BC092933D0}" type="presParOf" srcId="{D7D62FCF-3727-44ED-B5AF-B0E7F82CEA3C}" destId="{F6BDDB2C-BABB-477F-AF3C-3B39E07CD795}" srcOrd="3" destOrd="0" presId="urn:microsoft.com/office/officeart/2008/layout/CircleAccentTimeline#9"/>
    <dgm:cxn modelId="{5BEB8792-F2B5-4067-A05E-089E05DC015D}" type="presParOf" srcId="{D7D62FCF-3727-44ED-B5AF-B0E7F82CEA3C}" destId="{440BD2AF-C8C0-4327-AA34-966A63879EF4}" srcOrd="4" destOrd="0" presId="urn:microsoft.com/office/officeart/2008/layout/CircleAccentTimeline#9"/>
    <dgm:cxn modelId="{6AA6AC88-4944-43C4-9758-EF7B816C914C}" type="presParOf" srcId="{440BD2AF-C8C0-4327-AA34-966A63879EF4}" destId="{0C9C8B07-E1BC-4A12-BCAC-D5169FC1E963}" srcOrd="0" destOrd="0" presId="urn:microsoft.com/office/officeart/2008/layout/CircleAccentTimeline#9"/>
    <dgm:cxn modelId="{C2E739C5-AD0D-480D-8216-99B89A5B32AA}" type="presParOf" srcId="{440BD2AF-C8C0-4327-AA34-966A63879EF4}" destId="{0F472E4A-9409-425A-8F36-0111F2300AFA}" srcOrd="1" destOrd="0" presId="urn:microsoft.com/office/officeart/2008/layout/CircleAccentTimeline#9"/>
    <dgm:cxn modelId="{B95A36C8-8188-4712-8A4F-BBEC206C78D6}" type="presParOf" srcId="{440BD2AF-C8C0-4327-AA34-966A63879EF4}" destId="{59BEF73C-17E6-4E82-8A71-3D4021027849}" srcOrd="2" destOrd="0" presId="urn:microsoft.com/office/officeart/2008/layout/CircleAccentTimeline#9"/>
    <dgm:cxn modelId="{46BDD4FE-4B07-4471-B10E-D6F15A560EF4}" type="presParOf" srcId="{D7D62FCF-3727-44ED-B5AF-B0E7F82CEA3C}" destId="{6DA0DFDB-23F4-4725-B952-B0BC706CA485}" srcOrd="5" destOrd="0" presId="urn:microsoft.com/office/officeart/2008/layout/CircleAccentTimeline#9"/>
    <dgm:cxn modelId="{D36C3935-E9B4-4370-92D6-60A0791A0A0D}" type="presParOf" srcId="{D7D62FCF-3727-44ED-B5AF-B0E7F82CEA3C}" destId="{5EFDD0FB-59A3-44AF-8378-8186543C936A}" srcOrd="6" destOrd="0" presId="urn:microsoft.com/office/officeart/2008/layout/CircleAccentTimeline#9"/>
    <dgm:cxn modelId="{28787D57-3C4D-4E0C-9EB5-7111C4804DC1}" type="presParOf" srcId="{D7D62FCF-3727-44ED-B5AF-B0E7F82CEA3C}" destId="{9E9E91CE-9F65-4ED3-A611-0FF96BF42F94}" srcOrd="7" destOrd="0" presId="urn:microsoft.com/office/officeart/2008/layout/CircleAccentTimeline#9"/>
    <dgm:cxn modelId="{94BCF175-D2E9-486B-BDF0-399F920F31C0}" type="presParOf" srcId="{9E9E91CE-9F65-4ED3-A611-0FF96BF42F94}" destId="{2980E90E-58B4-4F35-B4A6-4177D392CAD2}" srcOrd="0" destOrd="0" presId="urn:microsoft.com/office/officeart/2008/layout/CircleAccentTimeline#9"/>
    <dgm:cxn modelId="{5129A0D9-7FF7-4941-947A-AFC6B2903ED9}" type="presParOf" srcId="{9E9E91CE-9F65-4ED3-A611-0FF96BF42F94}" destId="{412231A8-3675-4C37-A9D6-C1B131FA0122}" srcOrd="1" destOrd="0" presId="urn:microsoft.com/office/officeart/2008/layout/CircleAccentTimeline#9"/>
    <dgm:cxn modelId="{D3B5B2B0-9A70-4CDA-88B1-D664B7C40E81}" type="presParOf" srcId="{9E9E91CE-9F65-4ED3-A611-0FF96BF42F94}" destId="{44224958-02EF-4634-AF17-E0D5968F0591}" srcOrd="2" destOrd="0" presId="urn:microsoft.com/office/officeart/2008/layout/CircleAccentTimeline#9"/>
    <dgm:cxn modelId="{83C97D20-C767-40DE-B41B-50A07CCB36CD}" type="presParOf" srcId="{D7D62FCF-3727-44ED-B5AF-B0E7F82CEA3C}" destId="{1B1C33E9-1D7C-4DAD-A9F1-ECF9757D2F27}" srcOrd="8" destOrd="0" presId="urn:microsoft.com/office/officeart/2008/layout/CircleAccentTimeline#9"/>
    <dgm:cxn modelId="{6D1CB21E-CC6F-47D1-B544-32FED052B6A5}" type="presParOf" srcId="{D7D62FCF-3727-44ED-B5AF-B0E7F82CEA3C}" destId="{1D1BE1B9-DA6A-49B5-8651-56F283E0DCA0}" srcOrd="9" destOrd="0" presId="urn:microsoft.com/office/officeart/2008/layout/CircleAccentTimeline#9"/>
    <dgm:cxn modelId="{0699E9B9-DC90-4800-AAA2-E311FFFA86B1}" type="presParOf" srcId="{D7D62FCF-3727-44ED-B5AF-B0E7F82CEA3C}" destId="{BB3CE3E4-C6D7-475B-909D-3986A22C3CB1}" srcOrd="10" destOrd="0" presId="urn:microsoft.com/office/officeart/2008/layout/CircleAccentTimeline#9"/>
    <dgm:cxn modelId="{0D67F048-1296-4C97-BCF2-2FA7DD5306D9}" type="presParOf" srcId="{D7D62FCF-3727-44ED-B5AF-B0E7F82CEA3C}" destId="{8F62C312-324A-48DC-83DE-AD190CCA3D74}" srcOrd="11" destOrd="0" presId="urn:microsoft.com/office/officeart/2008/layout/CircleAccentTimeline#9"/>
    <dgm:cxn modelId="{DE847822-4BCE-40DF-8B37-9E3CED52CDCB}" type="presParOf" srcId="{8F62C312-324A-48DC-83DE-AD190CCA3D74}" destId="{344CB11B-96D5-4D30-A31F-695542A0FD21}" srcOrd="0" destOrd="0" presId="urn:microsoft.com/office/officeart/2008/layout/CircleAccentTimeline#9"/>
    <dgm:cxn modelId="{E1D7AC8B-9736-4AD9-ABB2-4643D4976FBD}" type="presParOf" srcId="{8F62C312-324A-48DC-83DE-AD190CCA3D74}" destId="{61D81315-6423-4873-B1AC-2B769F08321D}" srcOrd="1" destOrd="0" presId="urn:microsoft.com/office/officeart/2008/layout/CircleAccentTimeline#9"/>
    <dgm:cxn modelId="{380870CE-BB9D-417C-9131-93836B750306}" type="presParOf" srcId="{8F62C312-324A-48DC-83DE-AD190CCA3D74}" destId="{5EDB9791-112C-4AED-BF5B-A44BFDC33C88}" srcOrd="2" destOrd="0" presId="urn:microsoft.com/office/officeart/2008/layout/CircleAccentTimeline#9"/>
    <dgm:cxn modelId="{F41A8BF2-469D-46E1-837D-441335D2A476}" type="presParOf" srcId="{D7D62FCF-3727-44ED-B5AF-B0E7F82CEA3C}" destId="{AF5DE9F8-D2C8-4A9A-A55A-7CE385451857}" srcOrd="12" destOrd="0" presId="urn:microsoft.com/office/officeart/2008/layout/CircleAccentTimeline#9"/>
    <dgm:cxn modelId="{BDDCE9CF-68B0-439D-861C-7D544AE8EDA1}" type="presParOf" srcId="{D7D62FCF-3727-44ED-B5AF-B0E7F82CEA3C}" destId="{ED8A4D28-883A-4273-8FFE-AE3F2C2B7525}" srcOrd="13" destOrd="0" presId="urn:microsoft.com/office/officeart/2008/layout/CircleAccentTimeline#9"/>
    <dgm:cxn modelId="{8446DF24-3BDC-4462-8C89-85E44ED4553E}" type="presParOf" srcId="{D7D62FCF-3727-44ED-B5AF-B0E7F82CEA3C}" destId="{7422AC28-F856-44FA-936E-E92ADAEEBDAE}" srcOrd="14" destOrd="0" presId="urn:microsoft.com/office/officeart/2008/layout/CircleAccentTimeline#9"/>
    <dgm:cxn modelId="{95A29D4C-5551-4B4B-A754-6C9C5C0205B0}" type="presParOf" srcId="{D7D62FCF-3727-44ED-B5AF-B0E7F82CEA3C}" destId="{083401E9-6B59-4A5E-A48B-7D4FFD88E2B3}" srcOrd="15" destOrd="0" presId="urn:microsoft.com/office/officeart/2008/layout/CircleAccentTimeline#9"/>
    <dgm:cxn modelId="{EEF8F799-3D45-4C88-ABAC-FD03B9C712EF}" type="presParOf" srcId="{083401E9-6B59-4A5E-A48B-7D4FFD88E2B3}" destId="{5EAB8132-6D26-4641-A24A-AEED27D24C3B}" srcOrd="0" destOrd="0" presId="urn:microsoft.com/office/officeart/2008/layout/CircleAccentTimeline#9"/>
    <dgm:cxn modelId="{F943DCA5-2DAD-4DE0-A448-4E044DFC90C8}" type="presParOf" srcId="{083401E9-6B59-4A5E-A48B-7D4FFD88E2B3}" destId="{4C16E297-0C99-4E7E-8DCF-B2E1F4099DDC}" srcOrd="1" destOrd="0" presId="urn:microsoft.com/office/officeart/2008/layout/CircleAccentTimeline#9"/>
    <dgm:cxn modelId="{1B5D0E27-5040-45DD-B362-76BC621893F0}" type="presParOf" srcId="{083401E9-6B59-4A5E-A48B-7D4FFD88E2B3}" destId="{80D4B244-2437-4BDC-8C82-DC26B6D3A9E3}" srcOrd="2" destOrd="0" presId="urn:microsoft.com/office/officeart/2008/layout/CircleAccentTimeline#9"/>
    <dgm:cxn modelId="{8F0684C7-E2A7-45EF-AB3C-F39FD8A9882C}" type="presParOf" srcId="{D7D62FCF-3727-44ED-B5AF-B0E7F82CEA3C}" destId="{F1D4DD0E-1B8C-417F-B941-9092BF645122}" srcOrd="16" destOrd="0" presId="urn:microsoft.com/office/officeart/2008/layout/CircleAccentTimeline#9"/>
    <dgm:cxn modelId="{6F474105-4BFE-4A1A-B9B2-12C1FDAA9F07}" type="presParOf" srcId="{D7D62FCF-3727-44ED-B5AF-B0E7F82CEA3C}" destId="{07B5F31F-A65E-44A9-8473-D402C037CAD8}" srcOrd="17" destOrd="0" presId="urn:microsoft.com/office/officeart/2008/layout/CircleAccentTimeline#9"/>
    <dgm:cxn modelId="{8487FAD0-6999-4C02-BF9E-A161B9328504}" type="presParOf" srcId="{D7D62FCF-3727-44ED-B5AF-B0E7F82CEA3C}" destId="{8A1E83D1-702B-4EF6-9BF9-0289E68B97D8}" srcOrd="18" destOrd="0" presId="urn:microsoft.com/office/officeart/2008/layout/CircleAccentTimeline#9"/>
    <dgm:cxn modelId="{044E4030-C14B-459F-A177-6F1DCE39E59B}" type="presParOf" srcId="{8A1E83D1-702B-4EF6-9BF9-0289E68B97D8}" destId="{73E9D90C-8040-4F0E-A65E-139D6CBCBF23}" srcOrd="0" destOrd="0" presId="urn:microsoft.com/office/officeart/2008/layout/CircleAccentTimeline#9"/>
    <dgm:cxn modelId="{F698014A-B4BD-4591-A0DE-ACE783EE71CC}" type="presParOf" srcId="{8A1E83D1-702B-4EF6-9BF9-0289E68B97D8}" destId="{D622A504-8C7B-4272-9CA4-45C346E49B07}" srcOrd="1" destOrd="0" presId="urn:microsoft.com/office/officeart/2008/layout/CircleAccentTimeline#9"/>
    <dgm:cxn modelId="{44ABA43E-0907-48E5-8080-3231F6BE67A6}" type="presParOf" srcId="{8A1E83D1-702B-4EF6-9BF9-0289E68B97D8}" destId="{E1488789-8457-4DED-841B-6D90BE091881}" srcOrd="2" destOrd="0" presId="urn:microsoft.com/office/officeart/2008/layout/CircleAccentTimeline#9"/>
    <dgm:cxn modelId="{B9A65A44-B0AF-4B3F-B5B6-A84C501A11DD}" type="presParOf" srcId="{D7D62FCF-3727-44ED-B5AF-B0E7F82CEA3C}" destId="{444EF862-B5C3-4D36-95AC-126D4F1C1A05}" srcOrd="19" destOrd="0" presId="urn:microsoft.com/office/officeart/2008/layout/CircleAccentTimeline#9"/>
    <dgm:cxn modelId="{083F836C-B1BB-4D48-BC7F-85F323E6D853}" type="presParOf" srcId="{D7D62FCF-3727-44ED-B5AF-B0E7F82CEA3C}" destId="{57F9BB40-C900-4CE2-8FA4-3042A9C257EB}" srcOrd="20" destOrd="0" presId="urn:microsoft.com/office/officeart/2008/layout/CircleAccentTimeline#9"/>
    <dgm:cxn modelId="{2795B2B9-C0F8-443B-A534-C5C4ED1FABD7}" type="presParOf" srcId="{D7D62FCF-3727-44ED-B5AF-B0E7F82CEA3C}" destId="{383B6042-A1E0-45C6-AF56-5328ADF1C95C}" srcOrd="21" destOrd="0" presId="urn:microsoft.com/office/officeart/2008/layout/CircleAccentTimeline#9"/>
    <dgm:cxn modelId="{2C65E34A-3014-4F2D-8E05-EE36681C7E62}" type="presParOf" srcId="{D7D62FCF-3727-44ED-B5AF-B0E7F82CEA3C}" destId="{DF500B38-E3F8-4C92-B4C0-A655CAFC2A03}" srcOrd="22" destOrd="0" presId="urn:microsoft.com/office/officeart/2008/layout/CircleAccentTimeline#9"/>
    <dgm:cxn modelId="{10D343EA-8044-4E7F-B32C-7BCB5CC24D91}" type="presParOf" srcId="{DF500B38-E3F8-4C92-B4C0-A655CAFC2A03}" destId="{BB0D8106-51FC-4612-8F9A-2727A8FBAC59}" srcOrd="0" destOrd="0" presId="urn:microsoft.com/office/officeart/2008/layout/CircleAccentTimeline#9"/>
    <dgm:cxn modelId="{8D916462-D0E6-41FA-A36C-1E78ADE40FFC}" type="presParOf" srcId="{DF500B38-E3F8-4C92-B4C0-A655CAFC2A03}" destId="{FC4EB16B-9AB6-4E54-96D8-16ABEEBF8CD6}" srcOrd="1" destOrd="0" presId="urn:microsoft.com/office/officeart/2008/layout/CircleAccentTimeline#9"/>
    <dgm:cxn modelId="{78A929F8-742A-49C8-87F1-48767BEAD42F}" type="presParOf" srcId="{DF500B38-E3F8-4C92-B4C0-A655CAFC2A03}" destId="{4FAAE6D0-A2ED-49BA-9545-E8A31643F419}" srcOrd="2" destOrd="0" presId="urn:microsoft.com/office/officeart/2008/layout/CircleAccentTimeline#9"/>
    <dgm:cxn modelId="{8A4C27A4-3DCF-42FF-AF21-8C1263E469DE}" type="presParOf" srcId="{D7D62FCF-3727-44ED-B5AF-B0E7F82CEA3C}" destId="{DB9D18FD-E09C-4167-9024-0175C5D64F41}" srcOrd="23" destOrd="0" presId="urn:microsoft.com/office/officeart/2008/layout/CircleAccentTimeline#9"/>
    <dgm:cxn modelId="{FF2A1982-59DC-4826-BAA8-C117439FDE5D}" type="presParOf" srcId="{D7D62FCF-3727-44ED-B5AF-B0E7F82CEA3C}" destId="{61DDBF75-F7B0-4F58-8397-8AB8BD51E9DB}" srcOrd="24" destOrd="0" presId="urn:microsoft.com/office/officeart/2008/layout/CircleAccentTimeline#9"/>
    <dgm:cxn modelId="{CF8DF5AB-7BD0-4438-B65A-C8FE80111181}" type="presParOf" srcId="{D7D62FCF-3727-44ED-B5AF-B0E7F82CEA3C}" destId="{3EB4A160-5641-4C99-9B6D-B76F28E19388}" srcOrd="25" destOrd="0" presId="urn:microsoft.com/office/officeart/2008/layout/CircleAccentTimeline#9"/>
    <dgm:cxn modelId="{4FA1652A-837B-47FF-B5A3-880078D7E854}" type="presParOf" srcId="{D7D62FCF-3727-44ED-B5AF-B0E7F82CEA3C}" destId="{38089076-D5CF-487D-AA74-66E076A3DC28}" srcOrd="26" destOrd="0" presId="urn:microsoft.com/office/officeart/2008/layout/CircleAccentTimeline#9"/>
    <dgm:cxn modelId="{ADF535EC-FA98-4C4B-9050-46D2D5D4CA7B}" type="presParOf" srcId="{38089076-D5CF-487D-AA74-66E076A3DC28}" destId="{57C5C6EA-9D8F-4448-B05B-901AAA304AE8}" srcOrd="0" destOrd="0" presId="urn:microsoft.com/office/officeart/2008/layout/CircleAccentTimeline#9"/>
    <dgm:cxn modelId="{B72EFF93-7189-491F-9030-5346F9FFC942}" type="presParOf" srcId="{38089076-D5CF-487D-AA74-66E076A3DC28}" destId="{EF7E0BC7-BD16-48DC-9595-CBC02B3BF4C0}" srcOrd="1" destOrd="0" presId="urn:microsoft.com/office/officeart/2008/layout/CircleAccentTimeline#9"/>
    <dgm:cxn modelId="{0348DB5C-9210-46AF-BC75-676048E1C7CE}" type="presParOf" srcId="{38089076-D5CF-487D-AA74-66E076A3DC28}" destId="{4C9162A3-CD35-4372-92A1-940E161C44AB}" srcOrd="2" destOrd="0" presId="urn:microsoft.com/office/officeart/2008/layout/CircleAccentTimeline#9"/>
    <dgm:cxn modelId="{3EBD0442-D86F-4182-B7AE-6D5FB0CE39F7}" type="presParOf" srcId="{D7D62FCF-3727-44ED-B5AF-B0E7F82CEA3C}" destId="{A1222BAB-7959-435E-B56A-A01DF4B38D71}" srcOrd="27" destOrd="0" presId="urn:microsoft.com/office/officeart/2008/layout/CircleAccentTimeline#9"/>
    <dgm:cxn modelId="{1B275E26-408A-4AD9-95F6-9E973F435F59}" type="presParOf" srcId="{D7D62FCF-3727-44ED-B5AF-B0E7F82CEA3C}" destId="{A83919B5-7A29-47B1-8502-0A774C543C88}" srcOrd="28" destOrd="0" presId="urn:microsoft.com/office/officeart/2008/layout/CircleAccentTimeline#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CC35F0-40B5-460D-A737-FC2ACF235663}" type="doc">
      <dgm:prSet loTypeId="urn:microsoft.com/office/officeart/2005/8/layout/radial2#1" loCatId="relationship" qsTypeId="urn:microsoft.com/office/officeart/2005/8/quickstyle/simple1#8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E4931E8F-11B9-4A4A-B71C-F4F8CBF2A501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400" dirty="0"/>
        </a:p>
      </dgm:t>
    </dgm:pt>
    <dgm:pt modelId="{A8B9A657-6E7B-4ED3-AB00-98E9F913A785}" type="parTrans" cxnId="{76FF89CB-0DE4-4AE9-A3A0-D606477F812B}">
      <dgm:prSet/>
      <dgm:spPr/>
      <dgm:t>
        <a:bodyPr/>
        <a:lstStyle/>
        <a:p>
          <a:endParaRPr lang="en-US"/>
        </a:p>
      </dgm:t>
    </dgm:pt>
    <dgm:pt modelId="{18A58144-A08A-4AA2-87B4-A1B3BEF9B79D}" type="sibTrans" cxnId="{76FF89CB-0DE4-4AE9-A3A0-D606477F812B}">
      <dgm:prSet/>
      <dgm:spPr/>
      <dgm:t>
        <a:bodyPr/>
        <a:lstStyle/>
        <a:p>
          <a:endParaRPr lang="en-US"/>
        </a:p>
      </dgm:t>
    </dgm:pt>
    <dgm:pt modelId="{E400A229-425E-4517-A4E8-259BA4F1D641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400" dirty="0"/>
        </a:p>
      </dgm:t>
    </dgm:pt>
    <dgm:pt modelId="{744BE3E2-E194-42E7-941A-C0F41144EE1E}" type="parTrans" cxnId="{4FC17D0B-CD4A-4756-9E73-D824FC4C954E}">
      <dgm:prSet/>
      <dgm:spPr/>
      <dgm:t>
        <a:bodyPr/>
        <a:lstStyle/>
        <a:p>
          <a:endParaRPr lang="en-US"/>
        </a:p>
      </dgm:t>
    </dgm:pt>
    <dgm:pt modelId="{34CF2285-61E3-46B7-8454-DD4724942BE4}" type="sibTrans" cxnId="{4FC17D0B-CD4A-4756-9E73-D824FC4C954E}">
      <dgm:prSet/>
      <dgm:spPr/>
      <dgm:t>
        <a:bodyPr/>
        <a:lstStyle/>
        <a:p>
          <a:endParaRPr lang="en-US"/>
        </a:p>
      </dgm:t>
    </dgm:pt>
    <dgm:pt modelId="{5517B846-E84C-4864-89B5-1273D93BC899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dirty="0"/>
            <a:t>订单量</a:t>
          </a:r>
        </a:p>
      </dgm:t>
    </dgm:pt>
    <dgm:pt modelId="{A2D4F7F4-4D7B-4483-B239-95405595478C}" type="parTrans" cxnId="{560ECA03-3684-4C39-B007-DAE7A8384E13}">
      <dgm:prSet/>
      <dgm:spPr/>
      <dgm:t>
        <a:bodyPr/>
        <a:lstStyle/>
        <a:p>
          <a:endParaRPr lang="en-US"/>
        </a:p>
      </dgm:t>
    </dgm:pt>
    <dgm:pt modelId="{2B544C9C-8E05-42F5-9212-6599E4B2ECE4}" type="sibTrans" cxnId="{560ECA03-3684-4C39-B007-DAE7A8384E13}">
      <dgm:prSet/>
      <dgm:spPr/>
      <dgm:t>
        <a:bodyPr/>
        <a:lstStyle/>
        <a:p>
          <a:endParaRPr lang="en-US"/>
        </a:p>
      </dgm:t>
    </dgm:pt>
    <dgm:pt modelId="{68BD68BC-1A6F-4897-AE58-D220871191CC}" type="pres">
      <dgm:prSet presAssocID="{CECC35F0-40B5-460D-A737-FC2ACF235663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F7CCDCB-1FEF-446D-879C-7B573A150A85}" type="pres">
      <dgm:prSet presAssocID="{CECC35F0-40B5-460D-A737-FC2ACF235663}" presName="cycle" presStyleCnt="0"/>
      <dgm:spPr/>
    </dgm:pt>
    <dgm:pt modelId="{42504826-0B2E-42B2-89E0-6C444D015311}" type="pres">
      <dgm:prSet presAssocID="{CECC35F0-40B5-460D-A737-FC2ACF235663}" presName="centerShape" presStyleCnt="0"/>
      <dgm:spPr/>
    </dgm:pt>
    <dgm:pt modelId="{85032AF7-CC0A-43B1-ADBC-12E888570430}" type="pres">
      <dgm:prSet presAssocID="{CECC35F0-40B5-460D-A737-FC2ACF235663}" presName="connSite" presStyleLbl="node1" presStyleIdx="0" presStyleCnt="4"/>
      <dgm:spPr/>
    </dgm:pt>
    <dgm:pt modelId="{CE974068-7363-48BA-8A56-58FC71B522DC}" type="pres">
      <dgm:prSet presAssocID="{CECC35F0-40B5-460D-A737-FC2ACF235663}" presName="visible" presStyleLbl="node1" presStyleIdx="0" presStyleCnt="4"/>
      <dgm:spPr/>
    </dgm:pt>
    <dgm:pt modelId="{863C0671-E2AB-40BD-AF6E-9FA09F369FF0}" type="pres">
      <dgm:prSet presAssocID="{A8B9A657-6E7B-4ED3-AB00-98E9F913A785}" presName="Name25" presStyleLbl="parChTrans1D1" presStyleIdx="0" presStyleCnt="3"/>
      <dgm:spPr/>
    </dgm:pt>
    <dgm:pt modelId="{A2B55D64-F506-4444-9F04-08EB2F045FE5}" type="pres">
      <dgm:prSet presAssocID="{E4931E8F-11B9-4A4A-B71C-F4F8CBF2A501}" presName="node" presStyleCnt="0"/>
      <dgm:spPr/>
    </dgm:pt>
    <dgm:pt modelId="{A4594B93-3116-410F-A9B6-83291B1F28AD}" type="pres">
      <dgm:prSet presAssocID="{E4931E8F-11B9-4A4A-B71C-F4F8CBF2A501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A27E8F25-3FF6-4BDB-AC60-BAC2D7C34B3C}" type="pres">
      <dgm:prSet presAssocID="{E4931E8F-11B9-4A4A-B71C-F4F8CBF2A501}" presName="childNode" presStyleLbl="revTx" presStyleIdx="0" presStyleCnt="0">
        <dgm:presLayoutVars>
          <dgm:bulletEnabled val="1"/>
        </dgm:presLayoutVars>
      </dgm:prSet>
      <dgm:spPr/>
    </dgm:pt>
    <dgm:pt modelId="{DB5F8B40-7FFB-4BF2-AB97-4DD23BBB3CB3}" type="pres">
      <dgm:prSet presAssocID="{744BE3E2-E194-42E7-941A-C0F41144EE1E}" presName="Name25" presStyleLbl="parChTrans1D1" presStyleIdx="1" presStyleCnt="3"/>
      <dgm:spPr/>
    </dgm:pt>
    <dgm:pt modelId="{66D0D311-5AB8-4EC8-ABBC-B19EB1C7F0C4}" type="pres">
      <dgm:prSet presAssocID="{E400A229-425E-4517-A4E8-259BA4F1D641}" presName="node" presStyleCnt="0"/>
      <dgm:spPr/>
    </dgm:pt>
    <dgm:pt modelId="{8C52F264-3E24-4EC4-9000-82B4D521C9E0}" type="pres">
      <dgm:prSet presAssocID="{E400A229-425E-4517-A4E8-259BA4F1D641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22A9452E-DB9D-4347-9D41-D29067BCCCC1}" type="pres">
      <dgm:prSet presAssocID="{E400A229-425E-4517-A4E8-259BA4F1D641}" presName="childNode" presStyleLbl="revTx" presStyleIdx="0" presStyleCnt="0">
        <dgm:presLayoutVars>
          <dgm:bulletEnabled val="1"/>
        </dgm:presLayoutVars>
      </dgm:prSet>
      <dgm:spPr/>
    </dgm:pt>
    <dgm:pt modelId="{CFE719B1-FDDF-4968-9D26-52CE098EA344}" type="pres">
      <dgm:prSet presAssocID="{A2D4F7F4-4D7B-4483-B239-95405595478C}" presName="Name25" presStyleLbl="parChTrans1D1" presStyleIdx="2" presStyleCnt="3"/>
      <dgm:spPr/>
    </dgm:pt>
    <dgm:pt modelId="{269D1A46-C3B2-412B-A63B-90077459CAEC}" type="pres">
      <dgm:prSet presAssocID="{5517B846-E84C-4864-89B5-1273D93BC899}" presName="node" presStyleCnt="0"/>
      <dgm:spPr/>
    </dgm:pt>
    <dgm:pt modelId="{B9FD9A9B-F5B2-41C6-AA4C-23B98CB4FBF3}" type="pres">
      <dgm:prSet presAssocID="{5517B846-E84C-4864-89B5-1273D93BC899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4B22126E-6F7A-4ADB-A489-ACBD46EA330A}" type="pres">
      <dgm:prSet presAssocID="{5517B846-E84C-4864-89B5-1273D93BC899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560ECA03-3684-4C39-B007-DAE7A8384E13}" srcId="{CECC35F0-40B5-460D-A737-FC2ACF235663}" destId="{5517B846-E84C-4864-89B5-1273D93BC899}" srcOrd="2" destOrd="0" parTransId="{A2D4F7F4-4D7B-4483-B239-95405595478C}" sibTransId="{2B544C9C-8E05-42F5-9212-6599E4B2ECE4}"/>
    <dgm:cxn modelId="{4FC17D0B-CD4A-4756-9E73-D824FC4C954E}" srcId="{CECC35F0-40B5-460D-A737-FC2ACF235663}" destId="{E400A229-425E-4517-A4E8-259BA4F1D641}" srcOrd="1" destOrd="0" parTransId="{744BE3E2-E194-42E7-941A-C0F41144EE1E}" sibTransId="{34CF2285-61E3-46B7-8454-DD4724942BE4}"/>
    <dgm:cxn modelId="{418E6D11-A2CE-4D1D-94D4-9B14A72B6D4A}" type="presOf" srcId="{5517B846-E84C-4864-89B5-1273D93BC899}" destId="{B9FD9A9B-F5B2-41C6-AA4C-23B98CB4FBF3}" srcOrd="0" destOrd="0" presId="urn:microsoft.com/office/officeart/2005/8/layout/radial2#1"/>
    <dgm:cxn modelId="{7948D52D-AB98-4A24-860B-C943C73D4492}" type="presOf" srcId="{E4931E8F-11B9-4A4A-B71C-F4F8CBF2A501}" destId="{42504826-0B2E-42B2-89E0-6C444D015311}" srcOrd="0" destOrd="0" presId="urn:microsoft.com/office/officeart/2005/8/layout/radial2#1"/>
    <dgm:cxn modelId="{5183BB39-A463-4ED7-9188-2F61C4B1AD63}" type="presOf" srcId="{E4931E8F-11B9-4A4A-B71C-F4F8CBF2A501}" destId="{A4594B93-3116-410F-A9B6-83291B1F28AD}" srcOrd="1" destOrd="0" presId="urn:microsoft.com/office/officeart/2005/8/layout/radial2#1"/>
    <dgm:cxn modelId="{AC4EDA48-57F3-42C9-AE52-9F83BD16265D}" type="presOf" srcId="{E400A229-425E-4517-A4E8-259BA4F1D641}" destId="{8C52F264-3E24-4EC4-9000-82B4D521C9E0}" srcOrd="0" destOrd="0" presId="urn:microsoft.com/office/officeart/2005/8/layout/radial2#1"/>
    <dgm:cxn modelId="{F32C1A69-1396-4915-9874-CBF92059EF42}" type="presOf" srcId="{A2D4F7F4-4D7B-4483-B239-95405595478C}" destId="{CFE719B1-FDDF-4968-9D26-52CE098EA344}" srcOrd="0" destOrd="0" presId="urn:microsoft.com/office/officeart/2005/8/layout/radial2#1"/>
    <dgm:cxn modelId="{1A342758-8FD1-4DDC-902C-FC047B957A75}" type="presOf" srcId="{744BE3E2-E194-42E7-941A-C0F41144EE1E}" destId="{DB5F8B40-7FFB-4BF2-AB97-4DD23BBB3CB3}" srcOrd="0" destOrd="0" presId="urn:microsoft.com/office/officeart/2005/8/layout/radial2#1"/>
    <dgm:cxn modelId="{5477E379-422A-4C97-8CCC-7F6647F92C14}" type="presOf" srcId="{CECC35F0-40B5-460D-A737-FC2ACF235663}" destId="{68BD68BC-1A6F-4897-AE58-D220871191CC}" srcOrd="0" destOrd="0" presId="urn:microsoft.com/office/officeart/2005/8/layout/radial2#1"/>
    <dgm:cxn modelId="{A6F76492-D5AD-480E-8080-F4EC576C13C9}" type="presOf" srcId="{A8B9A657-6E7B-4ED3-AB00-98E9F913A785}" destId="{863C0671-E2AB-40BD-AF6E-9FA09F369FF0}" srcOrd="0" destOrd="0" presId="urn:microsoft.com/office/officeart/2005/8/layout/radial2#1"/>
    <dgm:cxn modelId="{76FF89CB-0DE4-4AE9-A3A0-D606477F812B}" srcId="{CECC35F0-40B5-460D-A737-FC2ACF235663}" destId="{E4931E8F-11B9-4A4A-B71C-F4F8CBF2A501}" srcOrd="0" destOrd="0" parTransId="{A8B9A657-6E7B-4ED3-AB00-98E9F913A785}" sibTransId="{18A58144-A08A-4AA2-87B4-A1B3BEF9B79D}"/>
    <dgm:cxn modelId="{10D5548A-8876-4803-BBE3-058D8B76413B}" type="presParOf" srcId="{68BD68BC-1A6F-4897-AE58-D220871191CC}" destId="{DF7CCDCB-1FEF-446D-879C-7B573A150A85}" srcOrd="0" destOrd="0" presId="urn:microsoft.com/office/officeart/2005/8/layout/radial2#1"/>
    <dgm:cxn modelId="{EB62A211-511C-439D-80A9-6C00D8BDC530}" type="presParOf" srcId="{DF7CCDCB-1FEF-446D-879C-7B573A150A85}" destId="{42504826-0B2E-42B2-89E0-6C444D015311}" srcOrd="0" destOrd="0" presId="urn:microsoft.com/office/officeart/2005/8/layout/radial2#1"/>
    <dgm:cxn modelId="{CED0B625-6204-4E48-96C1-A841B8915AD3}" type="presParOf" srcId="{42504826-0B2E-42B2-89E0-6C444D015311}" destId="{85032AF7-CC0A-43B1-ADBC-12E888570430}" srcOrd="0" destOrd="0" presId="urn:microsoft.com/office/officeart/2005/8/layout/radial2#1"/>
    <dgm:cxn modelId="{3B1B7D7B-977A-4033-9E04-C935E191C5CD}" type="presParOf" srcId="{42504826-0B2E-42B2-89E0-6C444D015311}" destId="{CE974068-7363-48BA-8A56-58FC71B522DC}" srcOrd="1" destOrd="0" presId="urn:microsoft.com/office/officeart/2005/8/layout/radial2#1"/>
    <dgm:cxn modelId="{63A146AF-618D-41BA-AB68-E3B848599C05}" type="presParOf" srcId="{DF7CCDCB-1FEF-446D-879C-7B573A150A85}" destId="{863C0671-E2AB-40BD-AF6E-9FA09F369FF0}" srcOrd="1" destOrd="0" presId="urn:microsoft.com/office/officeart/2005/8/layout/radial2#1"/>
    <dgm:cxn modelId="{29CEBE6E-2E84-4171-8CDB-B82F7D5B2285}" type="presParOf" srcId="{DF7CCDCB-1FEF-446D-879C-7B573A150A85}" destId="{A2B55D64-F506-4444-9F04-08EB2F045FE5}" srcOrd="2" destOrd="0" presId="urn:microsoft.com/office/officeart/2005/8/layout/radial2#1"/>
    <dgm:cxn modelId="{720622D8-896C-49CB-9D35-EA02BE39BA9E}" type="presParOf" srcId="{A2B55D64-F506-4444-9F04-08EB2F045FE5}" destId="{A4594B93-3116-410F-A9B6-83291B1F28AD}" srcOrd="0" destOrd="0" presId="urn:microsoft.com/office/officeart/2005/8/layout/radial2#1"/>
    <dgm:cxn modelId="{EC3DC303-4906-4D47-AB75-9809521739BD}" type="presParOf" srcId="{A2B55D64-F506-4444-9F04-08EB2F045FE5}" destId="{A27E8F25-3FF6-4BDB-AC60-BAC2D7C34B3C}" srcOrd="1" destOrd="0" presId="urn:microsoft.com/office/officeart/2005/8/layout/radial2#1"/>
    <dgm:cxn modelId="{0A648080-C9FD-4A79-94DE-48C1F8DC1A8E}" type="presParOf" srcId="{DF7CCDCB-1FEF-446D-879C-7B573A150A85}" destId="{DB5F8B40-7FFB-4BF2-AB97-4DD23BBB3CB3}" srcOrd="3" destOrd="0" presId="urn:microsoft.com/office/officeart/2005/8/layout/radial2#1"/>
    <dgm:cxn modelId="{B93E604D-5079-4D31-8BB4-71C2EE98BB7F}" type="presParOf" srcId="{DF7CCDCB-1FEF-446D-879C-7B573A150A85}" destId="{66D0D311-5AB8-4EC8-ABBC-B19EB1C7F0C4}" srcOrd="4" destOrd="0" presId="urn:microsoft.com/office/officeart/2005/8/layout/radial2#1"/>
    <dgm:cxn modelId="{C380D9A3-3B7F-4C32-9791-B0E8F7306F4C}" type="presParOf" srcId="{66D0D311-5AB8-4EC8-ABBC-B19EB1C7F0C4}" destId="{8C52F264-3E24-4EC4-9000-82B4D521C9E0}" srcOrd="0" destOrd="0" presId="urn:microsoft.com/office/officeart/2005/8/layout/radial2#1"/>
    <dgm:cxn modelId="{3B0FF3A1-9224-49D5-B184-37F8C332B08F}" type="presParOf" srcId="{66D0D311-5AB8-4EC8-ABBC-B19EB1C7F0C4}" destId="{22A9452E-DB9D-4347-9D41-D29067BCCCC1}" srcOrd="1" destOrd="0" presId="urn:microsoft.com/office/officeart/2005/8/layout/radial2#1"/>
    <dgm:cxn modelId="{29193127-2F94-4130-A6D4-9F5CA51505EF}" type="presParOf" srcId="{DF7CCDCB-1FEF-446D-879C-7B573A150A85}" destId="{CFE719B1-FDDF-4968-9D26-52CE098EA344}" srcOrd="5" destOrd="0" presId="urn:microsoft.com/office/officeart/2005/8/layout/radial2#1"/>
    <dgm:cxn modelId="{04253367-529B-4464-9BAC-D72978BCAEEA}" type="presParOf" srcId="{DF7CCDCB-1FEF-446D-879C-7B573A150A85}" destId="{269D1A46-C3B2-412B-A63B-90077459CAEC}" srcOrd="6" destOrd="0" presId="urn:microsoft.com/office/officeart/2005/8/layout/radial2#1"/>
    <dgm:cxn modelId="{E872C281-54D9-4D49-A235-CFA50E9CA2A5}" type="presParOf" srcId="{269D1A46-C3B2-412B-A63B-90077459CAEC}" destId="{B9FD9A9B-F5B2-41C6-AA4C-23B98CB4FBF3}" srcOrd="0" destOrd="0" presId="urn:microsoft.com/office/officeart/2005/8/layout/radial2#1"/>
    <dgm:cxn modelId="{46B800D8-7945-4306-A228-9C0B6D5CB9BC}" type="presParOf" srcId="{269D1A46-C3B2-412B-A63B-90077459CAEC}" destId="{4B22126E-6F7A-4ADB-A489-ACBD46EA330A}" srcOrd="1" destOrd="0" presId="urn:microsoft.com/office/officeart/2005/8/layout/radial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5ADB5-C8B1-4E0B-82C8-1F695A7417A1}">
      <dsp:nvSpPr>
        <dsp:cNvPr id="0" name=""/>
        <dsp:cNvSpPr/>
      </dsp:nvSpPr>
      <dsp:spPr>
        <a:xfrm>
          <a:off x="1080906" y="602284"/>
          <a:ext cx="498970" cy="498970"/>
        </a:xfrm>
        <a:prstGeom prst="donut">
          <a:avLst>
            <a:gd name="adj" fmla="val 2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F5BE5-6BAA-446B-A203-347A662B63B4}">
      <dsp:nvSpPr>
        <dsp:cNvPr id="0" name=""/>
        <dsp:cNvSpPr/>
      </dsp:nvSpPr>
      <dsp:spPr>
        <a:xfrm rot="17700000">
          <a:off x="1256721" y="195521"/>
          <a:ext cx="620276" cy="298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0" rIns="0" bIns="0" numCol="1" spcCol="1270" anchor="ctr" anchorCtr="0">
          <a:noAutofit/>
        </a:bodyPr>
        <a:lstStyle/>
        <a:p>
          <a:pPr marL="0" lvl="0" indent="0" algn="l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/>
            <a:t>行情计算</a:t>
          </a:r>
        </a:p>
      </dsp:txBody>
      <dsp:txXfrm>
        <a:off x="1256721" y="195521"/>
        <a:ext cx="620276" cy="298925"/>
      </dsp:txXfrm>
    </dsp:sp>
    <dsp:sp modelId="{0C9C8B07-E1BC-4A12-BCAC-D5169FC1E963}">
      <dsp:nvSpPr>
        <dsp:cNvPr id="0" name=""/>
        <dsp:cNvSpPr/>
      </dsp:nvSpPr>
      <dsp:spPr>
        <a:xfrm>
          <a:off x="1617461" y="722270"/>
          <a:ext cx="258997" cy="258997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72E4A-9409-425A-8F36-0111F2300AFA}">
      <dsp:nvSpPr>
        <dsp:cNvPr id="0" name=""/>
        <dsp:cNvSpPr/>
      </dsp:nvSpPr>
      <dsp:spPr>
        <a:xfrm rot="17700000">
          <a:off x="1310714" y="1082754"/>
          <a:ext cx="536568" cy="258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/>
            <a:t>获取债券订单</a:t>
          </a:r>
        </a:p>
      </dsp:txBody>
      <dsp:txXfrm>
        <a:off x="1310714" y="1082754"/>
        <a:ext cx="536568" cy="258713"/>
      </dsp:txXfrm>
    </dsp:sp>
    <dsp:sp modelId="{59BEF73C-17E6-4E82-8A71-3D4021027849}">
      <dsp:nvSpPr>
        <dsp:cNvPr id="0" name=""/>
        <dsp:cNvSpPr/>
      </dsp:nvSpPr>
      <dsp:spPr>
        <a:xfrm rot="17700000">
          <a:off x="1646637" y="362071"/>
          <a:ext cx="536568" cy="258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t" anchorCtr="0">
          <a:noAutofit/>
        </a:bodyPr>
        <a:lstStyle/>
        <a:p>
          <a:pPr marL="5715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1</a:t>
          </a:r>
        </a:p>
      </dsp:txBody>
      <dsp:txXfrm>
        <a:off x="1646637" y="362071"/>
        <a:ext cx="536568" cy="258713"/>
      </dsp:txXfrm>
    </dsp:sp>
    <dsp:sp modelId="{0A6F5E89-8C85-48A5-8322-111D236C2D49}">
      <dsp:nvSpPr>
        <dsp:cNvPr id="0" name=""/>
        <dsp:cNvSpPr/>
      </dsp:nvSpPr>
      <dsp:spPr>
        <a:xfrm>
          <a:off x="1914003" y="722270"/>
          <a:ext cx="258997" cy="258997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0EAC48-BD8C-466D-AE30-32566C605EF5}">
      <dsp:nvSpPr>
        <dsp:cNvPr id="0" name=""/>
        <dsp:cNvSpPr/>
      </dsp:nvSpPr>
      <dsp:spPr>
        <a:xfrm rot="17700000">
          <a:off x="1607256" y="1082754"/>
          <a:ext cx="536568" cy="258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/>
            <a:t>遍历债券订阅机构</a:t>
          </a:r>
        </a:p>
      </dsp:txBody>
      <dsp:txXfrm>
        <a:off x="1607256" y="1082754"/>
        <a:ext cx="536568" cy="258713"/>
      </dsp:txXfrm>
    </dsp:sp>
    <dsp:sp modelId="{A9B62CDE-3354-43CF-BD62-F3E710DD4AB5}">
      <dsp:nvSpPr>
        <dsp:cNvPr id="0" name=""/>
        <dsp:cNvSpPr/>
      </dsp:nvSpPr>
      <dsp:spPr>
        <a:xfrm rot="17700000">
          <a:off x="1943179" y="362071"/>
          <a:ext cx="536568" cy="258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t" anchorCtr="0">
          <a:noAutofit/>
        </a:bodyPr>
        <a:lstStyle/>
        <a:p>
          <a:pPr marL="5715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2</a:t>
          </a:r>
        </a:p>
      </dsp:txBody>
      <dsp:txXfrm>
        <a:off x="1943179" y="362071"/>
        <a:ext cx="536568" cy="258713"/>
      </dsp:txXfrm>
    </dsp:sp>
    <dsp:sp modelId="{0C9798BF-5705-484D-9118-BE3EBB965042}">
      <dsp:nvSpPr>
        <dsp:cNvPr id="0" name=""/>
        <dsp:cNvSpPr/>
      </dsp:nvSpPr>
      <dsp:spPr>
        <a:xfrm>
          <a:off x="2210545" y="722270"/>
          <a:ext cx="258997" cy="258997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70505-EF5D-47A5-B4F7-A4FC4D5F64D3}">
      <dsp:nvSpPr>
        <dsp:cNvPr id="0" name=""/>
        <dsp:cNvSpPr/>
      </dsp:nvSpPr>
      <dsp:spPr>
        <a:xfrm rot="17700000">
          <a:off x="1903798" y="1082754"/>
          <a:ext cx="536568" cy="258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/>
            <a:t>机构最优行情计算</a:t>
          </a:r>
        </a:p>
      </dsp:txBody>
      <dsp:txXfrm>
        <a:off x="1903798" y="1082754"/>
        <a:ext cx="536568" cy="258713"/>
      </dsp:txXfrm>
    </dsp:sp>
    <dsp:sp modelId="{DD3B8DCC-78ED-4EE0-8C9D-DAD14BCDA847}">
      <dsp:nvSpPr>
        <dsp:cNvPr id="0" name=""/>
        <dsp:cNvSpPr/>
      </dsp:nvSpPr>
      <dsp:spPr>
        <a:xfrm rot="17700000">
          <a:off x="2239721" y="362071"/>
          <a:ext cx="536568" cy="258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t" anchorCtr="0">
          <a:noAutofit/>
        </a:bodyPr>
        <a:lstStyle/>
        <a:p>
          <a:pPr marL="5715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3</a:t>
          </a:r>
        </a:p>
      </dsp:txBody>
      <dsp:txXfrm>
        <a:off x="2239721" y="362071"/>
        <a:ext cx="536568" cy="258713"/>
      </dsp:txXfrm>
    </dsp:sp>
    <dsp:sp modelId="{F22B9E15-6C75-4B9B-9AD9-A4F439D177F6}">
      <dsp:nvSpPr>
        <dsp:cNvPr id="0" name=""/>
        <dsp:cNvSpPr/>
      </dsp:nvSpPr>
      <dsp:spPr>
        <a:xfrm>
          <a:off x="2507086" y="722270"/>
          <a:ext cx="258997" cy="258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08288-DBCA-4B4F-BE1E-82A92BE336C7}">
      <dsp:nvSpPr>
        <dsp:cNvPr id="0" name=""/>
        <dsp:cNvSpPr/>
      </dsp:nvSpPr>
      <dsp:spPr>
        <a:xfrm rot="17700000">
          <a:off x="2200339" y="1082754"/>
          <a:ext cx="536568" cy="258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/>
            <a:t>查找机构私有行情</a:t>
          </a:r>
        </a:p>
      </dsp:txBody>
      <dsp:txXfrm>
        <a:off x="2200339" y="1082754"/>
        <a:ext cx="536568" cy="258713"/>
      </dsp:txXfrm>
    </dsp:sp>
    <dsp:sp modelId="{1A3A3A5B-8385-4BDB-8CF0-295A205CA474}">
      <dsp:nvSpPr>
        <dsp:cNvPr id="0" name=""/>
        <dsp:cNvSpPr/>
      </dsp:nvSpPr>
      <dsp:spPr>
        <a:xfrm rot="17700000">
          <a:off x="2536263" y="362071"/>
          <a:ext cx="536568" cy="258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t" anchorCtr="0">
          <a:noAutofit/>
        </a:bodyPr>
        <a:lstStyle/>
        <a:p>
          <a:pPr marL="5715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4</a:t>
          </a:r>
        </a:p>
      </dsp:txBody>
      <dsp:txXfrm>
        <a:off x="2536263" y="362071"/>
        <a:ext cx="536568" cy="258713"/>
      </dsp:txXfrm>
    </dsp:sp>
    <dsp:sp modelId="{357166FB-92DF-44D8-85A2-14302289926B}">
      <dsp:nvSpPr>
        <dsp:cNvPr id="0" name=""/>
        <dsp:cNvSpPr/>
      </dsp:nvSpPr>
      <dsp:spPr>
        <a:xfrm>
          <a:off x="2803628" y="722270"/>
          <a:ext cx="258997" cy="258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FEFCA-974B-40EE-980E-4233F5F8B121}">
      <dsp:nvSpPr>
        <dsp:cNvPr id="0" name=""/>
        <dsp:cNvSpPr/>
      </dsp:nvSpPr>
      <dsp:spPr>
        <a:xfrm rot="17700000">
          <a:off x="2496881" y="1082754"/>
          <a:ext cx="536568" cy="258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/>
            <a:t>加载订单扩展信息</a:t>
          </a:r>
        </a:p>
      </dsp:txBody>
      <dsp:txXfrm>
        <a:off x="2496881" y="1082754"/>
        <a:ext cx="536568" cy="258713"/>
      </dsp:txXfrm>
    </dsp:sp>
    <dsp:sp modelId="{CEF7C12D-F5F4-47B3-9B93-7A00C624E597}">
      <dsp:nvSpPr>
        <dsp:cNvPr id="0" name=""/>
        <dsp:cNvSpPr/>
      </dsp:nvSpPr>
      <dsp:spPr>
        <a:xfrm rot="17700000">
          <a:off x="2832805" y="362071"/>
          <a:ext cx="536568" cy="258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t" anchorCtr="0">
          <a:noAutofit/>
        </a:bodyPr>
        <a:lstStyle/>
        <a:p>
          <a:pPr marL="5715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5</a:t>
          </a:r>
        </a:p>
      </dsp:txBody>
      <dsp:txXfrm>
        <a:off x="2832805" y="362071"/>
        <a:ext cx="536568" cy="258713"/>
      </dsp:txXfrm>
    </dsp:sp>
    <dsp:sp modelId="{2BEC56B0-DF00-454F-924E-B9938E30D887}">
      <dsp:nvSpPr>
        <dsp:cNvPr id="0" name=""/>
        <dsp:cNvSpPr/>
      </dsp:nvSpPr>
      <dsp:spPr>
        <a:xfrm>
          <a:off x="3100170" y="722270"/>
          <a:ext cx="258997" cy="258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5D5C2-AE57-40EE-8995-6F57E52B31C5}">
      <dsp:nvSpPr>
        <dsp:cNvPr id="0" name=""/>
        <dsp:cNvSpPr/>
      </dsp:nvSpPr>
      <dsp:spPr>
        <a:xfrm rot="17700000">
          <a:off x="2793423" y="1082754"/>
          <a:ext cx="536568" cy="258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/>
            <a:t>检查授信</a:t>
          </a:r>
        </a:p>
      </dsp:txBody>
      <dsp:txXfrm>
        <a:off x="2793423" y="1082754"/>
        <a:ext cx="536568" cy="258713"/>
      </dsp:txXfrm>
    </dsp:sp>
    <dsp:sp modelId="{907611C0-2817-4344-95A6-B7D68B72FE37}">
      <dsp:nvSpPr>
        <dsp:cNvPr id="0" name=""/>
        <dsp:cNvSpPr/>
      </dsp:nvSpPr>
      <dsp:spPr>
        <a:xfrm rot="17700000">
          <a:off x="3129346" y="362071"/>
          <a:ext cx="536568" cy="258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t" anchorCtr="0">
          <a:noAutofit/>
        </a:bodyPr>
        <a:lstStyle/>
        <a:p>
          <a:pPr marL="5715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6</a:t>
          </a:r>
        </a:p>
      </dsp:txBody>
      <dsp:txXfrm>
        <a:off x="3129346" y="362071"/>
        <a:ext cx="536568" cy="258713"/>
      </dsp:txXfrm>
    </dsp:sp>
    <dsp:sp modelId="{DF53F918-CD45-4F2C-A02F-C06CF03DB6D7}">
      <dsp:nvSpPr>
        <dsp:cNvPr id="0" name=""/>
        <dsp:cNvSpPr/>
      </dsp:nvSpPr>
      <dsp:spPr>
        <a:xfrm>
          <a:off x="3396712" y="722270"/>
          <a:ext cx="258997" cy="258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1046B-0168-4677-A374-E39A95736F6F}">
      <dsp:nvSpPr>
        <dsp:cNvPr id="0" name=""/>
        <dsp:cNvSpPr/>
      </dsp:nvSpPr>
      <dsp:spPr>
        <a:xfrm rot="17700000">
          <a:off x="3089965" y="1082754"/>
          <a:ext cx="536568" cy="258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b="1" kern="1200"/>
            <a:t>累计全量订单量及赋值</a:t>
          </a:r>
        </a:p>
      </dsp:txBody>
      <dsp:txXfrm>
        <a:off x="3089965" y="1082754"/>
        <a:ext cx="536568" cy="258713"/>
      </dsp:txXfrm>
    </dsp:sp>
    <dsp:sp modelId="{7C7AB38B-AF7B-463A-A323-4D4DEB4B1D65}">
      <dsp:nvSpPr>
        <dsp:cNvPr id="0" name=""/>
        <dsp:cNvSpPr/>
      </dsp:nvSpPr>
      <dsp:spPr>
        <a:xfrm rot="17700000">
          <a:off x="3425888" y="362071"/>
          <a:ext cx="536568" cy="258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t" anchorCtr="0">
          <a:noAutofit/>
        </a:bodyPr>
        <a:lstStyle/>
        <a:p>
          <a:pPr marL="5715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7</a:t>
          </a:r>
        </a:p>
      </dsp:txBody>
      <dsp:txXfrm>
        <a:off x="3425888" y="362071"/>
        <a:ext cx="536568" cy="258713"/>
      </dsp:txXfrm>
    </dsp:sp>
    <dsp:sp modelId="{50C207D4-41C9-4662-BE67-E547F8DCED46}">
      <dsp:nvSpPr>
        <dsp:cNvPr id="0" name=""/>
        <dsp:cNvSpPr/>
      </dsp:nvSpPr>
      <dsp:spPr>
        <a:xfrm>
          <a:off x="3693254" y="722270"/>
          <a:ext cx="258997" cy="258997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26B0C-66A2-4DC0-A446-6EA531533260}">
      <dsp:nvSpPr>
        <dsp:cNvPr id="0" name=""/>
        <dsp:cNvSpPr/>
      </dsp:nvSpPr>
      <dsp:spPr>
        <a:xfrm rot="17700000">
          <a:off x="3386507" y="1082754"/>
          <a:ext cx="536568" cy="258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/>
            <a:t>补全收益率</a:t>
          </a:r>
        </a:p>
      </dsp:txBody>
      <dsp:txXfrm>
        <a:off x="3386507" y="1082754"/>
        <a:ext cx="536568" cy="258713"/>
      </dsp:txXfrm>
    </dsp:sp>
    <dsp:sp modelId="{699C4458-5EC6-4A83-966B-D264F295609B}">
      <dsp:nvSpPr>
        <dsp:cNvPr id="0" name=""/>
        <dsp:cNvSpPr/>
      </dsp:nvSpPr>
      <dsp:spPr>
        <a:xfrm rot="17700000">
          <a:off x="3722430" y="362071"/>
          <a:ext cx="536568" cy="258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t" anchorCtr="0">
          <a:noAutofit/>
        </a:bodyPr>
        <a:lstStyle/>
        <a:p>
          <a:pPr marL="5715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8</a:t>
          </a:r>
        </a:p>
      </dsp:txBody>
      <dsp:txXfrm>
        <a:off x="3722430" y="362071"/>
        <a:ext cx="536568" cy="258713"/>
      </dsp:txXfrm>
    </dsp:sp>
    <dsp:sp modelId="{2980E90E-58B4-4F35-B4A6-4177D392CAD2}">
      <dsp:nvSpPr>
        <dsp:cNvPr id="0" name=""/>
        <dsp:cNvSpPr/>
      </dsp:nvSpPr>
      <dsp:spPr>
        <a:xfrm>
          <a:off x="3989835" y="602284"/>
          <a:ext cx="498970" cy="498970"/>
        </a:xfrm>
        <a:prstGeom prst="donut">
          <a:avLst>
            <a:gd name="adj" fmla="val 2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231A8-3675-4C37-A9D6-C1B131FA0122}">
      <dsp:nvSpPr>
        <dsp:cNvPr id="0" name=""/>
        <dsp:cNvSpPr/>
      </dsp:nvSpPr>
      <dsp:spPr>
        <a:xfrm rot="17700000">
          <a:off x="4165650" y="195521"/>
          <a:ext cx="620276" cy="298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0" rIns="0" bIns="0" numCol="1" spcCol="1270" anchor="ctr" anchorCtr="0">
          <a:noAutofit/>
        </a:bodyPr>
        <a:lstStyle/>
        <a:p>
          <a:pPr marL="0" lvl="0" indent="0" algn="l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/>
            <a:t>行情推送</a:t>
          </a:r>
        </a:p>
      </dsp:txBody>
      <dsp:txXfrm>
        <a:off x="4165650" y="195521"/>
        <a:ext cx="620276" cy="298925"/>
      </dsp:txXfrm>
    </dsp:sp>
    <dsp:sp modelId="{D216029A-E96A-4EF4-A6D1-8E01C668AAC8}">
      <dsp:nvSpPr>
        <dsp:cNvPr id="0" name=""/>
        <dsp:cNvSpPr/>
      </dsp:nvSpPr>
      <dsp:spPr>
        <a:xfrm>
          <a:off x="4526391" y="722270"/>
          <a:ext cx="258997" cy="258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C4429-B494-4F20-9454-FDDB0E6C590C}">
      <dsp:nvSpPr>
        <dsp:cNvPr id="0" name=""/>
        <dsp:cNvSpPr/>
      </dsp:nvSpPr>
      <dsp:spPr>
        <a:xfrm rot="17700000">
          <a:off x="4219643" y="1082754"/>
          <a:ext cx="536568" cy="258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/>
            <a:t>行情</a:t>
          </a:r>
          <a:r>
            <a:rPr lang="en-US" altLang="zh-CN" sz="700" kern="1200"/>
            <a:t>proto</a:t>
          </a:r>
          <a:r>
            <a:rPr lang="zh-CN" altLang="en-US" sz="700" kern="1200"/>
            <a:t>赋值</a:t>
          </a:r>
        </a:p>
      </dsp:txBody>
      <dsp:txXfrm>
        <a:off x="4219643" y="1082754"/>
        <a:ext cx="536568" cy="258713"/>
      </dsp:txXfrm>
    </dsp:sp>
    <dsp:sp modelId="{E00ADC54-ABB5-4E7A-ADD0-6D53EFEFA096}">
      <dsp:nvSpPr>
        <dsp:cNvPr id="0" name=""/>
        <dsp:cNvSpPr/>
      </dsp:nvSpPr>
      <dsp:spPr>
        <a:xfrm rot="17700000">
          <a:off x="4555567" y="362071"/>
          <a:ext cx="536568" cy="258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t" anchorCtr="0">
          <a:noAutofit/>
        </a:bodyPr>
        <a:lstStyle/>
        <a:p>
          <a:pPr marL="5715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9</a:t>
          </a:r>
        </a:p>
      </dsp:txBody>
      <dsp:txXfrm>
        <a:off x="4555567" y="362071"/>
        <a:ext cx="536568" cy="258713"/>
      </dsp:txXfrm>
    </dsp:sp>
    <dsp:sp modelId="{344CB11B-96D5-4D30-A31F-695542A0FD21}">
      <dsp:nvSpPr>
        <dsp:cNvPr id="0" name=""/>
        <dsp:cNvSpPr/>
      </dsp:nvSpPr>
      <dsp:spPr>
        <a:xfrm>
          <a:off x="4822932" y="722270"/>
          <a:ext cx="258997" cy="258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81315-6423-4873-B1AC-2B769F08321D}">
      <dsp:nvSpPr>
        <dsp:cNvPr id="0" name=""/>
        <dsp:cNvSpPr/>
      </dsp:nvSpPr>
      <dsp:spPr>
        <a:xfrm rot="17700000">
          <a:off x="4516185" y="1082754"/>
          <a:ext cx="536568" cy="258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/>
            <a:t>行情</a:t>
          </a:r>
          <a:r>
            <a:rPr lang="en-US" sz="700" kern="1200"/>
            <a:t>proto</a:t>
          </a:r>
          <a:r>
            <a:rPr lang="zh-CN" altLang="en-US" sz="700" kern="1200"/>
            <a:t>序列化</a:t>
          </a:r>
        </a:p>
      </dsp:txBody>
      <dsp:txXfrm>
        <a:off x="4516185" y="1082754"/>
        <a:ext cx="536568" cy="258713"/>
      </dsp:txXfrm>
    </dsp:sp>
    <dsp:sp modelId="{5EDB9791-112C-4AED-BF5B-A44BFDC33C88}">
      <dsp:nvSpPr>
        <dsp:cNvPr id="0" name=""/>
        <dsp:cNvSpPr/>
      </dsp:nvSpPr>
      <dsp:spPr>
        <a:xfrm rot="17700000">
          <a:off x="4852109" y="362071"/>
          <a:ext cx="536568" cy="258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t" anchorCtr="0">
          <a:noAutofit/>
        </a:bodyPr>
        <a:lstStyle/>
        <a:p>
          <a:pPr marL="5715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10</a:t>
          </a:r>
        </a:p>
      </dsp:txBody>
      <dsp:txXfrm>
        <a:off x="4852109" y="362071"/>
        <a:ext cx="536568" cy="258713"/>
      </dsp:txXfrm>
    </dsp:sp>
    <dsp:sp modelId="{CB14AD36-DA1F-4BB2-8B3B-CB03FEC1879F}">
      <dsp:nvSpPr>
        <dsp:cNvPr id="0" name=""/>
        <dsp:cNvSpPr/>
      </dsp:nvSpPr>
      <dsp:spPr>
        <a:xfrm>
          <a:off x="5119474" y="722270"/>
          <a:ext cx="258997" cy="2589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6258B-DF5C-4C07-8711-2C2B669CA03D}">
      <dsp:nvSpPr>
        <dsp:cNvPr id="0" name=""/>
        <dsp:cNvSpPr/>
      </dsp:nvSpPr>
      <dsp:spPr>
        <a:xfrm rot="17700000">
          <a:off x="4812727" y="1082754"/>
          <a:ext cx="536568" cy="258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" bIns="0" numCol="1" spcCol="1270" anchor="ctr" anchorCtr="0">
          <a:noAutofit/>
        </a:bodyPr>
        <a:lstStyle/>
        <a:p>
          <a:pPr marL="0" lvl="0" indent="0" algn="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/>
            <a:t>调用</a:t>
          </a:r>
          <a:r>
            <a:rPr lang="en-US" sz="700" kern="1200"/>
            <a:t>dsp</a:t>
          </a:r>
          <a:r>
            <a:rPr lang="zh-CN" altLang="en-US" sz="700" kern="1200"/>
            <a:t>推送</a:t>
          </a:r>
        </a:p>
      </dsp:txBody>
      <dsp:txXfrm>
        <a:off x="4812727" y="1082754"/>
        <a:ext cx="536568" cy="258713"/>
      </dsp:txXfrm>
    </dsp:sp>
    <dsp:sp modelId="{84220DA2-BAC4-4DA1-A306-C9269725E6FE}">
      <dsp:nvSpPr>
        <dsp:cNvPr id="0" name=""/>
        <dsp:cNvSpPr/>
      </dsp:nvSpPr>
      <dsp:spPr>
        <a:xfrm rot="17700000">
          <a:off x="5148651" y="362071"/>
          <a:ext cx="536568" cy="258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0" rIns="0" bIns="0" numCol="1" spcCol="1270" anchor="t" anchorCtr="0">
          <a:noAutofit/>
        </a:bodyPr>
        <a:lstStyle/>
        <a:p>
          <a:pPr marL="57150" lvl="1" indent="-57150" algn="l" defTabSz="2222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11</a:t>
          </a:r>
        </a:p>
      </dsp:txBody>
      <dsp:txXfrm>
        <a:off x="5148651" y="362071"/>
        <a:ext cx="536568" cy="2587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5ADB5-C8B1-4E0B-82C8-1F695A7417A1}">
      <dsp:nvSpPr>
        <dsp:cNvPr id="0" name=""/>
        <dsp:cNvSpPr/>
      </dsp:nvSpPr>
      <dsp:spPr>
        <a:xfrm>
          <a:off x="567570" y="736786"/>
          <a:ext cx="611149" cy="611149"/>
        </a:xfrm>
        <a:prstGeom prst="donut">
          <a:avLst>
            <a:gd name="adj" fmla="val 20000"/>
          </a:avLst>
        </a:prstGeom>
        <a:solidFill>
          <a:schemeClr val="bg2">
            <a:alpha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F5BE5-6BAA-446B-A203-347A662B63B4}">
      <dsp:nvSpPr>
        <dsp:cNvPr id="0" name=""/>
        <dsp:cNvSpPr/>
      </dsp:nvSpPr>
      <dsp:spPr>
        <a:xfrm rot="17700000">
          <a:off x="782912" y="238574"/>
          <a:ext cx="759726" cy="366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0" rIns="0" bIns="0" numCol="1" spcCol="1270" anchor="ctr" anchorCtr="0">
          <a:noAutofit/>
        </a:bodyPr>
        <a:lstStyle/>
        <a:p>
          <a:pPr marL="0" lvl="0" indent="0" algn="l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/>
            <a:t>行情计算</a:t>
          </a:r>
        </a:p>
      </dsp:txBody>
      <dsp:txXfrm>
        <a:off x="782912" y="238574"/>
        <a:ext cx="759726" cy="366129"/>
      </dsp:txXfrm>
    </dsp:sp>
    <dsp:sp modelId="{0C9C8B07-E1BC-4A12-BCAC-D5169FC1E963}">
      <dsp:nvSpPr>
        <dsp:cNvPr id="0" name=""/>
        <dsp:cNvSpPr/>
      </dsp:nvSpPr>
      <dsp:spPr>
        <a:xfrm>
          <a:off x="1224753" y="883748"/>
          <a:ext cx="317225" cy="317225"/>
        </a:xfrm>
        <a:prstGeom prst="ellipse">
          <a:avLst/>
        </a:prstGeom>
        <a:solidFill>
          <a:srgbClr val="C6E7FC">
            <a:alpha val="77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72E4A-9409-425A-8F36-0111F2300AFA}">
      <dsp:nvSpPr>
        <dsp:cNvPr id="0" name=""/>
        <dsp:cNvSpPr/>
      </dsp:nvSpPr>
      <dsp:spPr>
        <a:xfrm rot="17700000">
          <a:off x="849043" y="1325275"/>
          <a:ext cx="657199" cy="31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/>
            <a:t>获取债券订单</a:t>
          </a:r>
        </a:p>
      </dsp:txBody>
      <dsp:txXfrm>
        <a:off x="849043" y="1325275"/>
        <a:ext cx="657199" cy="316876"/>
      </dsp:txXfrm>
    </dsp:sp>
    <dsp:sp modelId="{59BEF73C-17E6-4E82-8A71-3D4021027849}">
      <dsp:nvSpPr>
        <dsp:cNvPr id="0" name=""/>
        <dsp:cNvSpPr/>
      </dsp:nvSpPr>
      <dsp:spPr>
        <a:xfrm rot="17700000">
          <a:off x="1260489" y="442569"/>
          <a:ext cx="657199" cy="31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6F5E89-8C85-48A5-8322-111D236C2D49}">
      <dsp:nvSpPr>
        <dsp:cNvPr id="0" name=""/>
        <dsp:cNvSpPr/>
      </dsp:nvSpPr>
      <dsp:spPr>
        <a:xfrm>
          <a:off x="1587963" y="883748"/>
          <a:ext cx="317225" cy="317225"/>
        </a:xfrm>
        <a:prstGeom prst="ellipse">
          <a:avLst/>
        </a:prstGeom>
        <a:solidFill>
          <a:schemeClr val="bg2">
            <a:alpha val="86196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0EAC48-BD8C-466D-AE30-32566C605EF5}">
      <dsp:nvSpPr>
        <dsp:cNvPr id="0" name=""/>
        <dsp:cNvSpPr/>
      </dsp:nvSpPr>
      <dsp:spPr>
        <a:xfrm rot="17700000">
          <a:off x="1212254" y="1325275"/>
          <a:ext cx="657199" cy="31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860" bIns="0" numCol="1" spcCol="1270" anchor="ctr" anchorCtr="0">
          <a:noAutofit/>
        </a:bodyPr>
        <a:lstStyle/>
        <a:p>
          <a:pPr marL="0" lvl="0" indent="0" algn="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/>
            <a:t>遍历债券订阅机构</a:t>
          </a:r>
        </a:p>
      </dsp:txBody>
      <dsp:txXfrm>
        <a:off x="1212254" y="1325275"/>
        <a:ext cx="657199" cy="316876"/>
      </dsp:txXfrm>
    </dsp:sp>
    <dsp:sp modelId="{A9B62CDE-3354-43CF-BD62-F3E710DD4AB5}">
      <dsp:nvSpPr>
        <dsp:cNvPr id="0" name=""/>
        <dsp:cNvSpPr/>
      </dsp:nvSpPr>
      <dsp:spPr>
        <a:xfrm rot="17700000">
          <a:off x="1623699" y="442569"/>
          <a:ext cx="657199" cy="31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798BF-5705-484D-9118-BE3EBB965042}">
      <dsp:nvSpPr>
        <dsp:cNvPr id="0" name=""/>
        <dsp:cNvSpPr/>
      </dsp:nvSpPr>
      <dsp:spPr>
        <a:xfrm>
          <a:off x="1951174" y="883748"/>
          <a:ext cx="317225" cy="317225"/>
        </a:xfrm>
        <a:prstGeom prst="ellipse">
          <a:avLst/>
        </a:prstGeom>
        <a:solidFill>
          <a:schemeClr val="bg2">
            <a:alpha val="82196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70505-EF5D-47A5-B4F7-A4FC4D5F64D3}">
      <dsp:nvSpPr>
        <dsp:cNvPr id="0" name=""/>
        <dsp:cNvSpPr/>
      </dsp:nvSpPr>
      <dsp:spPr>
        <a:xfrm rot="17700000">
          <a:off x="1575464" y="1325275"/>
          <a:ext cx="657199" cy="31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860" bIns="0" numCol="1" spcCol="1270" anchor="ctr" anchorCtr="0">
          <a:noAutofit/>
        </a:bodyPr>
        <a:lstStyle/>
        <a:p>
          <a:pPr marL="0" lvl="0" indent="0" algn="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/>
            <a:t>机构最优行情计算</a:t>
          </a:r>
        </a:p>
      </dsp:txBody>
      <dsp:txXfrm>
        <a:off x="1575464" y="1325275"/>
        <a:ext cx="657199" cy="316876"/>
      </dsp:txXfrm>
    </dsp:sp>
    <dsp:sp modelId="{DD3B8DCC-78ED-4EE0-8C9D-DAD14BCDA847}">
      <dsp:nvSpPr>
        <dsp:cNvPr id="0" name=""/>
        <dsp:cNvSpPr/>
      </dsp:nvSpPr>
      <dsp:spPr>
        <a:xfrm rot="17700000">
          <a:off x="1986910" y="442569"/>
          <a:ext cx="657199" cy="31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B9E15-6C75-4B9B-9AD9-A4F439D177F6}">
      <dsp:nvSpPr>
        <dsp:cNvPr id="0" name=""/>
        <dsp:cNvSpPr/>
      </dsp:nvSpPr>
      <dsp:spPr>
        <a:xfrm>
          <a:off x="2314384" y="883748"/>
          <a:ext cx="317225" cy="317225"/>
        </a:xfrm>
        <a:prstGeom prst="ellipse">
          <a:avLst/>
        </a:prstGeom>
        <a:solidFill>
          <a:schemeClr val="bg2">
            <a:alpha val="78196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08288-DBCA-4B4F-BE1E-82A92BE336C7}">
      <dsp:nvSpPr>
        <dsp:cNvPr id="0" name=""/>
        <dsp:cNvSpPr/>
      </dsp:nvSpPr>
      <dsp:spPr>
        <a:xfrm rot="17700000">
          <a:off x="1938674" y="1325275"/>
          <a:ext cx="657199" cy="31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860" bIns="0" numCol="1" spcCol="1270" anchor="ctr" anchorCtr="0">
          <a:noAutofit/>
        </a:bodyPr>
        <a:lstStyle/>
        <a:p>
          <a:pPr marL="0" lvl="0" indent="0" algn="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/>
            <a:t>查找机构私有行情</a:t>
          </a:r>
        </a:p>
      </dsp:txBody>
      <dsp:txXfrm>
        <a:off x="1938674" y="1325275"/>
        <a:ext cx="657199" cy="316876"/>
      </dsp:txXfrm>
    </dsp:sp>
    <dsp:sp modelId="{1A3A3A5B-8385-4BDB-8CF0-295A205CA474}">
      <dsp:nvSpPr>
        <dsp:cNvPr id="0" name=""/>
        <dsp:cNvSpPr/>
      </dsp:nvSpPr>
      <dsp:spPr>
        <a:xfrm rot="17700000">
          <a:off x="2350120" y="442569"/>
          <a:ext cx="657199" cy="31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166FB-92DF-44D8-85A2-14302289926B}">
      <dsp:nvSpPr>
        <dsp:cNvPr id="0" name=""/>
        <dsp:cNvSpPr/>
      </dsp:nvSpPr>
      <dsp:spPr>
        <a:xfrm>
          <a:off x="2677594" y="883748"/>
          <a:ext cx="317225" cy="317225"/>
        </a:xfrm>
        <a:prstGeom prst="ellipse">
          <a:avLst/>
        </a:prstGeom>
        <a:solidFill>
          <a:schemeClr val="bg2">
            <a:alpha val="74196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FEFCA-974B-40EE-980E-4233F5F8B121}">
      <dsp:nvSpPr>
        <dsp:cNvPr id="0" name=""/>
        <dsp:cNvSpPr/>
      </dsp:nvSpPr>
      <dsp:spPr>
        <a:xfrm rot="17700000">
          <a:off x="2301884" y="1325275"/>
          <a:ext cx="657199" cy="31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860" bIns="0" numCol="1" spcCol="1270" anchor="ctr" anchorCtr="0">
          <a:noAutofit/>
        </a:bodyPr>
        <a:lstStyle/>
        <a:p>
          <a:pPr marL="0" lvl="0" indent="0" algn="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/>
            <a:t>加载订单扩展信息</a:t>
          </a:r>
        </a:p>
      </dsp:txBody>
      <dsp:txXfrm>
        <a:off x="2301884" y="1325275"/>
        <a:ext cx="657199" cy="316876"/>
      </dsp:txXfrm>
    </dsp:sp>
    <dsp:sp modelId="{CEF7C12D-F5F4-47B3-9B93-7A00C624E597}">
      <dsp:nvSpPr>
        <dsp:cNvPr id="0" name=""/>
        <dsp:cNvSpPr/>
      </dsp:nvSpPr>
      <dsp:spPr>
        <a:xfrm rot="17700000">
          <a:off x="2713330" y="442569"/>
          <a:ext cx="657199" cy="31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EC56B0-DF00-454F-924E-B9938E30D887}">
      <dsp:nvSpPr>
        <dsp:cNvPr id="0" name=""/>
        <dsp:cNvSpPr/>
      </dsp:nvSpPr>
      <dsp:spPr>
        <a:xfrm>
          <a:off x="3040804" y="883748"/>
          <a:ext cx="317225" cy="317225"/>
        </a:xfrm>
        <a:prstGeom prst="ellipse">
          <a:avLst/>
        </a:prstGeom>
        <a:solidFill>
          <a:schemeClr val="bg2">
            <a:alpha val="70196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5D5C2-AE57-40EE-8995-6F57E52B31C5}">
      <dsp:nvSpPr>
        <dsp:cNvPr id="0" name=""/>
        <dsp:cNvSpPr/>
      </dsp:nvSpPr>
      <dsp:spPr>
        <a:xfrm rot="17700000">
          <a:off x="2665095" y="1325275"/>
          <a:ext cx="657199" cy="31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860" bIns="0" numCol="1" spcCol="1270" anchor="ctr" anchorCtr="0">
          <a:noAutofit/>
        </a:bodyPr>
        <a:lstStyle/>
        <a:p>
          <a:pPr marL="0" lvl="0" indent="0" algn="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/>
            <a:t>检查授信</a:t>
          </a:r>
        </a:p>
      </dsp:txBody>
      <dsp:txXfrm>
        <a:off x="2665095" y="1325275"/>
        <a:ext cx="657199" cy="316876"/>
      </dsp:txXfrm>
    </dsp:sp>
    <dsp:sp modelId="{907611C0-2817-4344-95A6-B7D68B72FE37}">
      <dsp:nvSpPr>
        <dsp:cNvPr id="0" name=""/>
        <dsp:cNvSpPr/>
      </dsp:nvSpPr>
      <dsp:spPr>
        <a:xfrm rot="17700000">
          <a:off x="3076540" y="442569"/>
          <a:ext cx="657199" cy="31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53F918-CD45-4F2C-A02F-C06CF03DB6D7}">
      <dsp:nvSpPr>
        <dsp:cNvPr id="0" name=""/>
        <dsp:cNvSpPr/>
      </dsp:nvSpPr>
      <dsp:spPr>
        <a:xfrm>
          <a:off x="3404015" y="883748"/>
          <a:ext cx="317225" cy="317225"/>
        </a:xfrm>
        <a:prstGeom prst="ellipse">
          <a:avLst/>
        </a:prstGeom>
        <a:solidFill>
          <a:schemeClr val="bg2">
            <a:alpha val="66196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1046B-0168-4677-A374-E39A95736F6F}">
      <dsp:nvSpPr>
        <dsp:cNvPr id="0" name=""/>
        <dsp:cNvSpPr/>
      </dsp:nvSpPr>
      <dsp:spPr>
        <a:xfrm rot="17700000">
          <a:off x="3028305" y="1325275"/>
          <a:ext cx="657199" cy="31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860" bIns="0" numCol="1" spcCol="1270" anchor="ctr" anchorCtr="0">
          <a:noAutofit/>
        </a:bodyPr>
        <a:lstStyle/>
        <a:p>
          <a:pPr marL="0" lvl="0" indent="0" algn="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/>
            <a:t>累计全量订单量及赋值</a:t>
          </a:r>
        </a:p>
      </dsp:txBody>
      <dsp:txXfrm>
        <a:off x="3028305" y="1325275"/>
        <a:ext cx="657199" cy="316876"/>
      </dsp:txXfrm>
    </dsp:sp>
    <dsp:sp modelId="{7C7AB38B-AF7B-463A-A323-4D4DEB4B1D65}">
      <dsp:nvSpPr>
        <dsp:cNvPr id="0" name=""/>
        <dsp:cNvSpPr/>
      </dsp:nvSpPr>
      <dsp:spPr>
        <a:xfrm rot="17700000">
          <a:off x="3439750" y="442569"/>
          <a:ext cx="657199" cy="31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207D4-41C9-4662-BE67-E547F8DCED46}">
      <dsp:nvSpPr>
        <dsp:cNvPr id="0" name=""/>
        <dsp:cNvSpPr/>
      </dsp:nvSpPr>
      <dsp:spPr>
        <a:xfrm>
          <a:off x="3767225" y="883748"/>
          <a:ext cx="317225" cy="317225"/>
        </a:xfrm>
        <a:prstGeom prst="ellipse">
          <a:avLst/>
        </a:prstGeom>
        <a:solidFill>
          <a:schemeClr val="bg2">
            <a:alpha val="62196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26B0C-66A2-4DC0-A446-6EA531533260}">
      <dsp:nvSpPr>
        <dsp:cNvPr id="0" name=""/>
        <dsp:cNvSpPr/>
      </dsp:nvSpPr>
      <dsp:spPr>
        <a:xfrm rot="17700000">
          <a:off x="3391515" y="1325275"/>
          <a:ext cx="657199" cy="31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860" bIns="0" numCol="1" spcCol="1270" anchor="ctr" anchorCtr="0">
          <a:noAutofit/>
        </a:bodyPr>
        <a:lstStyle/>
        <a:p>
          <a:pPr marL="0" lvl="0" indent="0" algn="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/>
            <a:t>补全收益率</a:t>
          </a:r>
        </a:p>
      </dsp:txBody>
      <dsp:txXfrm>
        <a:off x="3391515" y="1325275"/>
        <a:ext cx="657199" cy="316876"/>
      </dsp:txXfrm>
    </dsp:sp>
    <dsp:sp modelId="{699C4458-5EC6-4A83-966B-D264F295609B}">
      <dsp:nvSpPr>
        <dsp:cNvPr id="0" name=""/>
        <dsp:cNvSpPr/>
      </dsp:nvSpPr>
      <dsp:spPr>
        <a:xfrm rot="17700000">
          <a:off x="3802961" y="442569"/>
          <a:ext cx="657199" cy="31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80E90E-58B4-4F35-B4A6-4177D392CAD2}">
      <dsp:nvSpPr>
        <dsp:cNvPr id="0" name=""/>
        <dsp:cNvSpPr/>
      </dsp:nvSpPr>
      <dsp:spPr>
        <a:xfrm>
          <a:off x="4130484" y="736786"/>
          <a:ext cx="611149" cy="611149"/>
        </a:xfrm>
        <a:prstGeom prst="donut">
          <a:avLst>
            <a:gd name="adj" fmla="val 20000"/>
          </a:avLst>
        </a:prstGeom>
        <a:solidFill>
          <a:schemeClr val="bg2">
            <a:alpha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231A8-3675-4C37-A9D6-C1B131FA0122}">
      <dsp:nvSpPr>
        <dsp:cNvPr id="0" name=""/>
        <dsp:cNvSpPr/>
      </dsp:nvSpPr>
      <dsp:spPr>
        <a:xfrm rot="17700000">
          <a:off x="4345825" y="238574"/>
          <a:ext cx="759726" cy="366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0" rIns="0" bIns="0" numCol="1" spcCol="1270" anchor="ctr" anchorCtr="0">
          <a:noAutofit/>
        </a:bodyPr>
        <a:lstStyle/>
        <a:p>
          <a:pPr marL="0" lvl="0" indent="0" algn="l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/>
            <a:t>行情推送</a:t>
          </a:r>
        </a:p>
      </dsp:txBody>
      <dsp:txXfrm>
        <a:off x="4345825" y="238574"/>
        <a:ext cx="759726" cy="366129"/>
      </dsp:txXfrm>
    </dsp:sp>
    <dsp:sp modelId="{D216029A-E96A-4EF4-A6D1-8E01C668AAC8}">
      <dsp:nvSpPr>
        <dsp:cNvPr id="0" name=""/>
        <dsp:cNvSpPr/>
      </dsp:nvSpPr>
      <dsp:spPr>
        <a:xfrm>
          <a:off x="4787667" y="883748"/>
          <a:ext cx="317225" cy="317225"/>
        </a:xfrm>
        <a:prstGeom prst="ellipse">
          <a:avLst/>
        </a:prstGeom>
        <a:solidFill>
          <a:schemeClr val="bg2">
            <a:alpha val="58196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C4429-B494-4F20-9454-FDDB0E6C590C}">
      <dsp:nvSpPr>
        <dsp:cNvPr id="0" name=""/>
        <dsp:cNvSpPr/>
      </dsp:nvSpPr>
      <dsp:spPr>
        <a:xfrm rot="17700000">
          <a:off x="4411957" y="1325275"/>
          <a:ext cx="657199" cy="31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860" bIns="0" numCol="1" spcCol="1270" anchor="ctr" anchorCtr="0">
          <a:noAutofit/>
        </a:bodyPr>
        <a:lstStyle/>
        <a:p>
          <a:pPr marL="0" lvl="0" indent="0" algn="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/>
            <a:t>行情</a:t>
          </a:r>
          <a:r>
            <a:rPr lang="en-US" altLang="zh-CN" sz="900" kern="1200"/>
            <a:t>proto</a:t>
          </a:r>
          <a:r>
            <a:rPr lang="zh-CN" altLang="en-US" sz="900" kern="1200"/>
            <a:t>赋值</a:t>
          </a:r>
        </a:p>
      </dsp:txBody>
      <dsp:txXfrm>
        <a:off x="4411957" y="1325275"/>
        <a:ext cx="657199" cy="316876"/>
      </dsp:txXfrm>
    </dsp:sp>
    <dsp:sp modelId="{E00ADC54-ABB5-4E7A-ADD0-6D53EFEFA096}">
      <dsp:nvSpPr>
        <dsp:cNvPr id="0" name=""/>
        <dsp:cNvSpPr/>
      </dsp:nvSpPr>
      <dsp:spPr>
        <a:xfrm rot="17700000">
          <a:off x="4823403" y="442569"/>
          <a:ext cx="657199" cy="31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4CB11B-96D5-4D30-A31F-695542A0FD21}">
      <dsp:nvSpPr>
        <dsp:cNvPr id="0" name=""/>
        <dsp:cNvSpPr/>
      </dsp:nvSpPr>
      <dsp:spPr>
        <a:xfrm>
          <a:off x="5150877" y="883748"/>
          <a:ext cx="317225" cy="317225"/>
        </a:xfrm>
        <a:prstGeom prst="ellipse">
          <a:avLst/>
        </a:prstGeom>
        <a:solidFill>
          <a:schemeClr val="bg2">
            <a:alpha val="54196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81315-6423-4873-B1AC-2B769F08321D}">
      <dsp:nvSpPr>
        <dsp:cNvPr id="0" name=""/>
        <dsp:cNvSpPr/>
      </dsp:nvSpPr>
      <dsp:spPr>
        <a:xfrm rot="17700000">
          <a:off x="4775167" y="1325275"/>
          <a:ext cx="657199" cy="31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860" bIns="0" numCol="1" spcCol="1270" anchor="ctr" anchorCtr="0">
          <a:noAutofit/>
        </a:bodyPr>
        <a:lstStyle/>
        <a:p>
          <a:pPr marL="0" lvl="0" indent="0" algn="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/>
            <a:t>行情</a:t>
          </a:r>
          <a:r>
            <a:rPr lang="en-US" sz="900" kern="1200"/>
            <a:t>proto</a:t>
          </a:r>
          <a:r>
            <a:rPr lang="zh-CN" altLang="en-US" sz="900" kern="1200"/>
            <a:t>序列化</a:t>
          </a:r>
        </a:p>
      </dsp:txBody>
      <dsp:txXfrm>
        <a:off x="4775167" y="1325275"/>
        <a:ext cx="657199" cy="316876"/>
      </dsp:txXfrm>
    </dsp:sp>
    <dsp:sp modelId="{5EDB9791-112C-4AED-BF5B-A44BFDC33C88}">
      <dsp:nvSpPr>
        <dsp:cNvPr id="0" name=""/>
        <dsp:cNvSpPr/>
      </dsp:nvSpPr>
      <dsp:spPr>
        <a:xfrm rot="17700000">
          <a:off x="5186613" y="442569"/>
          <a:ext cx="657199" cy="31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14AD36-DA1F-4BB2-8B3B-CB03FEC1879F}">
      <dsp:nvSpPr>
        <dsp:cNvPr id="0" name=""/>
        <dsp:cNvSpPr/>
      </dsp:nvSpPr>
      <dsp:spPr>
        <a:xfrm>
          <a:off x="5514087" y="883748"/>
          <a:ext cx="317225" cy="317225"/>
        </a:xfrm>
        <a:prstGeom prst="ellipse">
          <a:avLst/>
        </a:prstGeom>
        <a:solidFill>
          <a:schemeClr val="bg2">
            <a:alpha val="50196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6258B-DF5C-4C07-8711-2C2B669CA03D}">
      <dsp:nvSpPr>
        <dsp:cNvPr id="0" name=""/>
        <dsp:cNvSpPr/>
      </dsp:nvSpPr>
      <dsp:spPr>
        <a:xfrm rot="17700000">
          <a:off x="5138378" y="1325275"/>
          <a:ext cx="657199" cy="31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2860" bIns="0" numCol="1" spcCol="1270" anchor="ctr" anchorCtr="0">
          <a:noAutofit/>
        </a:bodyPr>
        <a:lstStyle/>
        <a:p>
          <a:pPr marL="0" lvl="0" indent="0" algn="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/>
            <a:t>调用</a:t>
          </a:r>
          <a:r>
            <a:rPr lang="en-US" altLang="zh-CN" sz="900" kern="1200"/>
            <a:t>dsp</a:t>
          </a:r>
          <a:r>
            <a:rPr lang="zh-CN" altLang="en-US" sz="900" kern="1200"/>
            <a:t>推送</a:t>
          </a:r>
        </a:p>
      </dsp:txBody>
      <dsp:txXfrm>
        <a:off x="5138378" y="1325275"/>
        <a:ext cx="657199" cy="316876"/>
      </dsp:txXfrm>
    </dsp:sp>
    <dsp:sp modelId="{84220DA2-BAC4-4DA1-A306-C9269725E6FE}">
      <dsp:nvSpPr>
        <dsp:cNvPr id="0" name=""/>
        <dsp:cNvSpPr/>
      </dsp:nvSpPr>
      <dsp:spPr>
        <a:xfrm rot="17700000">
          <a:off x="5549823" y="442569"/>
          <a:ext cx="657199" cy="31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5ADB5-C8B1-4E0B-82C8-1F695A7417A1}">
      <dsp:nvSpPr>
        <dsp:cNvPr id="0" name=""/>
        <dsp:cNvSpPr/>
      </dsp:nvSpPr>
      <dsp:spPr>
        <a:xfrm>
          <a:off x="1082611" y="627698"/>
          <a:ext cx="520662" cy="520662"/>
        </a:xfrm>
        <a:prstGeom prst="donut">
          <a:avLst>
            <a:gd name="adj" fmla="val 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F5BE5-6BAA-446B-A203-347A662B63B4}">
      <dsp:nvSpPr>
        <dsp:cNvPr id="0" name=""/>
        <dsp:cNvSpPr/>
      </dsp:nvSpPr>
      <dsp:spPr>
        <a:xfrm rot="17700000">
          <a:off x="1266069" y="203251"/>
          <a:ext cx="647241" cy="311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0" rIns="0" bIns="0" numCol="1" spcCol="1270" anchor="ctr" anchorCtr="0">
          <a:noAutofit/>
        </a:bodyPr>
        <a:lstStyle/>
        <a:p>
          <a:pPr marL="0" lvl="0" indent="0" algn="l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/>
            <a:t>组装订单事件</a:t>
          </a:r>
        </a:p>
      </dsp:txBody>
      <dsp:txXfrm>
        <a:off x="1266069" y="203251"/>
        <a:ext cx="647241" cy="311920"/>
      </dsp:txXfrm>
    </dsp:sp>
    <dsp:sp modelId="{0C9C8B07-E1BC-4A12-BCAC-D5169FC1E963}">
      <dsp:nvSpPr>
        <dsp:cNvPr id="0" name=""/>
        <dsp:cNvSpPr/>
      </dsp:nvSpPr>
      <dsp:spPr>
        <a:xfrm>
          <a:off x="1642492" y="752901"/>
          <a:ext cx="270257" cy="2702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72E4A-9409-425A-8F36-0111F2300AFA}">
      <dsp:nvSpPr>
        <dsp:cNvPr id="0" name=""/>
        <dsp:cNvSpPr/>
      </dsp:nvSpPr>
      <dsp:spPr>
        <a:xfrm rot="17700000">
          <a:off x="1322409" y="1129056"/>
          <a:ext cx="559894" cy="26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/>
            <a:t>订单批量入队</a:t>
          </a:r>
        </a:p>
      </dsp:txBody>
      <dsp:txXfrm>
        <a:off x="1322409" y="1129056"/>
        <a:ext cx="559894" cy="269960"/>
      </dsp:txXfrm>
    </dsp:sp>
    <dsp:sp modelId="{59BEF73C-17E6-4E82-8A71-3D4021027849}">
      <dsp:nvSpPr>
        <dsp:cNvPr id="0" name=""/>
        <dsp:cNvSpPr/>
      </dsp:nvSpPr>
      <dsp:spPr>
        <a:xfrm rot="17700000">
          <a:off x="1672937" y="377042"/>
          <a:ext cx="559894" cy="26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t" anchorCtr="0">
          <a:noAutofit/>
        </a:bodyPr>
        <a:lstStyle/>
        <a:p>
          <a:pPr marL="57150" lvl="1" indent="-57150" algn="l" defTabSz="2667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1</a:t>
          </a:r>
        </a:p>
      </dsp:txBody>
      <dsp:txXfrm>
        <a:off x="1672937" y="377042"/>
        <a:ext cx="559894" cy="269960"/>
      </dsp:txXfrm>
    </dsp:sp>
    <dsp:sp modelId="{2980E90E-58B4-4F35-B4A6-4177D392CAD2}">
      <dsp:nvSpPr>
        <dsp:cNvPr id="0" name=""/>
        <dsp:cNvSpPr/>
      </dsp:nvSpPr>
      <dsp:spPr>
        <a:xfrm>
          <a:off x="1951967" y="627698"/>
          <a:ext cx="520662" cy="520662"/>
        </a:xfrm>
        <a:prstGeom prst="donut">
          <a:avLst>
            <a:gd name="adj" fmla="val 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231A8-3675-4C37-A9D6-C1B131FA0122}">
      <dsp:nvSpPr>
        <dsp:cNvPr id="0" name=""/>
        <dsp:cNvSpPr/>
      </dsp:nvSpPr>
      <dsp:spPr>
        <a:xfrm rot="17700000">
          <a:off x="2135425" y="203251"/>
          <a:ext cx="647241" cy="311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0" rIns="0" bIns="0" numCol="1" spcCol="1270" anchor="ctr" anchorCtr="0">
          <a:noAutofit/>
        </a:bodyPr>
        <a:lstStyle/>
        <a:p>
          <a:pPr marL="0" lvl="0" indent="0" algn="l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/>
            <a:t>行情计算</a:t>
          </a:r>
        </a:p>
      </dsp:txBody>
      <dsp:txXfrm>
        <a:off x="2135425" y="203251"/>
        <a:ext cx="647241" cy="311920"/>
      </dsp:txXfrm>
    </dsp:sp>
    <dsp:sp modelId="{344CB11B-96D5-4D30-A31F-695542A0FD21}">
      <dsp:nvSpPr>
        <dsp:cNvPr id="0" name=""/>
        <dsp:cNvSpPr/>
      </dsp:nvSpPr>
      <dsp:spPr>
        <a:xfrm>
          <a:off x="2511848" y="752901"/>
          <a:ext cx="270257" cy="2702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81315-6423-4873-B1AC-2B769F08321D}">
      <dsp:nvSpPr>
        <dsp:cNvPr id="0" name=""/>
        <dsp:cNvSpPr/>
      </dsp:nvSpPr>
      <dsp:spPr>
        <a:xfrm rot="17700000">
          <a:off x="2191766" y="1129056"/>
          <a:ext cx="559894" cy="26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/>
            <a:t>分线程遍历已订阅机构</a:t>
          </a:r>
          <a:endParaRPr sz="800" kern="1200"/>
        </a:p>
      </dsp:txBody>
      <dsp:txXfrm>
        <a:off x="2191766" y="1129056"/>
        <a:ext cx="559894" cy="269960"/>
      </dsp:txXfrm>
    </dsp:sp>
    <dsp:sp modelId="{5EDB9791-112C-4AED-BF5B-A44BFDC33C88}">
      <dsp:nvSpPr>
        <dsp:cNvPr id="0" name=""/>
        <dsp:cNvSpPr/>
      </dsp:nvSpPr>
      <dsp:spPr>
        <a:xfrm rot="17700000">
          <a:off x="2542293" y="377042"/>
          <a:ext cx="559894" cy="26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t" anchorCtr="0">
          <a:noAutofit/>
        </a:bodyPr>
        <a:lstStyle/>
        <a:p>
          <a:pPr marL="57150" lvl="1" indent="-57150" algn="l" defTabSz="2667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2</a:t>
          </a:r>
        </a:p>
      </dsp:txBody>
      <dsp:txXfrm>
        <a:off x="2542293" y="377042"/>
        <a:ext cx="559894" cy="269960"/>
      </dsp:txXfrm>
    </dsp:sp>
    <dsp:sp modelId="{5EAB8132-6D26-4641-A24A-AEED27D24C3B}">
      <dsp:nvSpPr>
        <dsp:cNvPr id="0" name=""/>
        <dsp:cNvSpPr/>
      </dsp:nvSpPr>
      <dsp:spPr>
        <a:xfrm>
          <a:off x="2821282" y="752901"/>
          <a:ext cx="270257" cy="2702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6E297-0C99-4E7E-8DCF-B2E1F4099DDC}">
      <dsp:nvSpPr>
        <dsp:cNvPr id="0" name=""/>
        <dsp:cNvSpPr/>
      </dsp:nvSpPr>
      <dsp:spPr>
        <a:xfrm rot="17700000">
          <a:off x="2501199" y="1129056"/>
          <a:ext cx="559894" cy="26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b="1" kern="1200"/>
            <a:t>增量累积报价量及赋值</a:t>
          </a:r>
        </a:p>
      </dsp:txBody>
      <dsp:txXfrm>
        <a:off x="2501199" y="1129056"/>
        <a:ext cx="559894" cy="269960"/>
      </dsp:txXfrm>
    </dsp:sp>
    <dsp:sp modelId="{80D4B244-2437-4BDC-8C82-DC26B6D3A9E3}">
      <dsp:nvSpPr>
        <dsp:cNvPr id="0" name=""/>
        <dsp:cNvSpPr/>
      </dsp:nvSpPr>
      <dsp:spPr>
        <a:xfrm rot="17700000">
          <a:off x="2851727" y="377042"/>
          <a:ext cx="559894" cy="26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t" anchorCtr="0">
          <a:noAutofit/>
        </a:bodyPr>
        <a:lstStyle/>
        <a:p>
          <a:pPr marL="57150" lvl="1" indent="-57150" algn="l" defTabSz="2667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3</a:t>
          </a:r>
        </a:p>
      </dsp:txBody>
      <dsp:txXfrm>
        <a:off x="2851727" y="377042"/>
        <a:ext cx="559894" cy="269960"/>
      </dsp:txXfrm>
    </dsp:sp>
    <dsp:sp modelId="{73E9D90C-8040-4F0E-A65E-139D6CBCBF23}">
      <dsp:nvSpPr>
        <dsp:cNvPr id="0" name=""/>
        <dsp:cNvSpPr/>
      </dsp:nvSpPr>
      <dsp:spPr>
        <a:xfrm>
          <a:off x="3130757" y="627698"/>
          <a:ext cx="520662" cy="520662"/>
        </a:xfrm>
        <a:prstGeom prst="donut">
          <a:avLst>
            <a:gd name="adj" fmla="val 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2A504-8C7B-4272-9CA4-45C346E49B07}">
      <dsp:nvSpPr>
        <dsp:cNvPr id="0" name=""/>
        <dsp:cNvSpPr/>
      </dsp:nvSpPr>
      <dsp:spPr>
        <a:xfrm rot="17700000">
          <a:off x="3314215" y="203251"/>
          <a:ext cx="647241" cy="311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0" rIns="0" bIns="0" numCol="1" spcCol="1270" anchor="ctr" anchorCtr="0">
          <a:noAutofit/>
        </a:bodyPr>
        <a:lstStyle/>
        <a:p>
          <a:pPr marL="0" lvl="0" indent="0" algn="l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/>
            <a:t>行情推送</a:t>
          </a:r>
        </a:p>
      </dsp:txBody>
      <dsp:txXfrm>
        <a:off x="3314215" y="203251"/>
        <a:ext cx="647241" cy="311920"/>
      </dsp:txXfrm>
    </dsp:sp>
    <dsp:sp modelId="{BB0D8106-51FC-4612-8F9A-2727A8FBAC59}">
      <dsp:nvSpPr>
        <dsp:cNvPr id="0" name=""/>
        <dsp:cNvSpPr/>
      </dsp:nvSpPr>
      <dsp:spPr>
        <a:xfrm>
          <a:off x="3690638" y="752901"/>
          <a:ext cx="270257" cy="2702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EB16B-9AB6-4E54-96D8-16ABEEBF8CD6}">
      <dsp:nvSpPr>
        <dsp:cNvPr id="0" name=""/>
        <dsp:cNvSpPr/>
      </dsp:nvSpPr>
      <dsp:spPr>
        <a:xfrm rot="17700000">
          <a:off x="3370556" y="1129056"/>
          <a:ext cx="559894" cy="26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800" kern="1200"/>
            <a:t>行情</a:t>
          </a:r>
          <a:r>
            <a:rPr lang="en-US" altLang="zh-CN" sz="800" kern="1200"/>
            <a:t>proto</a:t>
          </a:r>
          <a:r>
            <a:rPr lang="zh-CN" altLang="en-US" sz="800" kern="1200"/>
            <a:t>序列化</a:t>
          </a:r>
        </a:p>
      </dsp:txBody>
      <dsp:txXfrm>
        <a:off x="3370556" y="1129056"/>
        <a:ext cx="559894" cy="269960"/>
      </dsp:txXfrm>
    </dsp:sp>
    <dsp:sp modelId="{4FAAE6D0-A2ED-49BA-9545-E8A31643F419}">
      <dsp:nvSpPr>
        <dsp:cNvPr id="0" name=""/>
        <dsp:cNvSpPr/>
      </dsp:nvSpPr>
      <dsp:spPr>
        <a:xfrm rot="17700000">
          <a:off x="3721083" y="377042"/>
          <a:ext cx="559894" cy="26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t" anchorCtr="0">
          <a:noAutofit/>
        </a:bodyPr>
        <a:lstStyle/>
        <a:p>
          <a:pPr marL="57150" lvl="1" indent="-57150" algn="l" defTabSz="2667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4</a:t>
          </a:r>
        </a:p>
      </dsp:txBody>
      <dsp:txXfrm>
        <a:off x="3721083" y="377042"/>
        <a:ext cx="559894" cy="269960"/>
      </dsp:txXfrm>
    </dsp:sp>
    <dsp:sp modelId="{57C5C6EA-9D8F-4448-B05B-901AAA304AE8}">
      <dsp:nvSpPr>
        <dsp:cNvPr id="0" name=""/>
        <dsp:cNvSpPr/>
      </dsp:nvSpPr>
      <dsp:spPr>
        <a:xfrm>
          <a:off x="4000072" y="752901"/>
          <a:ext cx="270257" cy="2702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E0BC7-BD16-48DC-9595-CBC02B3BF4C0}">
      <dsp:nvSpPr>
        <dsp:cNvPr id="0" name=""/>
        <dsp:cNvSpPr/>
      </dsp:nvSpPr>
      <dsp:spPr>
        <a:xfrm rot="17700000">
          <a:off x="3679989" y="1129056"/>
          <a:ext cx="559894" cy="26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0320" bIns="0" numCol="1" spcCol="1270" anchor="ctr" anchorCtr="0">
          <a:noAutofit/>
        </a:bodyPr>
        <a:lstStyle/>
        <a:p>
          <a:pPr marL="0" lvl="0" indent="0" algn="r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800" kern="1200"/>
            <a:t>调用</a:t>
          </a:r>
          <a:r>
            <a:rPr lang="en-US" altLang="zh-CN" sz="800" kern="1200"/>
            <a:t>dsp</a:t>
          </a:r>
          <a:r>
            <a:rPr lang="zh-CN" altLang="en-US" sz="800" kern="1200"/>
            <a:t>推送</a:t>
          </a:r>
        </a:p>
      </dsp:txBody>
      <dsp:txXfrm>
        <a:off x="3679989" y="1129056"/>
        <a:ext cx="559894" cy="269960"/>
      </dsp:txXfrm>
    </dsp:sp>
    <dsp:sp modelId="{4C9162A3-CD35-4372-92A1-940E161C44AB}">
      <dsp:nvSpPr>
        <dsp:cNvPr id="0" name=""/>
        <dsp:cNvSpPr/>
      </dsp:nvSpPr>
      <dsp:spPr>
        <a:xfrm rot="17700000">
          <a:off x="4030517" y="377042"/>
          <a:ext cx="559894" cy="26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0" rIns="0" bIns="0" numCol="1" spcCol="1270" anchor="t" anchorCtr="0">
          <a:noAutofit/>
        </a:bodyPr>
        <a:lstStyle/>
        <a:p>
          <a:pPr marL="57150" lvl="1" indent="-57150" algn="l" defTabSz="2667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5</a:t>
          </a:r>
        </a:p>
      </dsp:txBody>
      <dsp:txXfrm>
        <a:off x="4030517" y="377042"/>
        <a:ext cx="559894" cy="2699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719B1-FDDF-4968-9D26-52CE098EA344}">
      <dsp:nvSpPr>
        <dsp:cNvPr id="0" name=""/>
        <dsp:cNvSpPr/>
      </dsp:nvSpPr>
      <dsp:spPr>
        <a:xfrm rot="2563328">
          <a:off x="1294679" y="2308030"/>
          <a:ext cx="499164" cy="65039"/>
        </a:xfrm>
        <a:custGeom>
          <a:avLst/>
          <a:gdLst/>
          <a:ahLst/>
          <a:cxnLst/>
          <a:rect l="0" t="0" r="0" b="0"/>
          <a:pathLst>
            <a:path>
              <a:moveTo>
                <a:pt x="0" y="32519"/>
              </a:moveTo>
              <a:lnTo>
                <a:pt x="499164" y="325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5F8B40-7FFB-4BF2-AB97-4DD23BBB3CB3}">
      <dsp:nvSpPr>
        <dsp:cNvPr id="0" name=""/>
        <dsp:cNvSpPr/>
      </dsp:nvSpPr>
      <dsp:spPr>
        <a:xfrm>
          <a:off x="1360905" y="1623877"/>
          <a:ext cx="555474" cy="65039"/>
        </a:xfrm>
        <a:custGeom>
          <a:avLst/>
          <a:gdLst/>
          <a:ahLst/>
          <a:cxnLst/>
          <a:rect l="0" t="0" r="0" b="0"/>
          <a:pathLst>
            <a:path>
              <a:moveTo>
                <a:pt x="0" y="32519"/>
              </a:moveTo>
              <a:lnTo>
                <a:pt x="555474" y="325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3C0671-E2AB-40BD-AF6E-9FA09F369FF0}">
      <dsp:nvSpPr>
        <dsp:cNvPr id="0" name=""/>
        <dsp:cNvSpPr/>
      </dsp:nvSpPr>
      <dsp:spPr>
        <a:xfrm rot="19036672">
          <a:off x="1294679" y="939725"/>
          <a:ext cx="499164" cy="65039"/>
        </a:xfrm>
        <a:custGeom>
          <a:avLst/>
          <a:gdLst/>
          <a:ahLst/>
          <a:cxnLst/>
          <a:rect l="0" t="0" r="0" b="0"/>
          <a:pathLst>
            <a:path>
              <a:moveTo>
                <a:pt x="0" y="32519"/>
              </a:moveTo>
              <a:lnTo>
                <a:pt x="499164" y="325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974068-7363-48BA-8A56-58FC71B522DC}">
      <dsp:nvSpPr>
        <dsp:cNvPr id="0" name=""/>
        <dsp:cNvSpPr/>
      </dsp:nvSpPr>
      <dsp:spPr>
        <a:xfrm>
          <a:off x="7028" y="859999"/>
          <a:ext cx="1592795" cy="15927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94B93-3116-410F-A9B6-83291B1F28AD}">
      <dsp:nvSpPr>
        <dsp:cNvPr id="0" name=""/>
        <dsp:cNvSpPr/>
      </dsp:nvSpPr>
      <dsp:spPr>
        <a:xfrm>
          <a:off x="1600824" y="891"/>
          <a:ext cx="955677" cy="9556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 dirty="0"/>
        </a:p>
      </dsp:txBody>
      <dsp:txXfrm>
        <a:off x="1740780" y="140847"/>
        <a:ext cx="675765" cy="675765"/>
      </dsp:txXfrm>
    </dsp:sp>
    <dsp:sp modelId="{8C52F264-3E24-4EC4-9000-82B4D521C9E0}">
      <dsp:nvSpPr>
        <dsp:cNvPr id="0" name=""/>
        <dsp:cNvSpPr/>
      </dsp:nvSpPr>
      <dsp:spPr>
        <a:xfrm>
          <a:off x="1916379" y="1178558"/>
          <a:ext cx="955677" cy="9556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 dirty="0"/>
        </a:p>
      </dsp:txBody>
      <dsp:txXfrm>
        <a:off x="2056335" y="1318514"/>
        <a:ext cx="675765" cy="675765"/>
      </dsp:txXfrm>
    </dsp:sp>
    <dsp:sp modelId="{B9FD9A9B-F5B2-41C6-AA4C-23B98CB4FBF3}">
      <dsp:nvSpPr>
        <dsp:cNvPr id="0" name=""/>
        <dsp:cNvSpPr/>
      </dsp:nvSpPr>
      <dsp:spPr>
        <a:xfrm>
          <a:off x="1600824" y="2356225"/>
          <a:ext cx="955677" cy="9556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/>
            <a:t>订单量</a:t>
          </a:r>
        </a:p>
      </dsp:txBody>
      <dsp:txXfrm>
        <a:off x="1740780" y="2496181"/>
        <a:ext cx="675765" cy="675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#7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nodeVertAlign" val="b"/>
          <dgm:param type="fallback" val="2D"/>
        </dgm:alg>
      </dgm:if>
      <dgm:else name="Name3">
        <dgm:alg type="lin">
          <dgm:param type="linDir" val="fromR"/>
          <dgm:param type="nodeVertAlign" val="b"/>
          <dgm:param type="fallback" val="2D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Ch" val="mid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Ch" val="mid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#8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nodeVertAlign" val="b"/>
          <dgm:param type="fallback" val="2D"/>
        </dgm:alg>
      </dgm:if>
      <dgm:else name="Name3">
        <dgm:alg type="lin">
          <dgm:param type="linDir" val="fromR"/>
          <dgm:param type="nodeVertAlign" val="b"/>
          <dgm:param type="fallback" val="2D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Ch" val="mid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Ch" val="mid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leAccentTimeline#9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nodeVertAlign" val="b"/>
          <dgm:param type="fallback" val="2D"/>
        </dgm:alg>
      </dgm:if>
      <dgm:else name="Name3">
        <dgm:alg type="lin">
          <dgm:param type="linDir" val="fromR"/>
          <dgm:param type="nodeVertAlign" val="b"/>
          <dgm:param type="fallback" val="2D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Ch" val="mid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Ch" val="mid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2#1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srcNode" val="connSite"/>
              <dgm:param type="dstNode" val="parentNode"/>
              <dgm:param type="dim" val="1D"/>
              <dgm:param type="endSty" val="noArr"/>
              <dgm:param type="begPts" val="auto"/>
              <dgm:param type="endPts" val="auto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0DE4A-4F44-438B-9627-5D0D06ACD48B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BCB81-37E1-44C8-9C8A-2C47762A73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报价机构数	638	146	14</a:t>
            </a:r>
          </a:p>
          <a:p>
            <a:r>
              <a:rPr lang="en-US"/>
              <a:t>债券	1610	242	140</a:t>
            </a:r>
          </a:p>
          <a:p>
            <a:endParaRPr lang="en-US"/>
          </a:p>
          <a:p>
            <a:pPr marL="171450" indent="-171450" algn="l">
              <a:buFont typeface="Wingdings" panose="05000000000000000000" charset="0"/>
              <a:buChar char=""/>
            </a:pPr>
            <a:r>
              <a:rPr lang="en-US" altLang="zh-CN" b="1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API</a:t>
            </a:r>
            <a:r>
              <a:rPr lang="zh-CN" altLang="en-US" b="1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报价（国债、政策金融债）当前总量不大，但对行情计算总量影响最为明显，</a:t>
            </a:r>
            <a:r>
              <a:rPr lang="en-US" altLang="zh-CN" b="1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API</a:t>
            </a:r>
            <a:r>
              <a:rPr lang="zh-CN" altLang="en-US" b="1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价格市场指导性较差，需要持续关注</a:t>
            </a:r>
            <a:endParaRPr lang="zh-CN" altLang="en-US" b="1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171450" indent="-171450" algn="l">
              <a:buFont typeface="Wingdings" panose="05000000000000000000" charset="0"/>
              <a:buChar char=""/>
            </a:pPr>
            <a:r>
              <a:rPr lang="zh-CN" altLang="en-US" b="1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非国债和政金债几乎都能被撮合成交，部分机构只做其它类型的交易，而且报价成交间隔很短，说明部分机构使用</a:t>
            </a:r>
            <a:r>
              <a:rPr lang="en-US" altLang="zh-CN" b="1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X-Bond</a:t>
            </a:r>
            <a:r>
              <a:rPr lang="zh-CN" altLang="en-US" b="1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行情和成交很有针对性，当前后台服务器为</a:t>
            </a:r>
            <a:r>
              <a:rPr lang="en-US" altLang="zh-CN" b="1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X-Bond</a:t>
            </a:r>
            <a:r>
              <a:rPr lang="zh-CN" altLang="en-US" b="1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私有行情订阅机构计算和推送了有订单变化的全部债券的数据，可以进一步优化为针对这些机构只推送其它类型的行情</a:t>
            </a:r>
            <a:endParaRPr lang="zh-CN" altLang="en-US" b="1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减少订阅数，可以减少推送量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1.</a:t>
            </a:r>
            <a:r>
              <a:rPr lang="zh-CN" altLang="en-US"/>
              <a:t>增加关注券集中度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14</a:t>
            </a:r>
            <a:r>
              <a:rPr lang="zh-CN" altLang="en-US"/>
              <a:t>家只做其它类型的机构中，有</a:t>
            </a:r>
            <a:r>
              <a:rPr lang="en-US" altLang="zh-CN"/>
              <a:t>4</a:t>
            </a:r>
            <a:r>
              <a:rPr lang="zh-CN" altLang="en-US"/>
              <a:t>家机构设置了关注券，那么还有</a:t>
            </a:r>
            <a:r>
              <a:rPr lang="en-US" altLang="zh-CN"/>
              <a:t>10</a:t>
            </a:r>
            <a:r>
              <a:rPr lang="zh-CN" altLang="en-US"/>
              <a:t>家机构是通过筛选条件获取特定行情信息的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如果业务问</a:t>
            </a:r>
            <a:r>
              <a:rPr lang="en-US" altLang="zh-CN" dirty="0"/>
              <a:t>API</a:t>
            </a:r>
            <a:r>
              <a:rPr lang="zh-CN" altLang="en-US" dirty="0"/>
              <a:t>为啥和客户端优化方向不一致怎么办？</a:t>
            </a:r>
          </a:p>
          <a:p>
            <a:r>
              <a:rPr lang="zh-CN" altLang="en-US" dirty="0"/>
              <a:t>当前每秒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BCB81-37E1-44C8-9C8A-2C47762A73F0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活跃券在成交中占比非常低只有</a:t>
            </a:r>
            <a:r>
              <a:rPr lang="en-US" altLang="zh-CN" dirty="0"/>
              <a:t>10%</a:t>
            </a:r>
            <a:r>
              <a:rPr lang="zh-CN" altLang="en-US" dirty="0"/>
              <a:t>，在订单中的占比</a:t>
            </a:r>
            <a:r>
              <a:rPr lang="en-US" altLang="zh-CN" dirty="0"/>
              <a:t>45%</a:t>
            </a:r>
            <a:r>
              <a:rPr lang="zh-CN" altLang="en-US" dirty="0"/>
              <a:t>左右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关注券和活跃券重合度是</a:t>
            </a:r>
            <a:r>
              <a:rPr lang="en-US" altLang="zh-CN" dirty="0"/>
              <a:t>30%</a:t>
            </a:r>
            <a:r>
              <a:rPr lang="zh-CN" altLang="en-US" dirty="0"/>
              <a:t>左右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关注券成交重合度</a:t>
            </a:r>
            <a:r>
              <a:rPr lang="en-US" altLang="zh-CN" dirty="0"/>
              <a:t>80%</a:t>
            </a:r>
            <a:endParaRPr lang="zh-CN" altLang="en-US" dirty="0"/>
          </a:p>
          <a:p>
            <a:r>
              <a:rPr lang="en-US" altLang="zh-CN" dirty="0"/>
              <a:t>4.</a:t>
            </a:r>
            <a:r>
              <a:rPr lang="zh-CN" altLang="en-US" dirty="0"/>
              <a:t>活跃券对行情影响最为明显，导致用户无法关注到应该关注的信息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用户期望看到的是关注券行情，以便成交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BCB81-37E1-44C8-9C8A-2C47762A73F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BCB81-37E1-44C8-9C8A-2C47762A73F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单笔债券的情况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如果业务问</a:t>
            </a:r>
            <a:r>
              <a:rPr lang="en-US" altLang="zh-CN" dirty="0"/>
              <a:t>API</a:t>
            </a:r>
            <a:r>
              <a:rPr lang="zh-CN" altLang="en-US" dirty="0"/>
              <a:t>为啥和客户端优化方向不一致怎么办？</a:t>
            </a:r>
          </a:p>
          <a:p>
            <a:r>
              <a:rPr lang="zh-CN" altLang="en-US" dirty="0"/>
              <a:t>当前每秒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1BCB81-37E1-44C8-9C8A-2C47762A73F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1.</a:t>
            </a:r>
            <a:r>
              <a:rPr lang="zh-CN" altLang="en-US"/>
              <a:t>债券被订阅才计算</a:t>
            </a:r>
          </a:p>
          <a:p>
            <a:r>
              <a:rPr lang="en-US" altLang="zh-CN"/>
              <a:t>2.</a:t>
            </a:r>
            <a:r>
              <a:rPr lang="zh-CN" altLang="en-US">
                <a:sym typeface="+mn-ea"/>
              </a:rPr>
              <a:t>若机构未有用户登录，不为其该机构计算私有行情</a:t>
            </a:r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说明全量改增量是如何设计的</a:t>
            </a:r>
          </a:p>
          <a:p>
            <a:endParaRPr lang="zh-CN" altLang="en-US"/>
          </a:p>
          <a:p>
            <a:r>
              <a:rPr lang="zh-CN" altLang="en-US"/>
              <a:t>	Map(OrderMap)	HashMap	2-Array</a:t>
            </a:r>
          </a:p>
          <a:p>
            <a:r>
              <a:rPr lang="zh-CN" altLang="en-US"/>
              <a:t>总内存占用	80G	40G	33G</a:t>
            </a:r>
          </a:p>
          <a:p>
            <a:r>
              <a:rPr lang="zh-CN" altLang="en-US"/>
              <a:t>收益率内存占用	60G	25G	18G</a:t>
            </a:r>
          </a:p>
          <a:p>
            <a:r>
              <a:rPr lang="zh-CN" altLang="en-US"/>
              <a:t>单收益率占用	50B	20B	18B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孙总说把多进程部分去掉，后期生产支持引入多进程版本</a:t>
            </a:r>
          </a:p>
          <a:p>
            <a:endParaRPr lang="zh-CN" altLang="en-US"/>
          </a:p>
          <a:p>
            <a:r>
              <a:rPr lang="zh-CN" altLang="en-US"/>
              <a:t>说明全量改增量是如何设计的</a:t>
            </a:r>
          </a:p>
          <a:p>
            <a:r>
              <a:rPr lang="zh-CN" altLang="en-US"/>
              <a:t>二八法则</a:t>
            </a:r>
          </a:p>
          <a:p>
            <a:endParaRPr lang="zh-CN" altLang="en-US"/>
          </a:p>
          <a:p>
            <a:r>
              <a:rPr lang="zh-CN" altLang="en-US"/>
              <a:t>	Map(OrderMap)	HashMap	2-Array</a:t>
            </a:r>
          </a:p>
          <a:p>
            <a:r>
              <a:rPr lang="zh-CN" altLang="en-US"/>
              <a:t>总内存占用	80G	40G	33G</a:t>
            </a:r>
          </a:p>
          <a:p>
            <a:r>
              <a:rPr lang="zh-CN" altLang="en-US"/>
              <a:t>收益率内存占用	60G	25G	18G</a:t>
            </a:r>
          </a:p>
          <a:p>
            <a:r>
              <a:rPr lang="zh-CN" altLang="en-US"/>
              <a:t>单收益率占用	50B	20B	18B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8448" y="1931141"/>
            <a:ext cx="4320539" cy="538843"/>
          </a:xfrm>
        </p:spPr>
        <p:txBody>
          <a:bodyPr anchor="t">
            <a:normAutofit/>
          </a:bodyPr>
          <a:lstStyle>
            <a:lvl1pPr algn="l">
              <a:defRPr sz="3200" b="1">
                <a:solidFill>
                  <a:srgbClr val="0068B7"/>
                </a:solidFill>
                <a:latin typeface="思源黑体 CN Medium" pitchFamily="34" charset="-122"/>
                <a:ea typeface="思源黑体 CN Medium" pitchFamily="34" charset="-122"/>
              </a:defRPr>
            </a:lvl1pPr>
          </a:lstStyle>
          <a:p>
            <a:r>
              <a:rPr lang="en-US" altLang="zh-CN" dirty="0"/>
              <a:t>PPT</a:t>
            </a:r>
            <a:r>
              <a:rPr lang="zh-CN" altLang="en-US" dirty="0"/>
              <a:t>代用主标题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38246" y="2569568"/>
            <a:ext cx="4320540" cy="290053"/>
          </a:xfrm>
        </p:spPr>
        <p:txBody>
          <a:bodyPr/>
          <a:lstStyle>
            <a:lvl1pPr marL="0" indent="0" algn="l">
              <a:buNone/>
              <a:defRPr sz="18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 dirty="0"/>
              <a:t>——PPT</a:t>
            </a:r>
            <a:r>
              <a:rPr lang="zh-CN" altLang="en-US" dirty="0"/>
              <a:t>代用副标题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548077" y="2981265"/>
            <a:ext cx="3790950" cy="234689"/>
          </a:xfrm>
        </p:spPr>
        <p:txBody>
          <a:bodyPr>
            <a:normAutofit/>
          </a:bodyPr>
          <a:lstStyle>
            <a:lvl1pPr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pPr lvl="0"/>
            <a:r>
              <a:rPr lang="zh-CN" altLang="en-US" dirty="0"/>
              <a:t>日期</a:t>
            </a:r>
            <a:r>
              <a:rPr lang="en-US" altLang="zh-CN" dirty="0"/>
              <a:t>/DATE.2018/01/01</a:t>
            </a:r>
            <a:endParaRPr lang="zh-CN" altLang="en-US" dirty="0"/>
          </a:p>
        </p:txBody>
      </p:sp>
      <p:sp>
        <p:nvSpPr>
          <p:cNvPr id="6" name="内容占位符 10"/>
          <p:cNvSpPr>
            <a:spLocks noGrp="1"/>
          </p:cNvSpPr>
          <p:nvPr>
            <p:ph sz="quarter" idx="13" hasCustomPrompt="1"/>
          </p:nvPr>
        </p:nvSpPr>
        <p:spPr>
          <a:xfrm>
            <a:off x="500854" y="4692013"/>
            <a:ext cx="2287422" cy="234689"/>
          </a:xfrm>
        </p:spPr>
        <p:txBody>
          <a:bodyPr>
            <a:normAutofit/>
          </a:bodyPr>
          <a:lstStyle>
            <a:lvl1pPr>
              <a:buNone/>
              <a:defRPr sz="1200">
                <a:solidFill>
                  <a:schemeClr val="bg1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pPr lvl="0"/>
            <a:r>
              <a:rPr lang="en-US" altLang="zh-CN" dirty="0"/>
              <a:t>www.chinamoney.com.cn</a:t>
            </a:r>
            <a:endParaRPr lang="zh-CN" altLang="en-US" dirty="0"/>
          </a:p>
        </p:txBody>
      </p:sp>
      <p:pic>
        <p:nvPicPr>
          <p:cNvPr id="8" name="图片 7" descr="图片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24650" y="328930"/>
            <a:ext cx="1850390" cy="6318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仅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8" name="图片 7" descr="图片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33310" y="198755"/>
            <a:ext cx="1082040" cy="36957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592566" y="2136719"/>
            <a:ext cx="2312126" cy="523192"/>
          </a:xfrm>
        </p:spPr>
        <p:txBody>
          <a:bodyPr>
            <a:noAutofit/>
          </a:bodyPr>
          <a:lstStyle>
            <a:lvl1pPr marL="0" indent="0">
              <a:buNone/>
              <a:defRPr sz="5000" b="1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zh-CN" dirty="0"/>
              <a:t>PART /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3013401" y="1972499"/>
            <a:ext cx="645671" cy="714172"/>
          </a:xfrm>
        </p:spPr>
        <p:txBody>
          <a:bodyPr>
            <a:noAutofit/>
          </a:bodyPr>
          <a:lstStyle>
            <a:lvl1pPr marL="0" indent="0">
              <a:buNone/>
              <a:defRPr sz="7200" b="1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596018" y="3137154"/>
            <a:ext cx="2850968" cy="523192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bg1"/>
                </a:solidFill>
                <a:latin typeface="思源黑体 CN Regular" pitchFamily="34" charset="-122"/>
                <a:ea typeface="思源黑体 CN Regular" pitchFamily="34" charset="-122"/>
                <a:cs typeface="Arial" panose="020B0604020202090204" pitchFamily="34" charset="0"/>
              </a:defRPr>
            </a:lvl1pPr>
          </a:lstStyle>
          <a:p>
            <a:r>
              <a:rPr lang="en-US" altLang="zh-CN" dirty="0"/>
              <a:t>PPT</a:t>
            </a:r>
            <a:r>
              <a:rPr lang="zh-CN" altLang="en-US" dirty="0"/>
              <a:t>代用副标题</a:t>
            </a:r>
          </a:p>
        </p:txBody>
      </p:sp>
      <p:pic>
        <p:nvPicPr>
          <p:cNvPr id="8" name="图片 7" descr="图片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28180" y="384175"/>
            <a:ext cx="1743075" cy="5956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8868" y="1694906"/>
            <a:ext cx="7916482" cy="2755651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7423" y="1042103"/>
            <a:ext cx="7927522" cy="505846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2B62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2" name="图片 1" descr="图片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30135" y="229870"/>
            <a:ext cx="1104900" cy="3771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636123"/>
            <a:ext cx="3886200" cy="2947364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636123"/>
            <a:ext cx="3886200" cy="2947364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617220" y="973523"/>
            <a:ext cx="7927522" cy="505846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2B62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7223576" y="292489"/>
            <a:ext cx="1577340" cy="235132"/>
          </a:xfrm>
        </p:spPr>
        <p:txBody>
          <a:bodyPr>
            <a:normAutofit/>
          </a:bodyPr>
          <a:lstStyle>
            <a:lvl1pPr>
              <a:buNone/>
              <a:defRPr sz="1400">
                <a:solidFill>
                  <a:srgbClr val="002B62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pPr lvl="0"/>
            <a:r>
              <a:rPr lang="zh-CN" altLang="en-US" dirty="0"/>
              <a:t>代用标题输入区域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8866-DC75-4111-ABAA-814722AE95DF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4F4F-00E0-42D4-ADA9-CC9E6417AD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617220" y="1355611"/>
            <a:ext cx="7927522" cy="505846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2B62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5"/>
          <p:cNvSpPr>
            <a:spLocks noGrp="1"/>
          </p:cNvSpPr>
          <p:nvPr>
            <p:ph sz="quarter" idx="13" hasCustomPrompt="1"/>
          </p:nvPr>
        </p:nvSpPr>
        <p:spPr>
          <a:xfrm>
            <a:off x="7223576" y="292489"/>
            <a:ext cx="1577340" cy="235132"/>
          </a:xfrm>
        </p:spPr>
        <p:txBody>
          <a:bodyPr>
            <a:normAutofit/>
          </a:bodyPr>
          <a:lstStyle>
            <a:lvl1pPr>
              <a:buNone/>
              <a:defRPr sz="1400">
                <a:solidFill>
                  <a:srgbClr val="002B62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pPr lvl="0"/>
            <a:r>
              <a:rPr lang="zh-CN" altLang="en-US" dirty="0"/>
              <a:t>代用标题输入区域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242887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1126672"/>
            <a:ext cx="2949178" cy="807500"/>
          </a:xfrm>
        </p:spPr>
        <p:txBody>
          <a:bodyPr anchor="t"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1136468"/>
            <a:ext cx="4629150" cy="3378381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1pPr>
            <a:lvl2pPr>
              <a:defRPr sz="21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3pPr>
            <a:lvl4pPr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4pPr>
            <a:lvl5pPr>
              <a:defRPr sz="15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0" hasCustomPrompt="1"/>
          </p:nvPr>
        </p:nvSpPr>
        <p:spPr>
          <a:xfrm>
            <a:off x="7223576" y="292489"/>
            <a:ext cx="1577340" cy="235132"/>
          </a:xfrm>
        </p:spPr>
        <p:txBody>
          <a:bodyPr>
            <a:normAutofit/>
          </a:bodyPr>
          <a:lstStyle>
            <a:lvl1pPr>
              <a:buNone/>
              <a:defRPr sz="1400">
                <a:solidFill>
                  <a:srgbClr val="002B62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pPr lvl="0"/>
            <a:r>
              <a:rPr lang="zh-CN" altLang="en-US" dirty="0"/>
              <a:t>代用标题输入区域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423123" y="2175805"/>
            <a:ext cx="4757738" cy="550069"/>
          </a:xfrm>
        </p:spPr>
        <p:txBody>
          <a:bodyPr>
            <a:noAutofit/>
          </a:bodyPr>
          <a:lstStyle>
            <a:lvl1pPr marL="0" indent="0">
              <a:buNone/>
              <a:defRPr sz="2400" b="1" baseline="0">
                <a:solidFill>
                  <a:srgbClr val="0068B7"/>
                </a:solidFill>
                <a:latin typeface="思源黑体 CN Medium" pitchFamily="34" charset="-122"/>
                <a:ea typeface="思源黑体 CN Medium" pitchFamily="34" charset="-122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zh-CN" dirty="0"/>
              <a:t>Thanks for your time!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416999" y="2680017"/>
            <a:ext cx="4859384" cy="478631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rgbClr val="0068B7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pPr lvl="0"/>
            <a:r>
              <a:rPr lang="zh-CN" altLang="en-US" dirty="0"/>
              <a:t>感谢您的耐心聆听！</a:t>
            </a:r>
            <a:endParaRPr lang="en-US" altLang="zh-CN" dirty="0"/>
          </a:p>
        </p:txBody>
      </p:sp>
      <p:sp>
        <p:nvSpPr>
          <p:cNvPr id="7" name="内容占位符 10"/>
          <p:cNvSpPr>
            <a:spLocks noGrp="1"/>
          </p:cNvSpPr>
          <p:nvPr>
            <p:ph sz="quarter" idx="13" hasCustomPrompt="1"/>
          </p:nvPr>
        </p:nvSpPr>
        <p:spPr>
          <a:xfrm>
            <a:off x="500854" y="4692013"/>
            <a:ext cx="2287422" cy="234689"/>
          </a:xfrm>
        </p:spPr>
        <p:txBody>
          <a:bodyPr>
            <a:normAutofit/>
          </a:bodyPr>
          <a:lstStyle>
            <a:lvl1pPr>
              <a:buNone/>
              <a:defRPr sz="1200">
                <a:solidFill>
                  <a:schemeClr val="bg1"/>
                </a:solidFill>
                <a:latin typeface="思源黑体 CN Regular" pitchFamily="34" charset="-122"/>
                <a:ea typeface="思源黑体 CN Regular" pitchFamily="34" charset="-122"/>
              </a:defRPr>
            </a:lvl1pPr>
          </a:lstStyle>
          <a:p>
            <a:pPr lvl="0"/>
            <a:r>
              <a:rPr lang="en-US" altLang="zh-CN" dirty="0"/>
              <a:t>www.chinamoney.com.cn</a:t>
            </a:r>
            <a:endParaRPr lang="zh-CN" altLang="en-US" dirty="0"/>
          </a:p>
        </p:txBody>
      </p:sp>
      <p:pic>
        <p:nvPicPr>
          <p:cNvPr id="8" name="图片 7" descr="图片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83705" y="307340"/>
            <a:ext cx="1741805" cy="5949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8866-DC75-4111-ABAA-814722AE95DF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4F4F-00E0-42D4-ADA9-CC9E6417AD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图片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33310" y="198755"/>
            <a:ext cx="1082040" cy="3695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8866-DC75-4111-ABAA-814722AE95DF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4F4F-00E0-42D4-ADA9-CC9E6417AD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图片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33310" y="198755"/>
            <a:ext cx="1082040" cy="3695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78866-DC75-4111-ABAA-814722AE95DF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C4F4F-00E0-42D4-ADA9-CC9E6417AD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13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528320" y="1931035"/>
            <a:ext cx="6710045" cy="53911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现券</a:t>
            </a:r>
            <a:r>
              <a:rPr lang="en-US" altLang="zh-CN" dirty="0"/>
              <a:t>ODM</a:t>
            </a:r>
            <a:r>
              <a:rPr lang="zh-CN" altLang="en-US" dirty="0"/>
              <a:t>私有行情性能优化技术攻关</a:t>
            </a:r>
            <a:endParaRPr lang="en-US" altLang="zh-CN" dirty="0"/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5000" lnSpcReduction="10000"/>
          </a:bodyPr>
          <a:lstStyle/>
          <a:p>
            <a:r>
              <a:rPr lang="zh-CN" altLang="en-US" dirty="0"/>
              <a:t>李戬、刘倩、刘敏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日期</a:t>
            </a:r>
            <a:r>
              <a:rPr lang="en-US" altLang="zh-CN" dirty="0"/>
              <a:t>/ DATE  2020/06/10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1000" dirty="0"/>
              <a:t>www.chinamoney.com.cn</a:t>
            </a:r>
            <a:endParaRPr lang="zh-CN" altLang="en-US" sz="1000" dirty="0"/>
          </a:p>
        </p:txBody>
      </p:sp>
      <p:sp>
        <p:nvSpPr>
          <p:cNvPr id="2" name="Rectangle 1"/>
          <p:cNvSpPr/>
          <p:nvPr/>
        </p:nvSpPr>
        <p:spPr>
          <a:xfrm>
            <a:off x="6480810" y="327660"/>
            <a:ext cx="2514600" cy="7594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203200" y="903605"/>
            <a:ext cx="4177665" cy="506095"/>
          </a:xfrm>
        </p:spPr>
        <p:txBody>
          <a:bodyPr>
            <a:normAutofit/>
          </a:bodyPr>
          <a:lstStyle/>
          <a:p>
            <a:r>
              <a:rPr lang="zh-CN" altLang="en-US" dirty="0"/>
              <a:t>生产</a:t>
            </a:r>
            <a:r>
              <a:rPr lang="zh-CN" altLang="en-US" dirty="0">
                <a:sym typeface="+mn-ea"/>
              </a:rPr>
              <a:t>实际计算和整体</a:t>
            </a:r>
            <a:r>
              <a:rPr lang="zh-CN" altLang="en-US" dirty="0"/>
              <a:t>延迟分析</a:t>
            </a:r>
          </a:p>
        </p:txBody>
      </p:sp>
      <p:graphicFrame>
        <p:nvGraphicFramePr>
          <p:cNvPr id="38" name="Table 37"/>
          <p:cNvGraphicFramePr/>
          <p:nvPr/>
        </p:nvGraphicFramePr>
        <p:xfrm>
          <a:off x="90805" y="903605"/>
          <a:ext cx="8977630" cy="3535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0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46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22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451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30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371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244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生产实际总体延迟情况分析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dirty="0"/>
                        <a:t>背景压力</a:t>
                      </a: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dirty="0"/>
                        <a:t>行情计算（存量订单</a:t>
                      </a:r>
                      <a:r>
                        <a:rPr lang="en-US" altLang="zh-CN" sz="1200" dirty="0"/>
                        <a:t>15</a:t>
                      </a:r>
                      <a:r>
                        <a:rPr lang="zh-CN" altLang="en-US" sz="1200" dirty="0"/>
                        <a:t>单）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dirty="0"/>
                        <a:t>行情推送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dirty="0"/>
                        <a:t>生产推送总量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dirty="0"/>
                        <a:t>计算总量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 dirty="0"/>
                        <a:t>秒平均订单量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800" dirty="0"/>
                        <a:t>1.</a:t>
                      </a:r>
                      <a:r>
                        <a:rPr lang="zh-CN" altLang="en-US" sz="800" dirty="0"/>
                        <a:t>获取债券存量订单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800" dirty="0"/>
                        <a:t>2.</a:t>
                      </a:r>
                      <a:r>
                        <a:rPr lang="zh-CN" altLang="en-US" sz="800" dirty="0"/>
                        <a:t>遍历债券订阅机构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800" dirty="0"/>
                        <a:t>3.</a:t>
                      </a:r>
                      <a:r>
                        <a:rPr lang="zh-CN" altLang="en-US" sz="800" dirty="0"/>
                        <a:t>机构最优行情计算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800" dirty="0"/>
                        <a:t>4.</a:t>
                      </a:r>
                      <a:r>
                        <a:rPr lang="zh-CN" altLang="en-US" sz="800" dirty="0"/>
                        <a:t>查找机构私有行情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800" dirty="0"/>
                        <a:t>5.</a:t>
                      </a:r>
                      <a:r>
                        <a:rPr lang="zh-CN" altLang="en-US" sz="800" dirty="0"/>
                        <a:t>加载订单扩展信息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800" dirty="0"/>
                        <a:t>6.</a:t>
                      </a:r>
                      <a:r>
                        <a:rPr lang="zh-CN" altLang="en-US" sz="800" dirty="0"/>
                        <a:t>检查授信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800" dirty="0"/>
                        <a:t>7.</a:t>
                      </a:r>
                      <a:r>
                        <a:rPr lang="zh-CN" altLang="en-US" sz="800" dirty="0"/>
                        <a:t>累计全量订单量及赋值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800" dirty="0"/>
                        <a:t>8.</a:t>
                      </a:r>
                      <a:r>
                        <a:rPr lang="zh-CN" altLang="en-US" sz="800" dirty="0"/>
                        <a:t>补券收益率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800" dirty="0"/>
                        <a:t>9.</a:t>
                      </a:r>
                      <a:r>
                        <a:rPr lang="zh-CN" altLang="en-US" sz="800" dirty="0"/>
                        <a:t>行情</a:t>
                      </a:r>
                      <a:r>
                        <a:rPr lang="en-US" altLang="zh-CN" sz="800" dirty="0"/>
                        <a:t>proto</a:t>
                      </a:r>
                      <a:r>
                        <a:rPr lang="zh-CN" altLang="en-US" sz="800" dirty="0"/>
                        <a:t>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800" dirty="0"/>
                        <a:t>10.</a:t>
                      </a:r>
                      <a:r>
                        <a:rPr lang="zh-CN" altLang="en-US" sz="800" dirty="0"/>
                        <a:t>行情</a:t>
                      </a:r>
                      <a:r>
                        <a:rPr lang="en-US" altLang="zh-CN" sz="800" dirty="0"/>
                        <a:t>proto</a:t>
                      </a:r>
                      <a:r>
                        <a:rPr lang="zh-CN" altLang="en-US" sz="800" dirty="0"/>
                        <a:t>序列化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800" dirty="0"/>
                        <a:t>11.</a:t>
                      </a:r>
                      <a:r>
                        <a:rPr lang="zh-CN" altLang="en-US" sz="800" dirty="0"/>
                        <a:t>调用</a:t>
                      </a:r>
                      <a:r>
                        <a:rPr lang="en-US" altLang="zh-CN" sz="800" dirty="0" err="1"/>
                        <a:t>dsp</a:t>
                      </a:r>
                      <a:r>
                        <a:rPr lang="zh-CN" altLang="en-US" sz="800" dirty="0"/>
                        <a:t>推送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 dirty="0"/>
                        <a:t>整体总耗时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 dirty="0"/>
                        <a:t>网关实际推送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 dirty="0"/>
                        <a:t>实际计算量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7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800" dirty="0"/>
                        <a:t>API</a:t>
                      </a:r>
                      <a:r>
                        <a:rPr lang="zh-CN" altLang="en-US" sz="800" dirty="0"/>
                        <a:t>（秒平均</a:t>
                      </a:r>
                      <a:r>
                        <a:rPr lang="en-US" altLang="zh-CN" sz="800" dirty="0"/>
                        <a:t>23</a:t>
                      </a:r>
                      <a:r>
                        <a:rPr lang="zh-CN" altLang="en-US" sz="800" dirty="0"/>
                        <a:t>家</a:t>
                      </a:r>
                      <a:r>
                        <a:rPr lang="en-US" altLang="zh-CN" sz="800" dirty="0"/>
                        <a:t>,</a:t>
                      </a:r>
                      <a:r>
                        <a:rPr lang="zh-CN" altLang="en-US" sz="800" dirty="0"/>
                        <a:t>秒</a:t>
                      </a:r>
                      <a:r>
                        <a:rPr lang="zh-CN" altLang="en-US" sz="800" dirty="0">
                          <a:sym typeface="+mn-ea"/>
                        </a:rPr>
                        <a:t>平均订阅券</a:t>
                      </a:r>
                      <a:r>
                        <a:rPr lang="en-US" altLang="zh-CN" sz="800" dirty="0">
                          <a:sym typeface="+mn-ea"/>
                        </a:rPr>
                        <a:t>10</a:t>
                      </a:r>
                      <a:r>
                        <a:rPr lang="zh-CN" altLang="en-US" sz="800" dirty="0"/>
                        <a:t>只，日总</a:t>
                      </a:r>
                      <a:r>
                        <a:rPr lang="en-US" altLang="zh-CN" sz="800" dirty="0"/>
                        <a:t>1514</a:t>
                      </a:r>
                      <a:r>
                        <a:rPr lang="zh-CN" altLang="en-US" sz="800" dirty="0"/>
                        <a:t>次订阅，机构日平均订阅</a:t>
                      </a:r>
                      <a:r>
                        <a:rPr lang="en-US" altLang="zh-CN" sz="800" dirty="0"/>
                        <a:t>60</a:t>
                      </a:r>
                      <a:r>
                        <a:rPr lang="zh-CN" altLang="en-US" sz="800" dirty="0"/>
                        <a:t>只券，全部机构共查看</a:t>
                      </a:r>
                      <a:r>
                        <a:rPr lang="en-US" altLang="zh-CN" sz="800" dirty="0"/>
                        <a:t>314</a:t>
                      </a:r>
                      <a:r>
                        <a:rPr lang="zh-CN" altLang="en-US" sz="800" dirty="0"/>
                        <a:t>只券的深度行情）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2~5tps</a:t>
                      </a:r>
                    </a:p>
                    <a:p>
                      <a:pPr>
                        <a:buNone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92us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210us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61us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82us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212us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510us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1180us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170us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2131us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2250us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2110us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8.5ms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日</a:t>
                      </a:r>
                      <a:r>
                        <a:rPr lang="en-US" sz="800"/>
                        <a:t>48</a:t>
                      </a:r>
                      <a:r>
                        <a:rPr lang="zh-CN" altLang="en-US" sz="800"/>
                        <a:t>万次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日</a:t>
                      </a:r>
                      <a:r>
                        <a:rPr lang="en-US" altLang="zh-CN" sz="800"/>
                        <a:t>48</a:t>
                      </a:r>
                      <a:r>
                        <a:rPr lang="zh-CN" altLang="en-US" sz="800"/>
                        <a:t>万次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 dirty="0"/>
                        <a:t>客户端（日总共有</a:t>
                      </a:r>
                      <a:r>
                        <a:rPr lang="en-US" altLang="zh-CN" sz="800" dirty="0"/>
                        <a:t>520</a:t>
                      </a:r>
                      <a:r>
                        <a:rPr lang="zh-CN" altLang="en-US" sz="800" dirty="0"/>
                        <a:t>家（几乎全部）查看，秒平均</a:t>
                      </a:r>
                      <a:r>
                        <a:rPr lang="en-US" altLang="zh-CN" sz="800" dirty="0"/>
                        <a:t>330</a:t>
                      </a:r>
                      <a:r>
                        <a:rPr lang="zh-CN" altLang="en-US" sz="800" dirty="0"/>
                        <a:t>家订阅全部</a:t>
                      </a:r>
                      <a:r>
                        <a:rPr lang="en-US" altLang="zh-CN" sz="800" dirty="0"/>
                        <a:t>1500</a:t>
                      </a:r>
                      <a:r>
                        <a:rPr lang="zh-CN" altLang="en-US" sz="800" dirty="0"/>
                        <a:t>余只债券，全天总共发生订阅全量行情</a:t>
                      </a:r>
                      <a:r>
                        <a:rPr lang="en-US" altLang="zh-CN" sz="800" dirty="0"/>
                        <a:t>1333</a:t>
                      </a:r>
                      <a:r>
                        <a:rPr lang="zh-CN" altLang="en-US" sz="800" dirty="0"/>
                        <a:t>次，用户订阅查看</a:t>
                      </a:r>
                      <a:r>
                        <a:rPr lang="en-US" altLang="zh-CN" sz="800" dirty="0"/>
                        <a:t>373</a:t>
                      </a:r>
                      <a:r>
                        <a:rPr lang="zh-CN" altLang="en-US" sz="800" dirty="0"/>
                        <a:t>次带深度行情</a:t>
                      </a:r>
                      <a:r>
                        <a:rPr lang="en-US" altLang="zh-CN" sz="800" dirty="0"/>
                        <a:t>,</a:t>
                      </a:r>
                      <a:r>
                        <a:rPr lang="zh-CN" altLang="en-US" sz="800" dirty="0">
                          <a:sym typeface="+mn-ea"/>
                        </a:rPr>
                        <a:t>同时有</a:t>
                      </a:r>
                      <a:r>
                        <a:rPr lang="en-US" altLang="zh-CN" sz="800" dirty="0">
                          <a:sym typeface="+mn-ea"/>
                        </a:rPr>
                        <a:t>210</a:t>
                      </a:r>
                      <a:r>
                        <a:rPr lang="zh-CN" altLang="en-US" sz="800" dirty="0">
                          <a:sym typeface="+mn-ea"/>
                        </a:rPr>
                        <a:t>家机构订阅，范围</a:t>
                      </a:r>
                      <a:r>
                        <a:rPr lang="en-US" altLang="zh-CN" sz="800" dirty="0">
                          <a:sym typeface="+mn-ea"/>
                        </a:rPr>
                        <a:t>40</a:t>
                      </a:r>
                      <a:r>
                        <a:rPr lang="zh-CN" altLang="en-US" sz="800" dirty="0">
                          <a:sym typeface="+mn-ea"/>
                        </a:rPr>
                        <a:t>只券</a:t>
                      </a:r>
                      <a:endParaRPr lang="en-US" altLang="zh-CN" sz="800" dirty="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800" dirty="0"/>
                        <a:t>，解订阅</a:t>
                      </a:r>
                      <a:r>
                        <a:rPr lang="en-US" altLang="zh-CN" sz="800" dirty="0"/>
                        <a:t>216</a:t>
                      </a:r>
                      <a:r>
                        <a:rPr lang="zh-CN" altLang="en-US" sz="800" dirty="0"/>
                        <a:t>次</a:t>
                      </a:r>
                      <a:endParaRPr lang="en-US" altLang="zh-CN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130us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820us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100us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165us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220us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1830us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2610us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530us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2550us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2850us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2260us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14.1ms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 dirty="0"/>
                        <a:t>日</a:t>
                      </a:r>
                      <a:r>
                        <a:rPr lang="en-US" sz="800" dirty="0"/>
                        <a:t>1143</a:t>
                      </a:r>
                      <a:r>
                        <a:rPr lang="zh-CN" altLang="en-US" sz="800" dirty="0"/>
                        <a:t>万次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 dirty="0"/>
                        <a:t>日</a:t>
                      </a:r>
                      <a:r>
                        <a:rPr lang="en-US" altLang="zh-CN" sz="800" dirty="0"/>
                        <a:t>6130</a:t>
                      </a:r>
                      <a:r>
                        <a:rPr lang="zh-CN" altLang="en-US" sz="800" dirty="0"/>
                        <a:t>万次</a:t>
                      </a:r>
                    </a:p>
                    <a:p>
                      <a:pPr>
                        <a:buNone/>
                      </a:pPr>
                      <a:endParaRPr lang="zh-CN" altLang="en-US" sz="800" dirty="0"/>
                    </a:p>
                    <a:p>
                      <a:pPr>
                        <a:buNone/>
                      </a:pPr>
                      <a:r>
                        <a:rPr lang="zh-CN" altLang="en-US" sz="800" dirty="0"/>
                        <a:t>（平均需要为</a:t>
                      </a:r>
                      <a:r>
                        <a:rPr lang="en-US" altLang="zh-CN" sz="800" dirty="0"/>
                        <a:t>60%</a:t>
                      </a:r>
                      <a:r>
                        <a:rPr lang="zh-CN" altLang="en-US" sz="800" dirty="0"/>
                        <a:t>的机构计算）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8" name="Rectangle 17"/>
          <p:cNvSpPr/>
          <p:nvPr/>
        </p:nvSpPr>
        <p:spPr>
          <a:xfrm>
            <a:off x="6554470" y="38735"/>
            <a:ext cx="2514600" cy="64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227455" y="4060005"/>
            <a:ext cx="3272155" cy="167640"/>
          </a:xfrm>
          <a:prstGeom prst="rect">
            <a:avLst/>
          </a:prstGeom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>
              <a:sym typeface="+mn-e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498975" y="4060640"/>
            <a:ext cx="3514090" cy="1670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>
              <a:sym typeface="+mn-ea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227455" y="4227645"/>
            <a:ext cx="213360" cy="167640"/>
          </a:xfrm>
          <a:prstGeom prst="rect">
            <a:avLst/>
          </a:prstGeom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441450" y="4227645"/>
            <a:ext cx="464820" cy="167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906270" y="4227645"/>
            <a:ext cx="213360" cy="167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119630" y="4227645"/>
            <a:ext cx="99695" cy="167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219325" y="4227645"/>
            <a:ext cx="192405" cy="167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411730" y="4227645"/>
            <a:ext cx="573405" cy="167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985770" y="4227010"/>
            <a:ext cx="1221105" cy="1682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>
                <a:sym typeface="+mn-ea"/>
              </a:rPr>
              <a:t>7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206875" y="4227645"/>
            <a:ext cx="316230" cy="167640"/>
          </a:xfrm>
          <a:prstGeom prst="rect">
            <a:avLst/>
          </a:prstGeom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498340" y="4227645"/>
            <a:ext cx="1220470" cy="167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>
                <a:sym typeface="+mn-ea"/>
              </a:rPr>
              <a:t>9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014210" y="4227645"/>
            <a:ext cx="999490" cy="167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>
                <a:sym typeface="+mn-ea"/>
              </a:rPr>
              <a:t>11</a:t>
            </a:r>
          </a:p>
        </p:txBody>
      </p:sp>
      <p:sp>
        <p:nvSpPr>
          <p:cNvPr id="60" name="Left Brace 59"/>
          <p:cNvSpPr/>
          <p:nvPr/>
        </p:nvSpPr>
        <p:spPr>
          <a:xfrm rot="5400000">
            <a:off x="6217285" y="2226310"/>
            <a:ext cx="76200" cy="3514090"/>
          </a:xfrm>
          <a:prstGeom prst="leftBrace">
            <a:avLst>
              <a:gd name="adj1" fmla="val 8333"/>
              <a:gd name="adj2" fmla="val 677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718810" y="4227645"/>
            <a:ext cx="1295400" cy="167640"/>
          </a:xfrm>
          <a:prstGeom prst="rect">
            <a:avLst/>
          </a:prstGeom>
          <a:solidFill>
            <a:schemeClr val="tx2"/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>
                <a:sym typeface="+mn-ea"/>
              </a:rPr>
              <a:t>10</a:t>
            </a:r>
          </a:p>
        </p:txBody>
      </p:sp>
      <p:sp>
        <p:nvSpPr>
          <p:cNvPr id="62" name="Left Brace 61"/>
          <p:cNvSpPr/>
          <p:nvPr/>
        </p:nvSpPr>
        <p:spPr>
          <a:xfrm rot="5400000">
            <a:off x="2803525" y="2305685"/>
            <a:ext cx="130175" cy="3260090"/>
          </a:xfrm>
          <a:prstGeom prst="leftBrace">
            <a:avLst>
              <a:gd name="adj1" fmla="val 8333"/>
              <a:gd name="adj2" fmla="val 677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 Box 62"/>
          <p:cNvSpPr txBox="1"/>
          <p:nvPr/>
        </p:nvSpPr>
        <p:spPr>
          <a:xfrm>
            <a:off x="1985370" y="3532275"/>
            <a:ext cx="660400" cy="2298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/>
              <a:t>6405us</a:t>
            </a:r>
          </a:p>
        </p:txBody>
      </p:sp>
      <p:sp>
        <p:nvSpPr>
          <p:cNvPr id="64" name="Text Box 63"/>
          <p:cNvSpPr txBox="1"/>
          <p:nvPr/>
        </p:nvSpPr>
        <p:spPr>
          <a:xfrm>
            <a:off x="5276850" y="3532320"/>
            <a:ext cx="660400" cy="2298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900" dirty="0">
                <a:sym typeface="+mn-ea"/>
              </a:rPr>
              <a:t>7660us</a:t>
            </a:r>
          </a:p>
        </p:txBody>
      </p:sp>
      <p:sp>
        <p:nvSpPr>
          <p:cNvPr id="65" name="Left Brace 64"/>
          <p:cNvSpPr/>
          <p:nvPr/>
        </p:nvSpPr>
        <p:spPr>
          <a:xfrm rot="16200000">
            <a:off x="6353175" y="3989520"/>
            <a:ext cx="100965" cy="1220470"/>
          </a:xfrm>
          <a:prstGeom prst="leftBrace">
            <a:avLst>
              <a:gd name="adj1" fmla="val 8333"/>
              <a:gd name="adj2" fmla="val 543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 Brace 65"/>
          <p:cNvSpPr/>
          <p:nvPr/>
        </p:nvSpPr>
        <p:spPr>
          <a:xfrm rot="16200000">
            <a:off x="3529330" y="3973010"/>
            <a:ext cx="100965" cy="1253490"/>
          </a:xfrm>
          <a:prstGeom prst="leftBrace">
            <a:avLst>
              <a:gd name="adj1" fmla="val 8333"/>
              <a:gd name="adj2" fmla="val 543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 Box 67"/>
          <p:cNvSpPr txBox="1"/>
          <p:nvPr/>
        </p:nvSpPr>
        <p:spPr>
          <a:xfrm>
            <a:off x="3303270" y="4649228"/>
            <a:ext cx="6604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2610us</a:t>
            </a:r>
          </a:p>
        </p:txBody>
      </p:sp>
      <p:sp>
        <p:nvSpPr>
          <p:cNvPr id="69" name="Text Box 68"/>
          <p:cNvSpPr txBox="1"/>
          <p:nvPr/>
        </p:nvSpPr>
        <p:spPr>
          <a:xfrm>
            <a:off x="6154635" y="4636790"/>
            <a:ext cx="6604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2850us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089900" y="4087310"/>
            <a:ext cx="1054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客户端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Arrow 15"/>
          <p:cNvSpPr/>
          <p:nvPr/>
        </p:nvSpPr>
        <p:spPr>
          <a:xfrm>
            <a:off x="1735455" y="2098675"/>
            <a:ext cx="5110480" cy="154305"/>
          </a:xfrm>
          <a:prstGeom prst="rightArrow">
            <a:avLst/>
          </a:prstGeom>
          <a:solidFill>
            <a:schemeClr val="bg2">
              <a:lumMod val="9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202928" y="903673"/>
            <a:ext cx="7927522" cy="505846"/>
          </a:xfrm>
        </p:spPr>
        <p:txBody>
          <a:bodyPr/>
          <a:lstStyle/>
          <a:p>
            <a:r>
              <a:rPr lang="zh-CN" altLang="en-US" dirty="0"/>
              <a:t>延迟消耗影响因子分析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Diagram 2"/>
          <p:cNvGraphicFramePr/>
          <p:nvPr/>
        </p:nvGraphicFramePr>
        <p:xfrm>
          <a:off x="960755" y="1133475"/>
          <a:ext cx="6728460" cy="1848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3555365" y="903605"/>
            <a:ext cx="372872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场景：订阅机构</a:t>
            </a:r>
            <a:r>
              <a:rPr lang="en-US" altLang="zh-CN" sz="900"/>
              <a:t>1</a:t>
            </a:r>
            <a:r>
              <a:rPr lang="zh-CN" altLang="en-US" sz="900"/>
              <a:t>家，一只券有</a:t>
            </a:r>
            <a:r>
              <a:rPr lang="en-US" altLang="zh-CN" sz="900"/>
              <a:t>500</a:t>
            </a:r>
            <a:r>
              <a:rPr lang="zh-CN" altLang="en-US" sz="900"/>
              <a:t>个订单，新增一笔订单触发行情计算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6946265" y="2098675"/>
            <a:ext cx="5257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单线程</a:t>
            </a:r>
          </a:p>
        </p:txBody>
      </p:sp>
      <p:sp>
        <p:nvSpPr>
          <p:cNvPr id="31" name="Text Box 30"/>
          <p:cNvSpPr txBox="1"/>
          <p:nvPr/>
        </p:nvSpPr>
        <p:spPr>
          <a:xfrm>
            <a:off x="320675" y="2936875"/>
            <a:ext cx="640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订单数量</a:t>
            </a:r>
          </a:p>
        </p:txBody>
      </p:sp>
      <p:sp>
        <p:nvSpPr>
          <p:cNvPr id="32" name="Text Box 31"/>
          <p:cNvSpPr txBox="1"/>
          <p:nvPr/>
        </p:nvSpPr>
        <p:spPr>
          <a:xfrm>
            <a:off x="320675" y="3317875"/>
            <a:ext cx="8686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/>
              <a:t>订阅债券数量</a:t>
            </a:r>
          </a:p>
        </p:txBody>
      </p:sp>
      <p:sp>
        <p:nvSpPr>
          <p:cNvPr id="33" name="Text Box 32"/>
          <p:cNvSpPr txBox="1"/>
          <p:nvPr/>
        </p:nvSpPr>
        <p:spPr>
          <a:xfrm>
            <a:off x="320675" y="3662045"/>
            <a:ext cx="7543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报价机构数</a:t>
            </a:r>
          </a:p>
        </p:txBody>
      </p:sp>
      <p:sp>
        <p:nvSpPr>
          <p:cNvPr id="34" name="Text Box 33"/>
          <p:cNvSpPr txBox="1"/>
          <p:nvPr/>
        </p:nvSpPr>
        <p:spPr>
          <a:xfrm>
            <a:off x="320675" y="4004945"/>
            <a:ext cx="7543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/>
              <a:t>订阅机构数</a:t>
            </a:r>
          </a:p>
        </p:txBody>
      </p:sp>
      <p:sp>
        <p:nvSpPr>
          <p:cNvPr id="35" name="Oval 34"/>
          <p:cNvSpPr/>
          <p:nvPr/>
        </p:nvSpPr>
        <p:spPr>
          <a:xfrm>
            <a:off x="2673350" y="3319145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978150" y="3319145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08350" y="3317875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613150" y="3317875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917950" y="3319145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99610" y="3317875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272030" y="3317875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176395" y="3662045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499610" y="3663315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978150" y="4004945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308350" y="4006215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13150" y="4006215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917950" y="4004945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176395" y="4006215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499610" y="4006215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548630" y="4006215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869305" y="4004945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229985" y="4004945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133975" y="4004945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816475" y="4006215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499610" y="2938145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Box 57"/>
          <p:cNvSpPr txBox="1"/>
          <p:nvPr/>
        </p:nvSpPr>
        <p:spPr>
          <a:xfrm>
            <a:off x="315595" y="4340860"/>
            <a:ext cx="4114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算法</a:t>
            </a:r>
          </a:p>
        </p:txBody>
      </p:sp>
      <p:sp>
        <p:nvSpPr>
          <p:cNvPr id="59" name="Text Box 58"/>
          <p:cNvSpPr txBox="1"/>
          <p:nvPr/>
        </p:nvSpPr>
        <p:spPr>
          <a:xfrm>
            <a:off x="1560830" y="4417695"/>
            <a:ext cx="770255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b="1"/>
              <a:t>遍历订阅债券：</a:t>
            </a:r>
            <a:r>
              <a:rPr lang="en-US" altLang="zh-CN" sz="600" b="1"/>
              <a:t>N</a:t>
            </a:r>
          </a:p>
        </p:txBody>
      </p:sp>
      <p:sp>
        <p:nvSpPr>
          <p:cNvPr id="60" name="Text Box 59"/>
          <p:cNvSpPr txBox="1"/>
          <p:nvPr/>
        </p:nvSpPr>
        <p:spPr>
          <a:xfrm>
            <a:off x="2614930" y="4417695"/>
            <a:ext cx="940435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b="1"/>
              <a:t>遍历债券订阅机构：</a:t>
            </a:r>
            <a:r>
              <a:rPr lang="en-US" altLang="zh-CN" sz="600" b="1"/>
              <a:t>M</a:t>
            </a:r>
          </a:p>
        </p:txBody>
      </p:sp>
      <p:sp>
        <p:nvSpPr>
          <p:cNvPr id="61" name="Text Box 60"/>
          <p:cNvSpPr txBox="1"/>
          <p:nvPr/>
        </p:nvSpPr>
        <p:spPr>
          <a:xfrm>
            <a:off x="2100580" y="4601210"/>
            <a:ext cx="80137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b="1"/>
              <a:t>遍历双向</a:t>
            </a:r>
            <a:r>
              <a:rPr lang="en-US" altLang="zh-CN" sz="600" b="1"/>
              <a:t>10</a:t>
            </a:r>
            <a:r>
              <a:rPr lang="zh-CN" altLang="en-US" sz="600" b="1"/>
              <a:t>档：</a:t>
            </a:r>
            <a:r>
              <a:rPr lang="en-US" altLang="zh-CN" sz="600" b="1"/>
              <a:t>20</a:t>
            </a:r>
          </a:p>
        </p:txBody>
      </p:sp>
      <p:sp>
        <p:nvSpPr>
          <p:cNvPr id="62" name="Text Box 61"/>
          <p:cNvSpPr txBox="1"/>
          <p:nvPr/>
        </p:nvSpPr>
        <p:spPr>
          <a:xfrm>
            <a:off x="3613150" y="4417695"/>
            <a:ext cx="913765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b="1"/>
              <a:t>2</a:t>
            </a:r>
            <a:r>
              <a:rPr lang="zh-CN" altLang="en-US" sz="600" b="1"/>
              <a:t>次检查双向授信设置</a:t>
            </a:r>
          </a:p>
        </p:txBody>
      </p:sp>
      <p:sp>
        <p:nvSpPr>
          <p:cNvPr id="63" name="Text Box 62"/>
          <p:cNvSpPr txBox="1"/>
          <p:nvPr/>
        </p:nvSpPr>
        <p:spPr>
          <a:xfrm>
            <a:off x="3937635" y="4601210"/>
            <a:ext cx="100330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b="1"/>
              <a:t>遍历订单累积报价量：</a:t>
            </a:r>
            <a:r>
              <a:rPr lang="en-US" altLang="zh-CN" sz="600" b="1"/>
              <a:t>Q</a:t>
            </a:r>
          </a:p>
        </p:txBody>
      </p:sp>
      <p:sp>
        <p:nvSpPr>
          <p:cNvPr id="64" name="Text Box 63"/>
          <p:cNvSpPr txBox="1"/>
          <p:nvPr/>
        </p:nvSpPr>
        <p:spPr>
          <a:xfrm>
            <a:off x="5045075" y="4417695"/>
            <a:ext cx="91440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b="1"/>
              <a:t>遍历所有订阅机构：</a:t>
            </a:r>
            <a:r>
              <a:rPr lang="en-US" altLang="zh-CN" sz="600" b="1"/>
              <a:t>K</a:t>
            </a:r>
          </a:p>
        </p:txBody>
      </p:sp>
      <p:sp>
        <p:nvSpPr>
          <p:cNvPr id="65" name="Text Box 64"/>
          <p:cNvSpPr txBox="1"/>
          <p:nvPr/>
        </p:nvSpPr>
        <p:spPr>
          <a:xfrm>
            <a:off x="5045075" y="4601210"/>
            <a:ext cx="105283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b="1"/>
              <a:t>遍历所有行情更新债券：</a:t>
            </a:r>
            <a:r>
              <a:rPr lang="en-US" altLang="zh-CN" sz="600" b="1"/>
              <a:t>J</a:t>
            </a:r>
          </a:p>
        </p:txBody>
      </p:sp>
      <p:sp>
        <p:nvSpPr>
          <p:cNvPr id="66" name="Text Box 65"/>
          <p:cNvSpPr txBox="1"/>
          <p:nvPr/>
        </p:nvSpPr>
        <p:spPr>
          <a:xfrm>
            <a:off x="315595" y="4676775"/>
            <a:ext cx="110871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b="1" dirty="0"/>
              <a:t>复杂度：</a:t>
            </a:r>
            <a:r>
              <a:rPr lang="en-US" altLang="zh-CN" sz="600" b="1" dirty="0"/>
              <a:t>N*M*20*2*Q + K*J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434975" y="1409700"/>
            <a:ext cx="7543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查找或赋值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5739765" y="1226185"/>
            <a:ext cx="4902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b="1"/>
              <a:t>涨跌标识</a:t>
            </a:r>
          </a:p>
          <a:p>
            <a:r>
              <a:rPr lang="zh-CN" altLang="en-US" sz="600" b="1"/>
              <a:t>报价类型</a:t>
            </a:r>
          </a:p>
        </p:txBody>
      </p:sp>
      <p:sp>
        <p:nvSpPr>
          <p:cNvPr id="8" name="Isosceles Triangle 7"/>
          <p:cNvSpPr/>
          <p:nvPr/>
        </p:nvSpPr>
        <p:spPr>
          <a:xfrm>
            <a:off x="5823585" y="1502410"/>
            <a:ext cx="135890" cy="14478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6217920" y="1501775"/>
            <a:ext cx="135890" cy="14478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4862830" y="1494790"/>
            <a:ext cx="135890" cy="14478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770120" y="1226185"/>
            <a:ext cx="413385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b="1"/>
              <a:t>收益率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6107430" y="1226185"/>
            <a:ext cx="584835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b="1"/>
              <a:t>序列化赋值 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4728210" y="2981960"/>
            <a:ext cx="311467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charset="0"/>
              <a:buChar char=""/>
            </a:pPr>
            <a:r>
              <a:rPr lang="zh-CN" altLang="en-US" sz="800" b="1"/>
              <a:t>每次计算都要遍历全量订单，订单附加信息需要从构件中获取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6572250" y="1467485"/>
            <a:ext cx="1887855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171450" indent="-171450">
              <a:buFont typeface="Wingdings" panose="05000000000000000000" charset="0"/>
              <a:buChar char=""/>
            </a:pPr>
            <a:r>
              <a:rPr lang="zh-CN" altLang="en-US" sz="800" b="1">
                <a:sym typeface="+mn-ea"/>
              </a:rPr>
              <a:t>每次推送都要重复序列化基础信息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6572250" y="1681480"/>
            <a:ext cx="251650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charset="0"/>
              <a:buChar char=""/>
            </a:pPr>
            <a:r>
              <a:rPr lang="en-US" altLang="zh-CN" sz="800" b="1" dirty="0"/>
              <a:t>DSP</a:t>
            </a:r>
            <a:r>
              <a:rPr lang="zh-CN" altLang="en-US" sz="800" b="1" dirty="0"/>
              <a:t>传输数据量超过</a:t>
            </a:r>
            <a:r>
              <a:rPr lang="en-US" altLang="zh-CN" sz="800" b="1" dirty="0"/>
              <a:t>10000</a:t>
            </a:r>
            <a:r>
              <a:rPr lang="zh-CN" altLang="en-US" sz="800" b="1" dirty="0"/>
              <a:t>个会发生明显阻塞延迟</a:t>
            </a:r>
          </a:p>
        </p:txBody>
      </p:sp>
      <p:sp>
        <p:nvSpPr>
          <p:cNvPr id="18" name="Cloud 17"/>
          <p:cNvSpPr/>
          <p:nvPr/>
        </p:nvSpPr>
        <p:spPr>
          <a:xfrm>
            <a:off x="1135380" y="3105150"/>
            <a:ext cx="965200" cy="654050"/>
          </a:xfrm>
          <a:prstGeom prst="cloud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客户端订阅全部可交易债券</a:t>
            </a:r>
          </a:p>
        </p:txBody>
      </p:sp>
      <p:sp>
        <p:nvSpPr>
          <p:cNvPr id="19" name="Cloud 18"/>
          <p:cNvSpPr/>
          <p:nvPr/>
        </p:nvSpPr>
        <p:spPr>
          <a:xfrm>
            <a:off x="6421628" y="4121625"/>
            <a:ext cx="1161034" cy="693737"/>
          </a:xfrm>
          <a:prstGeom prst="cloud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算法复杂度很难进一步降低</a:t>
            </a:r>
          </a:p>
        </p:txBody>
      </p:sp>
      <p:sp>
        <p:nvSpPr>
          <p:cNvPr id="4" name="Rectangle 3"/>
          <p:cNvSpPr/>
          <p:nvPr/>
        </p:nvSpPr>
        <p:spPr>
          <a:xfrm>
            <a:off x="6554470" y="38735"/>
            <a:ext cx="2514600" cy="64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917950" y="2936875"/>
            <a:ext cx="228600" cy="2286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PART/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2"/>
          </p:nvPr>
        </p:nvSpPr>
        <p:spPr>
          <a:xfrm>
            <a:off x="596016" y="3137154"/>
            <a:ext cx="5734445" cy="387096"/>
          </a:xfrm>
        </p:spPr>
        <p:txBody>
          <a:bodyPr>
            <a:noAutofit/>
          </a:bodyPr>
          <a:lstStyle/>
          <a:p>
            <a:r>
              <a:rPr lang="zh-CN" altLang="en-US" sz="1900" dirty="0"/>
              <a:t>技术改造与业务优化</a:t>
            </a:r>
          </a:p>
        </p:txBody>
      </p:sp>
      <p:sp>
        <p:nvSpPr>
          <p:cNvPr id="15" name="内容占位符 14"/>
          <p:cNvSpPr>
            <a:spLocks noGrp="1"/>
          </p:cNvSpPr>
          <p:nvPr>
            <p:ph sz="quarter" idx="4294967295"/>
          </p:nvPr>
        </p:nvSpPr>
        <p:spPr>
          <a:xfrm>
            <a:off x="223958" y="4704892"/>
            <a:ext cx="1373022" cy="234689"/>
          </a:xfrm>
        </p:spPr>
        <p:txBody>
          <a:bodyPr>
            <a:normAutofit fontScale="72500" lnSpcReduction="20000"/>
          </a:bodyPr>
          <a:lstStyle/>
          <a:p>
            <a:pPr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6554470" y="287655"/>
            <a:ext cx="2514600" cy="64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411208" y="788103"/>
            <a:ext cx="7927522" cy="505846"/>
          </a:xfrm>
        </p:spPr>
        <p:txBody>
          <a:bodyPr/>
          <a:lstStyle/>
          <a:p>
            <a:r>
              <a:rPr lang="zh-CN" altLang="en-US" dirty="0"/>
              <a:t>性能优化最终目标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468508"/>
              </p:ext>
            </p:extLst>
          </p:nvPr>
        </p:nvGraphicFramePr>
        <p:xfrm>
          <a:off x="664845" y="1249680"/>
          <a:ext cx="8018144" cy="35802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0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316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4122"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指标项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当前指标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优化目标</a:t>
                      </a:r>
                    </a:p>
                  </a:txBody>
                  <a:tcPr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提升</a:t>
                      </a:r>
                    </a:p>
                  </a:txBody>
                  <a:tcPr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说明</a:t>
                      </a:r>
                    </a:p>
                  </a:txBody>
                  <a:tcP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每秒订单事务</a:t>
                      </a:r>
                      <a:r>
                        <a:rPr lang="en-US" altLang="zh-CN" sz="9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</a:t>
                      </a:r>
                      <a:r>
                        <a:rPr lang="en-US" altLang="zh-CN" sz="900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tps</a:t>
                      </a:r>
                      <a:r>
                        <a:rPr lang="en-US" altLang="zh-CN" sz="9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10000tps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50000tps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 5</a:t>
                      </a:r>
                      <a:r>
                        <a:rPr lang="zh-CN" altLang="en-US" sz="12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倍</a:t>
                      </a:r>
                      <a:endParaRPr lang="en-US" altLang="zh-CN" sz="12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每秒订单事务数</a:t>
                      </a:r>
                      <a:r>
                        <a:rPr lang="en-US" altLang="zh-CN" sz="9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=</a:t>
                      </a:r>
                      <a:r>
                        <a:rPr lang="zh-CN" altLang="en-US" sz="9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每秒新增未匹配的订单数（新增、撤销）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4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每秒推送总量</a:t>
                      </a:r>
                      <a:r>
                        <a:rPr lang="en-US" altLang="zh-CN" sz="9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(tps)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10000tps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50000tps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 5</a:t>
                      </a:r>
                      <a:r>
                        <a:rPr lang="zh-CN" altLang="en-US" sz="12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倍</a:t>
                      </a:r>
                      <a:endParaRPr lang="en-US" altLang="zh-CN" sz="12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每秒推送总量</a:t>
                      </a:r>
                      <a:r>
                        <a:rPr lang="en-US" altLang="zh-CN" sz="9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=∑</a:t>
                      </a:r>
                      <a:r>
                        <a:rPr lang="zh-CN" altLang="en-US" sz="9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机构订阅且发生行情变化的券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243">
                <a:tc>
                  <a:txBody>
                    <a:bodyPr/>
                    <a:lstStyle/>
                    <a:p>
                      <a:r>
                        <a:rPr lang="zh-CN" altLang="en-US" sz="90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交易账户容量</a:t>
                      </a:r>
                      <a:endParaRPr lang="en-US" altLang="zh-CN" sz="900" kern="12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500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5000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 10</a:t>
                      </a:r>
                      <a:r>
                        <a:rPr lang="zh-CN" altLang="en-US" sz="12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倍</a:t>
                      </a:r>
                      <a:endParaRPr lang="en-US" altLang="zh-CN" sz="12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业务相对值，同一时间订阅私有行情的机构数对行情计算性能产生直接影响</a:t>
                      </a:r>
                      <a:endParaRPr lang="en-US" altLang="zh-CN" sz="900" kern="1200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243"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债券容量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2000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 4</a:t>
                      </a:r>
                      <a:r>
                        <a:rPr lang="zh-CN" altLang="en-US" sz="1200" b="1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倍</a:t>
                      </a:r>
                      <a:endParaRPr lang="en-US" altLang="zh-CN" sz="1200" b="1" kern="1200" dirty="0" err="1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业务相对值，同一时间发生行情变化的债券数</a:t>
                      </a:r>
                      <a:r>
                        <a:rPr lang="zh-CN" altLang="en-US" sz="9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对行情计算性能产生直接影响</a:t>
                      </a:r>
                      <a:endParaRPr lang="zh-CN" altLang="en-US" sz="9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195"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切片计算频率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lang="zh-CN" altLang="en-US" sz="9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次</a:t>
                      </a:r>
                      <a:r>
                        <a:rPr lang="en-US" altLang="zh-CN" sz="9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r>
                        <a:rPr lang="zh-CN" altLang="en-US" sz="12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次</a:t>
                      </a:r>
                      <a:r>
                        <a:rPr lang="en-US" altLang="zh-CN" sz="12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 5</a:t>
                      </a:r>
                      <a:r>
                        <a:rPr lang="zh-CN" altLang="en-US" sz="12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倍</a:t>
                      </a:r>
                      <a:endParaRPr lang="en-US" altLang="zh-CN" sz="12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推送频率和切片计算频率分开，推送频率保持每秒</a:t>
                      </a:r>
                      <a:r>
                        <a:rPr lang="en-US" altLang="zh-CN" sz="9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lang="zh-CN" altLang="en-US" sz="9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次</a:t>
                      </a:r>
                      <a:endParaRPr lang="en-US" altLang="zh-CN" sz="9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0585"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行情延迟时间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9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125ms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50ms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 60%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压缩单笔行情计算和推送的延迟，降低每次切片行情总延迟</a:t>
                      </a:r>
                      <a:endParaRPr lang="en-US" altLang="zh-CN" sz="9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单笔切片行情优化后延迟：</a:t>
                      </a:r>
                      <a:r>
                        <a:rPr lang="en-US" altLang="zh-CN" sz="900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240us</a:t>
                      </a:r>
                      <a:endParaRPr lang="zh-CN" altLang="en-US" sz="900" b="1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endParaRPr lang="zh-CN" altLang="en-US" sz="9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64844" y="1680953"/>
            <a:ext cx="8018145" cy="821982"/>
          </a:xfrm>
          <a:prstGeom prst="rect">
            <a:avLst/>
          </a:prstGeom>
          <a:noFill/>
          <a:ln w="190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286777" y="1696583"/>
            <a:ext cx="0" cy="1655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4296564" y="2222263"/>
            <a:ext cx="0" cy="1655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4299360" y="2640566"/>
            <a:ext cx="0" cy="1655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8226" y="1682779"/>
            <a:ext cx="555787" cy="4400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背景压力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4309147" y="3182444"/>
            <a:ext cx="0" cy="1655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309147" y="4178505"/>
            <a:ext cx="0" cy="201336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4303304" y="3670228"/>
            <a:ext cx="0" cy="1999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85685" y="3604881"/>
            <a:ext cx="7997304" cy="1003297"/>
          </a:xfrm>
          <a:prstGeom prst="rect">
            <a:avLst/>
          </a:prstGeom>
          <a:noFill/>
          <a:ln w="19050">
            <a:solidFill>
              <a:srgbClr val="F0834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8638" y="3604881"/>
            <a:ext cx="555787" cy="440065"/>
          </a:xfrm>
          <a:prstGeom prst="rect">
            <a:avLst/>
          </a:prstGeom>
          <a:solidFill>
            <a:srgbClr val="F08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延迟优化</a:t>
            </a:r>
          </a:p>
        </p:txBody>
      </p:sp>
      <p:sp>
        <p:nvSpPr>
          <p:cNvPr id="2" name="Rectangle 1"/>
          <p:cNvSpPr/>
          <p:nvPr/>
        </p:nvSpPr>
        <p:spPr>
          <a:xfrm>
            <a:off x="6554470" y="38735"/>
            <a:ext cx="2514600" cy="64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BB04397-B61B-4F52-A8B6-B76B6DB30FB7}"/>
              </a:ext>
            </a:extLst>
          </p:cNvPr>
          <p:cNvSpPr/>
          <p:nvPr/>
        </p:nvSpPr>
        <p:spPr>
          <a:xfrm>
            <a:off x="673966" y="2572234"/>
            <a:ext cx="7997304" cy="951687"/>
          </a:xfrm>
          <a:prstGeom prst="rect">
            <a:avLst/>
          </a:prstGeom>
          <a:noFill/>
          <a:ln w="19050">
            <a:solidFill>
              <a:srgbClr val="F0834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9AB9F6B-C17E-4BC6-8423-AF2204D40F59}"/>
              </a:ext>
            </a:extLst>
          </p:cNvPr>
          <p:cNvSpPr/>
          <p:nvPr/>
        </p:nvSpPr>
        <p:spPr>
          <a:xfrm>
            <a:off x="88225" y="2571750"/>
            <a:ext cx="555787" cy="610694"/>
          </a:xfrm>
          <a:prstGeom prst="rect">
            <a:avLst/>
          </a:prstGeom>
          <a:solidFill>
            <a:srgbClr val="F08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计算量优化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2904490"/>
            <a:ext cx="3647440" cy="1428750"/>
          </a:xfrm>
          <a:prstGeom prst="rect">
            <a:avLst/>
          </a:prstGeom>
        </p:spPr>
      </p:pic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222613" y="826838"/>
            <a:ext cx="7927522" cy="505846"/>
          </a:xfrm>
        </p:spPr>
        <p:txBody>
          <a:bodyPr/>
          <a:lstStyle/>
          <a:p>
            <a:pPr algn="l"/>
            <a:r>
              <a:rPr lang="zh-CN" altLang="en-US" dirty="0"/>
              <a:t>计算过程改造（全改增）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3854450" y="3262630"/>
            <a:ext cx="758190" cy="167005"/>
          </a:xfrm>
          <a:prstGeom prst="rect">
            <a:avLst/>
          </a:prstGeom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>
              <a:sym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12005" y="3263265"/>
            <a:ext cx="2127885" cy="1663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40455" y="3429000"/>
            <a:ext cx="213995" cy="167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>
                <a:sym typeface="+mn-ea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854450" y="3430270"/>
            <a:ext cx="250825" cy="166370"/>
          </a:xfrm>
          <a:prstGeom prst="rect">
            <a:avLst/>
          </a:prstGeom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>
                <a:sym typeface="+mn-ea"/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12005" y="3428365"/>
            <a:ext cx="408940" cy="1689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>
                <a:sym typeface="+mn-ea"/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20310" y="3430270"/>
            <a:ext cx="1720850" cy="16700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>
                <a:sym typeface="+mn-ea"/>
              </a:rPr>
              <a:t>5</a:t>
            </a:r>
          </a:p>
        </p:txBody>
      </p:sp>
      <p:sp>
        <p:nvSpPr>
          <p:cNvPr id="20" name="Left Brace 19"/>
          <p:cNvSpPr/>
          <p:nvPr/>
        </p:nvSpPr>
        <p:spPr>
          <a:xfrm rot="5400000">
            <a:off x="4186555" y="2720975"/>
            <a:ext cx="76200" cy="776605"/>
          </a:xfrm>
          <a:prstGeom prst="leftBrace">
            <a:avLst>
              <a:gd name="adj1" fmla="val 8333"/>
              <a:gd name="adj2" fmla="val 682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 rot="5400000">
            <a:off x="5638800" y="2121535"/>
            <a:ext cx="76200" cy="2127885"/>
          </a:xfrm>
          <a:prstGeom prst="leftBrace">
            <a:avLst>
              <a:gd name="adj1" fmla="val 8333"/>
              <a:gd name="adj2" fmla="val 677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3836035" y="2840990"/>
            <a:ext cx="40322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40us</a:t>
            </a:r>
          </a:p>
        </p:txBody>
      </p:sp>
      <p:sp>
        <p:nvSpPr>
          <p:cNvPr id="24" name="Text Box 23"/>
          <p:cNvSpPr txBox="1"/>
          <p:nvPr/>
        </p:nvSpPr>
        <p:spPr>
          <a:xfrm>
            <a:off x="5104765" y="2904490"/>
            <a:ext cx="4940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190us</a:t>
            </a:r>
          </a:p>
        </p:txBody>
      </p:sp>
      <p:sp>
        <p:nvSpPr>
          <p:cNvPr id="25" name="Left Brace 24"/>
          <p:cNvSpPr/>
          <p:nvPr/>
        </p:nvSpPr>
        <p:spPr>
          <a:xfrm rot="5400000">
            <a:off x="3687445" y="3075305"/>
            <a:ext cx="101600" cy="194945"/>
          </a:xfrm>
          <a:prstGeom prst="leftBrace">
            <a:avLst>
              <a:gd name="adj1" fmla="val 8333"/>
              <a:gd name="adj2" fmla="val 543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640455" y="3262630"/>
            <a:ext cx="213995" cy="16700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>
              <a:sym typeface="+mn-ea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105275" y="3429000"/>
            <a:ext cx="506730" cy="1682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9" name="Left Brace 38"/>
          <p:cNvSpPr/>
          <p:nvPr/>
        </p:nvSpPr>
        <p:spPr>
          <a:xfrm rot="16200000">
            <a:off x="4937760" y="3475990"/>
            <a:ext cx="76200" cy="725170"/>
          </a:xfrm>
          <a:prstGeom prst="leftBrace">
            <a:avLst>
              <a:gd name="adj1" fmla="val 8333"/>
              <a:gd name="adj2" fmla="val 490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4521835" y="4104005"/>
            <a:ext cx="153416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charset="0"/>
              <a:buChar char=""/>
            </a:pPr>
            <a:r>
              <a:rPr lang="zh-CN" altLang="en-US" sz="900" b="1"/>
              <a:t>仅序列化变量（</a:t>
            </a:r>
            <a:r>
              <a:rPr lang="en-US" altLang="zh-CN" sz="900" b="1"/>
              <a:t>10us</a:t>
            </a:r>
            <a:r>
              <a:rPr lang="zh-CN" altLang="en-US" sz="900" b="1"/>
              <a:t>）</a:t>
            </a:r>
          </a:p>
        </p:txBody>
      </p:sp>
      <p:sp>
        <p:nvSpPr>
          <p:cNvPr id="42" name="Text Box 41"/>
          <p:cNvSpPr txBox="1"/>
          <p:nvPr/>
        </p:nvSpPr>
        <p:spPr>
          <a:xfrm>
            <a:off x="5675630" y="3596005"/>
            <a:ext cx="24923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Wingdings" panose="05000000000000000000" charset="0"/>
              <a:buChar char=""/>
            </a:pPr>
            <a:r>
              <a:rPr lang="zh-CN" altLang="en-US" sz="900" b="1"/>
              <a:t>优化内存占用</a:t>
            </a:r>
          </a:p>
          <a:p>
            <a:pPr marL="171450" indent="-171450" algn="l">
              <a:buFont typeface="Wingdings" panose="05000000000000000000" charset="0"/>
              <a:buChar char=""/>
            </a:pPr>
            <a:r>
              <a:rPr lang="zh-CN" altLang="en-US" sz="900" b="1"/>
              <a:t>改为多服务通道推送（DSP技术攻关版本）</a:t>
            </a:r>
          </a:p>
          <a:p>
            <a:pPr marL="171450" indent="-171450" algn="l">
              <a:buFont typeface="Wingdings" panose="05000000000000000000" charset="0"/>
              <a:buChar char=""/>
            </a:pPr>
            <a:r>
              <a:rPr lang="zh-CN" altLang="en-US" sz="900" b="1"/>
              <a:t>优化日志输出</a:t>
            </a:r>
          </a:p>
          <a:p>
            <a:pPr marL="171450" indent="-171450" algn="l">
              <a:buFont typeface="Wingdings" panose="05000000000000000000" charset="0"/>
              <a:buChar char=""/>
            </a:pPr>
            <a:r>
              <a:rPr lang="zh-CN" altLang="en-US" sz="900" b="1">
                <a:sym typeface="+mn-ea"/>
              </a:rPr>
              <a:t>精简行情传输数据结构和字段</a:t>
            </a:r>
            <a:endParaRPr lang="zh-CN" altLang="en-US" sz="900" b="1"/>
          </a:p>
        </p:txBody>
      </p:sp>
      <p:sp>
        <p:nvSpPr>
          <p:cNvPr id="43" name="Isosceles Triangle 42"/>
          <p:cNvSpPr/>
          <p:nvPr/>
        </p:nvSpPr>
        <p:spPr>
          <a:xfrm>
            <a:off x="3640455" y="2499360"/>
            <a:ext cx="135890" cy="14478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3507105" y="2644140"/>
            <a:ext cx="3860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>
                <a:solidFill>
                  <a:schemeClr val="bg1">
                    <a:lumMod val="65000"/>
                  </a:schemeClr>
                </a:solidFill>
              </a:rPr>
              <a:t>并发</a:t>
            </a:r>
          </a:p>
        </p:txBody>
      </p:sp>
      <p:sp>
        <p:nvSpPr>
          <p:cNvPr id="46" name="Text Box 45"/>
          <p:cNvSpPr txBox="1"/>
          <p:nvPr/>
        </p:nvSpPr>
        <p:spPr>
          <a:xfrm>
            <a:off x="5701665" y="4166553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CN" sz="800" dirty="0"/>
              <a:t>      </a:t>
            </a:r>
            <a:r>
              <a:rPr lang="zh-CN" altLang="en-US" sz="800" dirty="0"/>
              <a:t>仅保留价、量、时间、收益率</a:t>
            </a:r>
          </a:p>
          <a:p>
            <a:pPr marL="171450" indent="-171450">
              <a:buNone/>
            </a:pPr>
            <a:r>
              <a:rPr lang="zh-CN" altLang="en-US" sz="800" dirty="0"/>
              <a:t>      去掉涨跌幅标识和更新标记</a:t>
            </a:r>
          </a:p>
          <a:p>
            <a:pPr marL="171450" indent="-171450">
              <a:buNone/>
            </a:pPr>
            <a:r>
              <a:rPr lang="zh-CN" altLang="en-US" sz="800" dirty="0"/>
              <a:t>      不再每次都序列化代偿期、代码、名称、清算速度</a:t>
            </a:r>
          </a:p>
        </p:txBody>
      </p:sp>
      <p:sp>
        <p:nvSpPr>
          <p:cNvPr id="48" name="Text Box 47"/>
          <p:cNvSpPr txBox="1"/>
          <p:nvPr/>
        </p:nvSpPr>
        <p:spPr>
          <a:xfrm>
            <a:off x="3451225" y="2904490"/>
            <a:ext cx="40322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10us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775200" y="1099820"/>
            <a:ext cx="1059815" cy="2082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Bitset's Array</a:t>
            </a:r>
          </a:p>
        </p:txBody>
      </p:sp>
      <p:sp>
        <p:nvSpPr>
          <p:cNvPr id="67" name="Text Box 66"/>
          <p:cNvSpPr txBox="1"/>
          <p:nvPr/>
        </p:nvSpPr>
        <p:spPr>
          <a:xfrm>
            <a:off x="3893185" y="3597275"/>
            <a:ext cx="829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charset="0"/>
              <a:buChar char=""/>
            </a:pPr>
            <a:r>
              <a:rPr lang="zh-CN" altLang="en-US" sz="900" b="1"/>
              <a:t>并行累积</a:t>
            </a:r>
            <a:r>
              <a:rPr lang="en-US" altLang="zh-CN" sz="900" b="1"/>
              <a:t>15</a:t>
            </a:r>
            <a:r>
              <a:rPr lang="zh-CN" altLang="en-US" sz="900" b="1"/>
              <a:t>档，超过档位不参与累计</a:t>
            </a:r>
          </a:p>
        </p:txBody>
      </p:sp>
      <p:sp>
        <p:nvSpPr>
          <p:cNvPr id="69" name="Double Bracket 68"/>
          <p:cNvSpPr/>
          <p:nvPr/>
        </p:nvSpPr>
        <p:spPr>
          <a:xfrm>
            <a:off x="6034405" y="1137920"/>
            <a:ext cx="698500" cy="58737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 Box 69"/>
          <p:cNvSpPr txBox="1"/>
          <p:nvPr/>
        </p:nvSpPr>
        <p:spPr>
          <a:xfrm>
            <a:off x="6052820" y="1080135"/>
            <a:ext cx="680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>
                <a:solidFill>
                  <a:schemeClr val="bg1">
                    <a:lumMod val="65000"/>
                  </a:schemeClr>
                </a:solidFill>
              </a:rPr>
              <a:t>010100000100000000000000</a:t>
            </a:r>
          </a:p>
          <a:p>
            <a:r>
              <a:rPr lang="en-US" altLang="zh-CN" sz="900">
                <a:solidFill>
                  <a:schemeClr val="bg1">
                    <a:lumMod val="65000"/>
                  </a:schemeClr>
                </a:solidFill>
              </a:rPr>
              <a:t>................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4105275" y="850265"/>
            <a:ext cx="221107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1000*1000</a:t>
            </a:r>
            <a:r>
              <a:rPr lang="zh-CN" altLang="en-US" sz="900">
                <a:solidFill>
                  <a:schemeClr val="bg1">
                    <a:lumMod val="65000"/>
                  </a:schemeClr>
                </a:solidFill>
              </a:rPr>
              <a:t>二维数组</a:t>
            </a:r>
            <a:r>
              <a:rPr lang="en-US" altLang="zh-CN" sz="90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zh-CN" altLang="en-US" sz="900">
                <a:solidFill>
                  <a:schemeClr val="bg1">
                    <a:lumMod val="65000"/>
                  </a:schemeClr>
                </a:solidFill>
              </a:rPr>
              <a:t>查找</a:t>
            </a:r>
            <a:r>
              <a:rPr lang="en-US" altLang="zh-CN" sz="900">
                <a:solidFill>
                  <a:schemeClr val="bg1">
                    <a:lumMod val="65000"/>
                  </a:schemeClr>
                </a:solidFill>
              </a:rPr>
              <a:t>1000</a:t>
            </a:r>
            <a:r>
              <a:rPr lang="zh-CN" altLang="en-US" sz="900">
                <a:solidFill>
                  <a:schemeClr val="bg1">
                    <a:lumMod val="65000"/>
                  </a:schemeClr>
                </a:solidFill>
              </a:rPr>
              <a:t>次耗时</a:t>
            </a:r>
            <a:r>
              <a:rPr lang="en-US" altLang="zh-CN" sz="900">
                <a:solidFill>
                  <a:schemeClr val="bg1">
                    <a:lumMod val="65000"/>
                  </a:schemeClr>
                </a:solidFill>
              </a:rPr>
              <a:t>21us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4345305" y="1287780"/>
            <a:ext cx="148971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charset="0"/>
              <a:buChar char=""/>
            </a:pPr>
            <a:r>
              <a:rPr lang="zh-CN" altLang="en-US" sz="900" b="1"/>
              <a:t>预先计算授信关系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54470" y="38735"/>
            <a:ext cx="2514600" cy="64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667000" y="800100"/>
            <a:ext cx="6476365" cy="1598930"/>
            <a:chOff x="4200" y="1260"/>
            <a:chExt cx="10199" cy="2518"/>
          </a:xfrm>
        </p:grpSpPr>
        <p:sp>
          <p:nvSpPr>
            <p:cNvPr id="16" name="Right Arrow 15"/>
            <p:cNvSpPr/>
            <p:nvPr/>
          </p:nvSpPr>
          <p:spPr>
            <a:xfrm>
              <a:off x="4200" y="2807"/>
              <a:ext cx="8048" cy="243"/>
            </a:xfrm>
            <a:prstGeom prst="rightArrow">
              <a:avLst/>
            </a:prstGeom>
            <a:solidFill>
              <a:schemeClr val="bg2">
                <a:lumMod val="90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6291" y="3050"/>
              <a:ext cx="2378" cy="243"/>
            </a:xfrm>
            <a:prstGeom prst="rightArrow">
              <a:avLst/>
            </a:prstGeom>
            <a:solidFill>
              <a:schemeClr val="bg2">
                <a:lumMod val="90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6291" y="3293"/>
              <a:ext cx="2378" cy="243"/>
            </a:xfrm>
            <a:prstGeom prst="rightArrow">
              <a:avLst/>
            </a:prstGeom>
            <a:solidFill>
              <a:schemeClr val="bg2">
                <a:lumMod val="90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6291" y="3536"/>
              <a:ext cx="2378" cy="243"/>
            </a:xfrm>
            <a:prstGeom prst="rightArrow">
              <a:avLst/>
            </a:prstGeom>
            <a:solidFill>
              <a:schemeClr val="bg2">
                <a:lumMod val="90000"/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8670" y="3050"/>
              <a:ext cx="3578" cy="243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>
                <a:sym typeface="+mn-ea"/>
              </a:endParaRPr>
            </a:p>
          </p:txBody>
        </p:sp>
        <p:sp>
          <p:nvSpPr>
            <p:cNvPr id="33" name="Right Arrow 32"/>
            <p:cNvSpPr/>
            <p:nvPr/>
          </p:nvSpPr>
          <p:spPr>
            <a:xfrm>
              <a:off x="8670" y="3293"/>
              <a:ext cx="3578" cy="243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>
                <a:sym typeface="+mn-ea"/>
              </a:endParaRPr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8670" y="3536"/>
              <a:ext cx="3578" cy="243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8670" y="2807"/>
              <a:ext cx="3578" cy="243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 Box 67"/>
            <p:cNvSpPr txBox="1"/>
            <p:nvPr/>
          </p:nvSpPr>
          <p:spPr>
            <a:xfrm>
              <a:off x="10011" y="1260"/>
              <a:ext cx="4389" cy="2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>
                  <a:solidFill>
                    <a:schemeClr val="bg1">
                      <a:lumMod val="65000"/>
                    </a:schemeClr>
                  </a:solidFill>
                </a:rPr>
                <a:t>算法：遍历所有订阅机构</a:t>
              </a:r>
              <a:r>
                <a:rPr lang="en-US" altLang="zh-CN" sz="800" b="1">
                  <a:solidFill>
                    <a:schemeClr val="bg1">
                      <a:lumMod val="65000"/>
                    </a:schemeClr>
                  </a:solidFill>
                </a:rPr>
                <a:t>M</a:t>
              </a:r>
              <a:endParaRPr lang="zh-CN" altLang="en-US" sz="800" b="1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zh-CN" altLang="en-US" sz="800" b="1">
                  <a:solidFill>
                    <a:schemeClr val="bg1">
                      <a:lumMod val="65000"/>
                    </a:schemeClr>
                  </a:solidFill>
                </a:rPr>
                <a:t>                                  遍历机构订阅且价格变更的债券</a:t>
              </a:r>
              <a:r>
                <a:rPr lang="en-US" altLang="zh-CN" sz="800" b="1">
                  <a:solidFill>
                    <a:schemeClr val="bg1">
                      <a:lumMod val="65000"/>
                    </a:schemeClr>
                  </a:solidFill>
                </a:rPr>
                <a:t>N</a:t>
              </a:r>
            </a:p>
            <a:p>
              <a:r>
                <a:rPr lang="en-US" altLang="zh-CN" sz="800" b="1">
                  <a:solidFill>
                    <a:schemeClr val="bg1">
                      <a:lumMod val="65000"/>
                    </a:schemeClr>
                  </a:solidFill>
                </a:rPr>
                <a:t>                                          </a:t>
              </a:r>
              <a:r>
                <a:rPr lang="zh-CN" altLang="en-US" sz="800" b="1">
                  <a:solidFill>
                    <a:schemeClr val="bg1">
                      <a:lumMod val="65000"/>
                    </a:schemeClr>
                  </a:solidFill>
                </a:rPr>
                <a:t>遍历批量订单的报价机构累积</a:t>
              </a:r>
              <a:r>
                <a:rPr lang="en-US" altLang="zh-CN" sz="800" b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endParaRPr lang="zh-CN" altLang="en-US" sz="800" b="1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zh-CN" altLang="en-US" sz="800" b="1">
                  <a:solidFill>
                    <a:schemeClr val="bg1">
                      <a:lumMod val="65000"/>
                    </a:schemeClr>
                  </a:solidFill>
                </a:rPr>
                <a:t>        </a:t>
              </a:r>
            </a:p>
            <a:p>
              <a:endParaRPr lang="zh-CN" altLang="en-US" sz="800" b="1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zh-CN" altLang="en-US" sz="800" b="1">
                  <a:solidFill>
                    <a:schemeClr val="bg1">
                      <a:lumMod val="65000"/>
                    </a:schemeClr>
                  </a:solidFill>
                </a:rPr>
                <a:t>                          遍历所有发生行情变更的债券</a:t>
              </a:r>
              <a:r>
                <a:rPr lang="en-US" altLang="zh-CN" sz="800" b="1">
                  <a:solidFill>
                    <a:schemeClr val="bg1">
                      <a:lumMod val="65000"/>
                    </a:schemeClr>
                  </a:solidFill>
                </a:rPr>
                <a:t>J</a:t>
              </a:r>
            </a:p>
            <a:p>
              <a:r>
                <a:rPr lang="en-US" altLang="zh-CN" sz="800" b="1">
                  <a:solidFill>
                    <a:schemeClr val="bg1">
                      <a:lumMod val="65000"/>
                    </a:schemeClr>
                  </a:solidFill>
                </a:rPr>
                <a:t>                                  </a:t>
              </a:r>
              <a:r>
                <a:rPr lang="zh-CN" altLang="en-US" sz="800" b="1">
                  <a:solidFill>
                    <a:schemeClr val="bg1">
                      <a:lumMod val="65000"/>
                    </a:schemeClr>
                  </a:solidFill>
                </a:rPr>
                <a:t>遍历债券对应的订阅机构</a:t>
              </a:r>
              <a:r>
                <a:rPr lang="en-US" altLang="zh-CN" sz="800" b="1">
                  <a:solidFill>
                    <a:schemeClr val="bg1">
                      <a:lumMod val="65000"/>
                    </a:schemeClr>
                  </a:solidFill>
                </a:rPr>
                <a:t>K</a:t>
              </a:r>
            </a:p>
            <a:p>
              <a:r>
                <a:rPr lang="zh-CN" altLang="en-US" sz="800" b="1">
                  <a:solidFill>
                    <a:schemeClr val="bg1">
                      <a:lumMod val="65000"/>
                    </a:schemeClr>
                  </a:solidFill>
                </a:rPr>
                <a:t>       复杂度：</a:t>
              </a:r>
              <a:r>
                <a:rPr lang="en-US" altLang="zh-CN" sz="800" b="1">
                  <a:solidFill>
                    <a:schemeClr val="bg1">
                      <a:lumMod val="65000"/>
                    </a:schemeClr>
                  </a:solidFill>
                </a:rPr>
                <a:t>M*N*I+K*J</a:t>
              </a:r>
            </a:p>
            <a:p>
              <a:r>
                <a:rPr lang="en-US" altLang="zh-CN" sz="800" b="1">
                  <a:solidFill>
                    <a:schemeClr val="bg1">
                      <a:lumMod val="65000"/>
                    </a:schemeClr>
                  </a:solidFill>
                </a:rPr>
                <a:t>                                           </a:t>
              </a:r>
            </a:p>
            <a:p>
              <a:r>
                <a:rPr lang="en-US" altLang="zh-CN" sz="800" b="1">
                  <a:solidFill>
                    <a:schemeClr val="bg1">
                      <a:lumMod val="65000"/>
                    </a:schemeClr>
                  </a:solidFill>
                </a:rPr>
                <a:t>                                          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  <a:p>
              <a:endParaRPr lang="zh-CN" altLang="en-US" sz="800" b="1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</p:grpSp>
      <p:sp>
        <p:nvSpPr>
          <p:cNvPr id="13" name="Text Box 12"/>
          <p:cNvSpPr txBox="1"/>
          <p:nvPr/>
        </p:nvSpPr>
        <p:spPr>
          <a:xfrm>
            <a:off x="127000" y="1877695"/>
            <a:ext cx="24765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>
                <a:sym typeface="+mn-ea"/>
              </a:rPr>
              <a:t>单订阅机构、单订阅券行情计算延迟</a:t>
            </a:r>
            <a:r>
              <a:rPr lang="en-US" altLang="zh-CN" sz="1200">
                <a:sym typeface="+mn-ea"/>
              </a:rPr>
              <a:t>240us</a:t>
            </a:r>
            <a:endParaRPr lang="zh-CN" altLang="en-US" sz="1200"/>
          </a:p>
          <a:p>
            <a:pPr marL="171450" indent="-171450">
              <a:buFont typeface="Wingdings" panose="05000000000000000000" charset="0"/>
              <a:buChar char=""/>
            </a:pPr>
            <a:endParaRPr lang="zh-CN" altLang="en-US" sz="1200"/>
          </a:p>
        </p:txBody>
      </p:sp>
      <p:sp>
        <p:nvSpPr>
          <p:cNvPr id="19" name="Text Box 18"/>
          <p:cNvSpPr txBox="1"/>
          <p:nvPr/>
        </p:nvSpPr>
        <p:spPr>
          <a:xfrm>
            <a:off x="3816350" y="4241165"/>
            <a:ext cx="7404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Wingdings" panose="05000000000000000000" charset="0"/>
              <a:buChar char=""/>
            </a:pPr>
            <a:r>
              <a:rPr lang="zh-CN" altLang="en-US" sz="800" b="1">
                <a:sym typeface="+mn-ea"/>
              </a:rPr>
              <a:t>按照券</a:t>
            </a:r>
            <a:r>
              <a:rPr lang="en-US" altLang="zh-CN" sz="800" b="1">
                <a:sym typeface="+mn-ea"/>
              </a:rPr>
              <a:t>+</a:t>
            </a:r>
            <a:r>
              <a:rPr lang="zh-CN" altLang="en-US" sz="800" b="1">
                <a:sym typeface="+mn-ea"/>
              </a:rPr>
              <a:t>机构为维度分线程</a:t>
            </a:r>
          </a:p>
        </p:txBody>
      </p:sp>
      <p:graphicFrame>
        <p:nvGraphicFramePr>
          <p:cNvPr id="15" name="Diagram 14"/>
          <p:cNvGraphicFramePr/>
          <p:nvPr/>
        </p:nvGraphicFramePr>
        <p:xfrm>
          <a:off x="1932940" y="1283335"/>
          <a:ext cx="5633720" cy="157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7" name="矩形 26"/>
          <p:cNvSpPr/>
          <p:nvPr/>
        </p:nvSpPr>
        <p:spPr>
          <a:xfrm>
            <a:off x="3451225" y="2858135"/>
            <a:ext cx="1464310" cy="808990"/>
          </a:xfrm>
          <a:prstGeom prst="rect">
            <a:avLst/>
          </a:prstGeom>
          <a:noFill/>
          <a:ln w="19050">
            <a:solidFill>
              <a:srgbClr val="F0834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427990" y="4333875"/>
            <a:ext cx="24765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None/>
            </a:pPr>
            <a:r>
              <a:rPr lang="zh-CN" altLang="en-US" sz="900"/>
              <a:t>接收和计算受事务数影响，推送不受影响</a:t>
            </a:r>
          </a:p>
          <a:p>
            <a:pPr indent="0">
              <a:buNone/>
            </a:pPr>
            <a:r>
              <a:rPr lang="zh-CN" altLang="en-US" sz="900"/>
              <a:t>超过</a:t>
            </a:r>
            <a:r>
              <a:rPr lang="en-US" altLang="zh-CN" sz="900"/>
              <a:t>15</a:t>
            </a:r>
            <a:r>
              <a:rPr lang="zh-CN" altLang="en-US" sz="900"/>
              <a:t>档价格不参与计算，可以明显降低订单事务数和计算延迟的线性关系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145" y="3345815"/>
            <a:ext cx="3418205" cy="1511300"/>
          </a:xfrm>
          <a:prstGeom prst="rect">
            <a:avLst/>
          </a:prstGeom>
        </p:spPr>
      </p:pic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222613" y="826838"/>
            <a:ext cx="7927522" cy="505846"/>
          </a:xfrm>
        </p:spPr>
        <p:txBody>
          <a:bodyPr/>
          <a:lstStyle/>
          <a:p>
            <a:pPr algn="l"/>
            <a:r>
              <a:rPr lang="zh-CN" altLang="en-US" dirty="0"/>
              <a:t>并行计算改造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6" name="Text Box 35"/>
          <p:cNvSpPr txBox="1"/>
          <p:nvPr/>
        </p:nvSpPr>
        <p:spPr>
          <a:xfrm>
            <a:off x="978535" y="2910840"/>
            <a:ext cx="28365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charset="0"/>
              <a:buChar char=""/>
            </a:pPr>
            <a:r>
              <a:rPr lang="zh-CN" altLang="en-US" sz="900" b="1">
                <a:sym typeface="+mn-ea"/>
              </a:rPr>
              <a:t>在计算阶段和推送阶段按照订阅机构</a:t>
            </a:r>
            <a:r>
              <a:rPr lang="en-US" altLang="zh-CN" sz="900" b="1">
                <a:sym typeface="+mn-ea"/>
              </a:rPr>
              <a:t>+</a:t>
            </a:r>
            <a:r>
              <a:rPr lang="zh-CN" altLang="en-US" sz="900" b="1">
                <a:sym typeface="+mn-ea"/>
              </a:rPr>
              <a:t>订阅券开启多线程计算模式</a:t>
            </a:r>
            <a:endParaRPr lang="zh-CN" altLang="en-US" sz="900"/>
          </a:p>
          <a:p>
            <a:pPr indent="0">
              <a:buFont typeface="Wingdings" panose="05000000000000000000" charset="0"/>
              <a:buNone/>
            </a:pPr>
            <a:r>
              <a:rPr lang="zh-CN" altLang="en-US" sz="900"/>
              <a:t>分三个阶段：</a:t>
            </a:r>
          </a:p>
          <a:p>
            <a:pPr marL="171450" indent="-171450">
              <a:buFont typeface="Wingdings" panose="05000000000000000000" charset="0"/>
              <a:buChar char=""/>
            </a:pPr>
            <a:r>
              <a:rPr lang="zh-CN" altLang="en-US" sz="900"/>
              <a:t>订单批量入队阶段（仍单线程）</a:t>
            </a:r>
          </a:p>
          <a:p>
            <a:pPr marL="171450" indent="-171450">
              <a:buFont typeface="Wingdings" panose="05000000000000000000" charset="0"/>
              <a:buChar char=""/>
            </a:pPr>
            <a:r>
              <a:rPr lang="zh-CN" altLang="en-US" sz="900"/>
              <a:t>计算阶段（按照订阅机构</a:t>
            </a:r>
            <a:r>
              <a:rPr lang="en-US" altLang="zh-CN" sz="900"/>
              <a:t>+</a:t>
            </a:r>
            <a:r>
              <a:rPr lang="zh-CN" altLang="en-US" sz="900"/>
              <a:t>券分派任务线程）</a:t>
            </a:r>
          </a:p>
          <a:p>
            <a:pPr marL="171450" indent="-171450">
              <a:buFont typeface="Wingdings" panose="05000000000000000000" charset="0"/>
              <a:buChar char=""/>
            </a:pPr>
            <a:r>
              <a:rPr lang="zh-CN" altLang="en-US" sz="900"/>
              <a:t>推送阶段</a:t>
            </a:r>
            <a:r>
              <a:rPr lang="zh-CN" altLang="en-US" sz="900">
                <a:sym typeface="+mn-ea"/>
              </a:rPr>
              <a:t>（按照订阅机构</a:t>
            </a:r>
            <a:r>
              <a:rPr lang="en-US" altLang="zh-CN" sz="900">
                <a:sym typeface="+mn-ea"/>
              </a:rPr>
              <a:t>+</a:t>
            </a:r>
            <a:r>
              <a:rPr lang="zh-CN" altLang="en-US" sz="900">
                <a:sym typeface="+mn-ea"/>
              </a:rPr>
              <a:t>券分派任务线程）</a:t>
            </a:r>
            <a:endParaRPr lang="zh-CN" altLang="en-US" sz="900"/>
          </a:p>
          <a:p>
            <a:pPr marL="171450" indent="-171450">
              <a:buFont typeface="Wingdings" panose="05000000000000000000" charset="0"/>
              <a:buChar char=""/>
            </a:pPr>
            <a:endParaRPr lang="zh-CN" altLang="en-US" sz="900"/>
          </a:p>
          <a:p>
            <a:pPr indent="0">
              <a:buFont typeface="Wingdings" panose="05000000000000000000" charset="0"/>
              <a:buNone/>
            </a:pPr>
            <a:endParaRPr lang="zh-CN" altLang="en-US" sz="900"/>
          </a:p>
          <a:p>
            <a:pPr marL="171450" indent="-171450">
              <a:buFont typeface="Wingdings" panose="05000000000000000000" charset="0"/>
              <a:buChar char=""/>
            </a:pPr>
            <a:endParaRPr lang="zh-CN" altLang="en-US" sz="900"/>
          </a:p>
          <a:p>
            <a:endParaRPr lang="zh-CN" altLang="en-US" sz="900" b="1"/>
          </a:p>
        </p:txBody>
      </p:sp>
      <p:sp>
        <p:nvSpPr>
          <p:cNvPr id="11" name="Rectangle 10"/>
          <p:cNvSpPr/>
          <p:nvPr/>
        </p:nvSpPr>
        <p:spPr>
          <a:xfrm>
            <a:off x="6554470" y="38735"/>
            <a:ext cx="2514600" cy="64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1911350" y="2365375"/>
            <a:ext cx="1066165" cy="130810"/>
          </a:xfrm>
          <a:prstGeom prst="rightArrow">
            <a:avLst/>
          </a:prstGeom>
          <a:solidFill>
            <a:schemeClr val="bg2">
              <a:lumMod val="9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977515" y="2365375"/>
            <a:ext cx="862965" cy="14097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>
              <a:sym typeface="+mn-ea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026795" y="2496185"/>
            <a:ext cx="884555" cy="12573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66470" y="2053590"/>
            <a:ext cx="944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订单批量入队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2383790" y="2053590"/>
            <a:ext cx="43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计算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3190240" y="2053590"/>
            <a:ext cx="43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推送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7068820" y="3480435"/>
            <a:ext cx="16414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sz="800"/>
              <a:t>减少订阅债券数到</a:t>
            </a:r>
            <a:r>
              <a:rPr lang="en-US" altLang="zh-CN" sz="800"/>
              <a:t>20</a:t>
            </a:r>
            <a:r>
              <a:rPr lang="zh-CN" altLang="en-US" sz="800"/>
              <a:t>只可以比较显著的降低延迟，达到预期目标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79465" y="3561715"/>
            <a:ext cx="645160" cy="924560"/>
          </a:xfrm>
          <a:prstGeom prst="rect">
            <a:avLst/>
          </a:prstGeom>
          <a:noFill/>
          <a:ln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145" y="1369060"/>
            <a:ext cx="2752090" cy="1613535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1911350" y="2506345"/>
            <a:ext cx="1066165" cy="130810"/>
          </a:xfrm>
          <a:prstGeom prst="rightArrow">
            <a:avLst/>
          </a:prstGeom>
          <a:solidFill>
            <a:schemeClr val="bg2">
              <a:lumMod val="9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2977515" y="2491740"/>
            <a:ext cx="862965" cy="14097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>
              <a:sym typeface="+mn-ea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1911350" y="2643505"/>
            <a:ext cx="1066165" cy="130810"/>
          </a:xfrm>
          <a:prstGeom prst="rightArrow">
            <a:avLst/>
          </a:prstGeom>
          <a:solidFill>
            <a:schemeClr val="bg2">
              <a:lumMod val="9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2977515" y="2632710"/>
            <a:ext cx="862965" cy="14097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>
              <a:sym typeface="+mn-e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692140" y="1614170"/>
            <a:ext cx="1307465" cy="1072515"/>
          </a:xfrm>
          <a:prstGeom prst="rect">
            <a:avLst/>
          </a:prstGeom>
          <a:noFill/>
          <a:ln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矩形 26"/>
          <p:cNvSpPr/>
          <p:nvPr/>
        </p:nvSpPr>
        <p:spPr>
          <a:xfrm>
            <a:off x="7653655" y="3972560"/>
            <a:ext cx="315595" cy="257810"/>
          </a:xfrm>
          <a:prstGeom prst="rect">
            <a:avLst/>
          </a:prstGeom>
          <a:noFill/>
          <a:ln w="19050">
            <a:solidFill>
              <a:srgbClr val="F0834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280035" y="843280"/>
            <a:ext cx="4464685" cy="506095"/>
          </a:xfrm>
        </p:spPr>
        <p:txBody>
          <a:bodyPr>
            <a:normAutofit/>
          </a:bodyPr>
          <a:lstStyle/>
          <a:p>
            <a:r>
              <a:rPr lang="zh-CN" altLang="en-US" dirty="0"/>
              <a:t>前后台交互改造（机构</a:t>
            </a:r>
            <a:r>
              <a:rPr lang="en-US" altLang="zh-CN" dirty="0"/>
              <a:t>+</a:t>
            </a:r>
            <a:r>
              <a:rPr lang="zh-CN" altLang="en-US" dirty="0"/>
              <a:t>券订阅）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47469" y="3556635"/>
            <a:ext cx="679450" cy="294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Microsoft YaHei" panose="020B0503020204020204" pitchFamily="34" charset="-122"/>
                <a:ea typeface="Microsoft YaHei" panose="020B0503020204020204" pitchFamily="34" charset="-122"/>
              </a:rPr>
              <a:t>MKT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94634" y="3261995"/>
            <a:ext cx="807085" cy="294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PUSH GW-1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94634" y="3851275"/>
            <a:ext cx="807085" cy="294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PUSH GW-2</a:t>
            </a:r>
          </a:p>
        </p:txBody>
      </p:sp>
      <p:sp>
        <p:nvSpPr>
          <p:cNvPr id="21" name="Oval 20"/>
          <p:cNvSpPr/>
          <p:nvPr/>
        </p:nvSpPr>
        <p:spPr>
          <a:xfrm>
            <a:off x="8212894" y="3244850"/>
            <a:ext cx="311785" cy="311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23" name="Oval 22"/>
          <p:cNvSpPr/>
          <p:nvPr/>
        </p:nvSpPr>
        <p:spPr>
          <a:xfrm>
            <a:off x="8212894" y="3834130"/>
            <a:ext cx="311785" cy="311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cxnSp>
        <p:nvCxnSpPr>
          <p:cNvPr id="24" name="Straight Arrow Connector 23"/>
          <p:cNvCxnSpPr>
            <a:stCxn id="21" idx="2"/>
            <a:endCxn id="17" idx="3"/>
          </p:cNvCxnSpPr>
          <p:nvPr/>
        </p:nvCxnSpPr>
        <p:spPr>
          <a:xfrm flipH="1">
            <a:off x="7701719" y="3401060"/>
            <a:ext cx="511175" cy="8255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2"/>
            <a:endCxn id="18" idx="3"/>
          </p:cNvCxnSpPr>
          <p:nvPr/>
        </p:nvCxnSpPr>
        <p:spPr>
          <a:xfrm flipH="1">
            <a:off x="7701719" y="3990340"/>
            <a:ext cx="511175" cy="8255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6" idx="3"/>
            <a:endCxn id="17" idx="1"/>
          </p:cNvCxnSpPr>
          <p:nvPr/>
        </p:nvCxnSpPr>
        <p:spPr>
          <a:xfrm flipV="1">
            <a:off x="6126919" y="3409315"/>
            <a:ext cx="767715" cy="294640"/>
          </a:xfrm>
          <a:prstGeom prst="curvedConnector3">
            <a:avLst>
              <a:gd name="adj1" fmla="val 500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6126919" y="3326765"/>
            <a:ext cx="70612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CN" sz="900"/>
              <a:t>A</a:t>
            </a:r>
            <a:r>
              <a:rPr lang="zh-CN" altLang="en-US" sz="900"/>
              <a:t>私有行情</a:t>
            </a:r>
            <a:endParaRPr lang="en-US" altLang="zh-CN" sz="900"/>
          </a:p>
        </p:txBody>
      </p:sp>
      <p:cxnSp>
        <p:nvCxnSpPr>
          <p:cNvPr id="28" name="Curved Connector 27"/>
          <p:cNvCxnSpPr>
            <a:stCxn id="16" idx="3"/>
            <a:endCxn id="18" idx="1"/>
          </p:cNvCxnSpPr>
          <p:nvPr/>
        </p:nvCxnSpPr>
        <p:spPr>
          <a:xfrm>
            <a:off x="6126919" y="3703955"/>
            <a:ext cx="767715" cy="294640"/>
          </a:xfrm>
          <a:prstGeom prst="curvedConnector3">
            <a:avLst>
              <a:gd name="adj1" fmla="val 500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6126919" y="3834130"/>
            <a:ext cx="70231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US" altLang="zh-CN" sz="900"/>
              <a:t>B</a:t>
            </a:r>
            <a:r>
              <a:rPr lang="zh-CN" altLang="en-US" sz="900"/>
              <a:t>私有行情</a:t>
            </a:r>
            <a:endParaRPr lang="en-US" altLang="zh-CN" sz="900"/>
          </a:p>
        </p:txBody>
      </p:sp>
      <p:graphicFrame>
        <p:nvGraphicFramePr>
          <p:cNvPr id="20" name="Table 19"/>
          <p:cNvGraphicFramePr/>
          <p:nvPr/>
        </p:nvGraphicFramePr>
        <p:xfrm>
          <a:off x="395605" y="1434465"/>
          <a:ext cx="4267200" cy="306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4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3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交互优化事项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 dirty="0"/>
                        <a:t>订阅端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从按照机构订阅改为按照机构</a:t>
                      </a:r>
                      <a:r>
                        <a:rPr lang="en-US" altLang="zh-CN" sz="800"/>
                        <a:t>+</a:t>
                      </a:r>
                      <a:r>
                        <a:rPr lang="zh-CN" altLang="en-US" sz="800"/>
                        <a:t>债券订阅私有行情数据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00" dirty="0"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73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900" b="1"/>
                        <a:t>从全量订阅改为默认订阅关注券</a:t>
                      </a:r>
                      <a:r>
                        <a:rPr lang="en-US" altLang="zh-CN" sz="900" b="1"/>
                        <a:t>+</a:t>
                      </a:r>
                      <a:r>
                        <a:rPr lang="zh-CN" altLang="en-US" sz="900" b="1"/>
                        <a:t>活跃券</a:t>
                      </a:r>
                      <a:r>
                        <a:rPr lang="en-US" altLang="zh-CN" sz="900" b="1"/>
                        <a:t>+</a:t>
                      </a:r>
                      <a:r>
                        <a:rPr lang="zh-CN" altLang="en-US" sz="900" b="1"/>
                        <a:t>新发上市债券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50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800">
                          <a:sym typeface="+mn-ea"/>
                        </a:rPr>
                        <a:t>增加无授信判断，无授信限制机构订阅公有档位行情</a:t>
                      </a:r>
                      <a:endParaRPr lang="zh-CN" altLang="en-US" sz="8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550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 dirty="0"/>
                        <a:t>推送端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 dirty="0"/>
                        <a:t>推送网关改造，只接收订阅机构私有行情数据，公有行情单独剥离出去</a:t>
                      </a:r>
                      <a:endParaRPr lang="en-US" altLang="zh-CN" sz="800" dirty="0"/>
                    </a:p>
                    <a:p>
                      <a:pPr>
                        <a:buNone/>
                      </a:pP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 dirty="0">
                          <a:sym typeface="+mn-ea"/>
                        </a:rPr>
                        <a:t>当前</a:t>
                      </a:r>
                      <a:r>
                        <a:rPr lang="en-US" altLang="zh-CN" sz="800" dirty="0">
                          <a:sym typeface="+mn-ea"/>
                        </a:rPr>
                        <a:t>8</a:t>
                      </a:r>
                      <a:r>
                        <a:rPr lang="zh-CN" altLang="en-US" sz="800" dirty="0">
                          <a:sym typeface="+mn-ea"/>
                        </a:rPr>
                        <a:t>台推送网关服务器无差别接收私有行情数据，改造后，网关只接收和当前订阅机构有关的私有行情数据，提升推送性能，降低延迟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8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 dirty="0"/>
                        <a:t>行情推送机制改造，使用多</a:t>
                      </a:r>
                      <a:r>
                        <a:rPr lang="en-US" altLang="zh-CN" sz="800" dirty="0"/>
                        <a:t>Session</a:t>
                      </a:r>
                      <a:r>
                        <a:rPr lang="zh-CN" altLang="en-US" sz="800" dirty="0"/>
                        <a:t>通道想推送网关推送行情数据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使用</a:t>
                      </a:r>
                      <a:r>
                        <a:rPr lang="en-US" altLang="zh-CN" sz="800">
                          <a:sym typeface="+mn-ea"/>
                        </a:rPr>
                        <a:t>DSP</a:t>
                      </a:r>
                      <a:r>
                        <a:rPr lang="zh-CN" altLang="en-US" sz="800">
                          <a:sym typeface="+mn-ea"/>
                        </a:rPr>
                        <a:t>技术攻关版本，提升推送能力，和网关接收行情数据的效率，进一步降低传输延迟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2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 dirty="0">
                          <a:sym typeface="+mn-ea"/>
                        </a:rPr>
                        <a:t>精简</a:t>
                      </a:r>
                      <a:r>
                        <a:rPr lang="zh-CN" altLang="en-US" sz="800" dirty="0"/>
                        <a:t>前后台交互数据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 dirty="0"/>
                        <a:t>进一步优化带宽占用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" name="Picture 1" descr="cce8544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87" y="1742820"/>
            <a:ext cx="1829118" cy="971677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6554470" y="38735"/>
            <a:ext cx="2514600" cy="64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297" y="926908"/>
            <a:ext cx="3772668" cy="218135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442323" y="813503"/>
            <a:ext cx="7927522" cy="505846"/>
          </a:xfrm>
        </p:spPr>
        <p:txBody>
          <a:bodyPr/>
          <a:lstStyle/>
          <a:p>
            <a:r>
              <a:rPr lang="zh-CN" altLang="en-US" dirty="0"/>
              <a:t>业务优化改造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442595" y="1319530"/>
          <a:ext cx="4408170" cy="3312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3098548" y="1135135"/>
            <a:ext cx="1840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"/>
            </a:pPr>
            <a:r>
              <a:rPr lang="zh-CN" altLang="en-US" b="1" dirty="0"/>
              <a:t>精准债券计算</a:t>
            </a:r>
            <a:endParaRPr lang="en-US" altLang="zh-CN" b="1" dirty="0"/>
          </a:p>
          <a:p>
            <a:r>
              <a:rPr lang="en-US" altLang="zh-CN" b="1" dirty="0"/>
              <a:t>       </a:t>
            </a:r>
            <a:r>
              <a:rPr lang="zh-CN" altLang="en-US" dirty="0"/>
              <a:t>关注券</a:t>
            </a:r>
            <a:r>
              <a:rPr lang="en-US" altLang="zh-CN" dirty="0"/>
              <a:t>+</a:t>
            </a:r>
            <a:r>
              <a:rPr lang="zh-CN" altLang="en-US" dirty="0"/>
              <a:t>活跃券</a:t>
            </a:r>
            <a:r>
              <a:rPr lang="en-US" altLang="zh-CN" dirty="0"/>
              <a:t>+</a:t>
            </a:r>
            <a:r>
              <a:rPr lang="zh-CN" altLang="en-US" dirty="0"/>
              <a:t>新发债券（利率债）</a:t>
            </a:r>
            <a:endParaRPr lang="en-US" altLang="zh-CN" dirty="0"/>
          </a:p>
          <a:p>
            <a:r>
              <a:rPr lang="en-US" altLang="zh-CN" dirty="0"/>
              <a:t>                   </a:t>
            </a:r>
            <a:endParaRPr lang="zh-CN" altLang="en-US" dirty="0"/>
          </a:p>
        </p:txBody>
      </p:sp>
      <p:sp>
        <p:nvSpPr>
          <p:cNvPr id="6" name="Text Box 5"/>
          <p:cNvSpPr txBox="1"/>
          <p:nvPr/>
        </p:nvSpPr>
        <p:spPr>
          <a:xfrm>
            <a:off x="2965451" y="4029075"/>
            <a:ext cx="2311544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"/>
            </a:pPr>
            <a:r>
              <a:rPr lang="en-US" altLang="zh-CN" b="1" dirty="0"/>
              <a:t>API</a:t>
            </a:r>
            <a:r>
              <a:rPr lang="zh-CN" altLang="en-US" b="1" dirty="0"/>
              <a:t>报价</a:t>
            </a:r>
            <a:r>
              <a:rPr lang="en-US" altLang="zh-CN" b="1" dirty="0"/>
              <a:t>—</a:t>
            </a:r>
            <a:r>
              <a:rPr lang="zh-CN" altLang="en-US" dirty="0"/>
              <a:t> 提升</a:t>
            </a:r>
            <a:r>
              <a:rPr lang="en-US" altLang="zh-CN" dirty="0"/>
              <a:t>API </a:t>
            </a:r>
            <a:r>
              <a:rPr lang="zh-CN" altLang="en-US" dirty="0"/>
              <a:t>报价的成交转换率，监控报撤间隔时间</a:t>
            </a:r>
            <a:endParaRPr lang="en-US" altLang="zh-CN" dirty="0"/>
          </a:p>
        </p:txBody>
      </p:sp>
      <p:pic>
        <p:nvPicPr>
          <p:cNvPr id="8" name="Picture 7" descr="20258340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4390" y="2519045"/>
            <a:ext cx="914400" cy="9144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336328" y="2521398"/>
            <a:ext cx="15507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"/>
            </a:pPr>
            <a:r>
              <a:rPr lang="zh-CN" altLang="en-US" b="1" dirty="0"/>
              <a:t>黑名单</a:t>
            </a:r>
            <a:r>
              <a:rPr lang="en-US" altLang="zh-CN" b="1" dirty="0"/>
              <a:t> </a:t>
            </a:r>
          </a:p>
          <a:p>
            <a:r>
              <a:rPr lang="en-US" altLang="zh-CN" dirty="0"/>
              <a:t>       </a:t>
            </a:r>
            <a:r>
              <a:rPr lang="zh-CN" altLang="en-US" dirty="0"/>
              <a:t>剔除设置黑名单但从未给市场提供流动性的私有行情计算</a:t>
            </a:r>
          </a:p>
        </p:txBody>
      </p:sp>
      <p:cxnSp>
        <p:nvCxnSpPr>
          <p:cNvPr id="3" name="直接箭头连接符 2"/>
          <p:cNvCxnSpPr/>
          <p:nvPr/>
        </p:nvCxnSpPr>
        <p:spPr>
          <a:xfrm>
            <a:off x="2323750" y="1627464"/>
            <a:ext cx="0" cy="343949"/>
          </a:xfrm>
          <a:prstGeom prst="straightConnector1">
            <a:avLst/>
          </a:prstGeom>
          <a:ln w="28575">
            <a:solidFill>
              <a:srgbClr val="1E79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613142" y="2820100"/>
            <a:ext cx="637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授信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576818" y="2820100"/>
            <a:ext cx="0" cy="343949"/>
          </a:xfrm>
          <a:prstGeom prst="straightConnector1">
            <a:avLst/>
          </a:prstGeom>
          <a:ln w="28575">
            <a:solidFill>
              <a:srgbClr val="1E79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327974" y="1612344"/>
            <a:ext cx="637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债券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2192322" y="3948060"/>
            <a:ext cx="0" cy="389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554470" y="38735"/>
            <a:ext cx="2514600" cy="64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5314457" y="868549"/>
            <a:ext cx="3055386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降低计算券：</a:t>
            </a:r>
            <a:r>
              <a:rPr lang="en-US" altLang="zh-CN" sz="1200" dirty="0"/>
              <a:t>242 </a:t>
            </a:r>
            <a:r>
              <a:rPr lang="zh-CN" altLang="en-US" sz="1200" dirty="0"/>
              <a:t>全量</a:t>
            </a:r>
            <a:r>
              <a:rPr lang="en-US" altLang="zh-CN" sz="1200" dirty="0"/>
              <a:t>        </a:t>
            </a:r>
            <a:r>
              <a:rPr lang="en-US" altLang="zh-CN" dirty="0"/>
              <a:t>50</a:t>
            </a:r>
            <a:r>
              <a:rPr lang="en-US" altLang="zh-CN" sz="1200" dirty="0"/>
              <a:t> </a:t>
            </a:r>
            <a:endParaRPr lang="zh-CN" altLang="en-US" sz="1200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921414" y="1014326"/>
            <a:ext cx="17645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0971" y="1192849"/>
            <a:ext cx="2017675" cy="1064848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4933122" y="2568135"/>
            <a:ext cx="3376488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降低私有数：</a:t>
            </a:r>
            <a:r>
              <a:rPr lang="en-US" altLang="zh-CN" sz="1200" dirty="0"/>
              <a:t>425       120 </a:t>
            </a:r>
            <a:endParaRPr lang="zh-CN" altLang="en-US" sz="1200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6224241" y="2710168"/>
            <a:ext cx="17645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250815" y="4260215"/>
            <a:ext cx="2966720" cy="27559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提升</a:t>
            </a:r>
            <a:r>
              <a:rPr lang="en-US" altLang="zh-CN" sz="1200" dirty="0"/>
              <a:t>API</a:t>
            </a:r>
            <a:r>
              <a:rPr lang="zh-CN" altLang="en-US" sz="1200" dirty="0"/>
              <a:t>订单成交转换率，当前为</a:t>
            </a:r>
            <a:r>
              <a:rPr lang="en-US" altLang="zh-CN" sz="1200" dirty="0"/>
              <a:t>0.5% </a:t>
            </a:r>
            <a:endParaRPr lang="zh-CN" altLang="en-US" sz="1200" dirty="0"/>
          </a:p>
        </p:txBody>
      </p:sp>
      <p:graphicFrame>
        <p:nvGraphicFramePr>
          <p:cNvPr id="26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353736"/>
              </p:ext>
            </p:extLst>
          </p:nvPr>
        </p:nvGraphicFramePr>
        <p:xfrm>
          <a:off x="4938571" y="2942901"/>
          <a:ext cx="3376488" cy="6727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4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1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466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订阅行情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黑名单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提单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私有行情数</a:t>
                      </a:r>
                      <a:endParaRPr lang="en-US" altLang="zh-C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473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有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有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无</a:t>
                      </a:r>
                      <a:endParaRPr lang="en-US" altLang="zh-CN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不计算私有，展示公有档位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47BA070E-C570-489E-B334-41A40ACFF8F7}"/>
              </a:ext>
            </a:extLst>
          </p:cNvPr>
          <p:cNvSpPr/>
          <p:nvPr/>
        </p:nvSpPr>
        <p:spPr>
          <a:xfrm>
            <a:off x="7408802" y="1208411"/>
            <a:ext cx="961041" cy="485157"/>
          </a:xfrm>
          <a:prstGeom prst="rect">
            <a:avLst/>
          </a:prstGeom>
          <a:solidFill>
            <a:srgbClr val="C6E7FC"/>
          </a:solidFill>
          <a:ln>
            <a:solidFill>
              <a:srgbClr val="C6E7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活跃券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0A40BD7-2027-4351-A987-74C67075EF9B}"/>
              </a:ext>
            </a:extLst>
          </p:cNvPr>
          <p:cNvSpPr/>
          <p:nvPr/>
        </p:nvSpPr>
        <p:spPr>
          <a:xfrm>
            <a:off x="7417898" y="1759120"/>
            <a:ext cx="951945" cy="478222"/>
          </a:xfrm>
          <a:prstGeom prst="rect">
            <a:avLst/>
          </a:prstGeom>
          <a:solidFill>
            <a:srgbClr val="C6E7FC"/>
          </a:solidFill>
          <a:ln>
            <a:solidFill>
              <a:srgbClr val="C6E7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新发利率债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10~20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203200" y="903605"/>
            <a:ext cx="4177665" cy="506095"/>
          </a:xfrm>
        </p:spPr>
        <p:txBody>
          <a:bodyPr>
            <a:normAutofit/>
          </a:bodyPr>
          <a:lstStyle/>
          <a:p>
            <a:r>
              <a:rPr lang="zh-CN" altLang="en-US" dirty="0"/>
              <a:t>优化后行情计算性能分析</a:t>
            </a:r>
          </a:p>
        </p:txBody>
      </p:sp>
      <p:graphicFrame>
        <p:nvGraphicFramePr>
          <p:cNvPr id="38" name="Table 37"/>
          <p:cNvGraphicFramePr/>
          <p:nvPr>
            <p:extLst>
              <p:ext uri="{D42A27DB-BD31-4B8C-83A1-F6EECF244321}">
                <p14:modId xmlns:p14="http://schemas.microsoft.com/office/powerpoint/2010/main" val="4107796270"/>
              </p:ext>
            </p:extLst>
          </p:nvPr>
        </p:nvGraphicFramePr>
        <p:xfrm>
          <a:off x="300990" y="1558290"/>
          <a:ext cx="8642985" cy="304800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8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8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63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/>
                        <a:t>优化后总体再分析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dirty="0"/>
                        <a:t>背景压力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dirty="0"/>
                        <a:t>组装订单事件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dirty="0"/>
                        <a:t>行情计算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dirty="0"/>
                        <a:t>行情推送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总体耗时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dirty="0"/>
                        <a:t>生产推送总量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200" dirty="0"/>
                        <a:t>计算总量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 dirty="0"/>
                        <a:t>秒平均订单量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800" dirty="0"/>
                        <a:t>1.</a:t>
                      </a:r>
                      <a:r>
                        <a:rPr lang="zh-CN" altLang="en-US" sz="800" dirty="0"/>
                        <a:t>订单批量入队</a:t>
                      </a:r>
                      <a:endParaRPr lang="en-US" altLang="zh-CN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800" dirty="0"/>
                        <a:t>2.</a:t>
                      </a:r>
                      <a:r>
                        <a:rPr lang="zh-CN" altLang="en-US" sz="800" dirty="0"/>
                        <a:t>分线程遍历已订阅机构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800" dirty="0"/>
                        <a:t>3.</a:t>
                      </a:r>
                      <a:r>
                        <a:rPr lang="zh-CN" altLang="en-US" sz="800" dirty="0"/>
                        <a:t>增量累积报价量及赋值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800" dirty="0"/>
                        <a:t>4.</a:t>
                      </a:r>
                      <a:r>
                        <a:rPr lang="zh-CN" altLang="en-US" sz="800" dirty="0"/>
                        <a:t>行情</a:t>
                      </a:r>
                      <a:r>
                        <a:rPr lang="en-US" altLang="zh-CN" sz="800" dirty="0"/>
                        <a:t>proto</a:t>
                      </a:r>
                      <a:r>
                        <a:rPr lang="zh-CN" altLang="en-US" sz="800" dirty="0"/>
                        <a:t>序列化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800" dirty="0"/>
                        <a:t>5.</a:t>
                      </a:r>
                      <a:r>
                        <a:rPr lang="zh-CN" altLang="en-US" sz="800" dirty="0"/>
                        <a:t>调用</a:t>
                      </a:r>
                      <a:r>
                        <a:rPr lang="en-US" altLang="zh-CN" sz="800" dirty="0" err="1"/>
                        <a:t>dsp</a:t>
                      </a:r>
                      <a:r>
                        <a:rPr lang="zh-CN" altLang="en-US" sz="800" dirty="0"/>
                        <a:t>推送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 dirty="0"/>
                        <a:t>整体总耗时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 dirty="0"/>
                        <a:t>预估网关推送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 dirty="0"/>
                        <a:t>预估计算量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800" dirty="0"/>
                        <a:t>API</a:t>
                      </a:r>
                    </a:p>
                    <a:p>
                      <a:pPr>
                        <a:buNone/>
                      </a:pPr>
                      <a:r>
                        <a:rPr lang="zh-CN" altLang="en-US" sz="800" dirty="0"/>
                        <a:t>并</a:t>
                      </a:r>
                      <a:r>
                        <a:rPr lang="en-US" altLang="zh-CN" sz="800" dirty="0"/>
                        <a:t>500</a:t>
                      </a:r>
                      <a:r>
                        <a:rPr lang="zh-CN" altLang="en-US" sz="800" dirty="0"/>
                        <a:t>机构</a:t>
                      </a:r>
                    </a:p>
                    <a:p>
                      <a:pPr>
                        <a:buNone/>
                      </a:pPr>
                      <a:r>
                        <a:rPr lang="zh-CN" altLang="en-US" sz="800" dirty="0">
                          <a:sym typeface="+mn-ea"/>
                        </a:rPr>
                        <a:t>私有行情真实计算机构数</a:t>
                      </a:r>
                      <a:r>
                        <a:rPr lang="en-US" altLang="zh-CN" sz="800" dirty="0">
                          <a:sym typeface="+mn-ea"/>
                        </a:rPr>
                        <a:t>100</a:t>
                      </a:r>
                      <a:r>
                        <a:rPr lang="zh-CN" altLang="en-US" sz="800" dirty="0">
                          <a:sym typeface="+mn-ea"/>
                        </a:rPr>
                        <a:t>家</a:t>
                      </a:r>
                      <a:endParaRPr lang="zh-CN" altLang="en-US" sz="800" dirty="0"/>
                    </a:p>
                    <a:p>
                      <a:pPr>
                        <a:buNone/>
                      </a:pPr>
                      <a:r>
                        <a:rPr lang="en-US" altLang="zh-CN" sz="800" dirty="0">
                          <a:sym typeface="+mn-ea"/>
                        </a:rPr>
                        <a:t>API</a:t>
                      </a:r>
                      <a:r>
                        <a:rPr lang="zh-CN" altLang="en-US" sz="800" dirty="0">
                          <a:sym typeface="+mn-ea"/>
                        </a:rPr>
                        <a:t>平均订阅券</a:t>
                      </a:r>
                      <a:r>
                        <a:rPr lang="en-US" altLang="zh-CN" sz="800" dirty="0">
                          <a:sym typeface="+mn-ea"/>
                        </a:rPr>
                        <a:t>100</a:t>
                      </a:r>
                      <a:r>
                        <a:rPr lang="zh-CN" altLang="en-US" sz="800" dirty="0">
                          <a:sym typeface="+mn-ea"/>
                        </a:rPr>
                        <a:t>只</a:t>
                      </a:r>
                      <a:endParaRPr lang="zh-CN" altLang="en-US" sz="8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10000tps</a:t>
                      </a:r>
                    </a:p>
                    <a:p>
                      <a:pPr>
                        <a:buNone/>
                      </a:pP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 dirty="0"/>
                        <a:t>不计入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1ms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12ms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12ms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13ms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800"/>
                        <a:t>3</a:t>
                      </a:r>
                      <a:r>
                        <a:rPr lang="en-US" sz="800"/>
                        <a:t>8ms</a:t>
                      </a:r>
                    </a:p>
                    <a:p>
                      <a:pPr>
                        <a:buNone/>
                      </a:pPr>
                      <a:endParaRPr lang="en-US" altLang="zh-CN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秒</a:t>
                      </a:r>
                      <a:r>
                        <a:rPr lang="en-US" altLang="zh-CN" sz="800"/>
                        <a:t>1</a:t>
                      </a:r>
                      <a:r>
                        <a:rPr lang="zh-CN" altLang="en-US" sz="800"/>
                        <a:t>万次</a:t>
                      </a:r>
                    </a:p>
                    <a:p>
                      <a:pPr>
                        <a:buNone/>
                      </a:pPr>
                      <a:r>
                        <a:rPr lang="zh-CN" altLang="en-US" sz="800"/>
                        <a:t>日</a:t>
                      </a:r>
                      <a:r>
                        <a:rPr lang="en-US" altLang="zh-CN" sz="800"/>
                        <a:t>1.8</a:t>
                      </a:r>
                      <a:r>
                        <a:rPr lang="zh-CN" altLang="en-US" sz="800"/>
                        <a:t>亿次</a:t>
                      </a:r>
                      <a:endParaRPr lang="en-US" altLang="zh-CN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秒</a:t>
                      </a:r>
                      <a:r>
                        <a:rPr lang="en-US" altLang="zh-CN" sz="800"/>
                        <a:t>1</a:t>
                      </a:r>
                      <a:r>
                        <a:rPr lang="zh-CN" altLang="en-US" sz="800"/>
                        <a:t>万次</a:t>
                      </a:r>
                    </a:p>
                    <a:p>
                      <a:pPr>
                        <a:buNone/>
                      </a:pPr>
                      <a:r>
                        <a:rPr lang="zh-CN" altLang="en-US" sz="800"/>
                        <a:t>日</a:t>
                      </a:r>
                      <a:r>
                        <a:rPr lang="en-US" altLang="zh-CN" sz="800"/>
                        <a:t>1.8</a:t>
                      </a:r>
                      <a:r>
                        <a:rPr lang="zh-CN" altLang="en-US" sz="800"/>
                        <a:t>亿次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8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 dirty="0"/>
                        <a:t>客户端</a:t>
                      </a:r>
                    </a:p>
                    <a:p>
                      <a:pPr>
                        <a:buNone/>
                      </a:pPr>
                      <a:r>
                        <a:rPr lang="zh-CN" altLang="en-US" sz="800" dirty="0"/>
                        <a:t>并发</a:t>
                      </a:r>
                      <a:r>
                        <a:rPr lang="en-US" altLang="zh-CN" sz="800" dirty="0"/>
                        <a:t>5000</a:t>
                      </a:r>
                      <a:r>
                        <a:rPr lang="zh-CN" altLang="en-US" sz="800" dirty="0"/>
                        <a:t>机构</a:t>
                      </a:r>
                      <a:r>
                        <a:rPr lang="en-US" altLang="zh-CN" sz="800" dirty="0"/>
                        <a:t>10000</a:t>
                      </a:r>
                      <a:r>
                        <a:rPr lang="zh-CN" altLang="en-US" sz="800" dirty="0"/>
                        <a:t>用户</a:t>
                      </a:r>
                    </a:p>
                    <a:p>
                      <a:pPr>
                        <a:buNone/>
                      </a:pPr>
                      <a:r>
                        <a:rPr lang="zh-CN" altLang="en-US" sz="800" dirty="0"/>
                        <a:t>私有行情真实计算机构数</a:t>
                      </a:r>
                      <a:r>
                        <a:rPr lang="en-US" altLang="zh-CN" sz="800" dirty="0"/>
                        <a:t>500</a:t>
                      </a:r>
                      <a:r>
                        <a:rPr lang="zh-CN" altLang="en-US" sz="800" dirty="0"/>
                        <a:t>家</a:t>
                      </a:r>
                    </a:p>
                    <a:p>
                      <a:pPr>
                        <a:buNone/>
                      </a:pPr>
                      <a:r>
                        <a:rPr lang="zh-CN" altLang="en-US" sz="800" dirty="0"/>
                        <a:t>机构平均订阅券</a:t>
                      </a:r>
                      <a:r>
                        <a:rPr lang="en-US" altLang="zh-CN" sz="800" dirty="0"/>
                        <a:t>45</a:t>
                      </a:r>
                      <a:r>
                        <a:rPr lang="zh-CN" altLang="en-US" sz="800" dirty="0"/>
                        <a:t>只</a:t>
                      </a:r>
                    </a:p>
                    <a:p>
                      <a:pPr>
                        <a:buNone/>
                      </a:pPr>
                      <a:endParaRPr lang="en-US" altLang="zh-CN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 dirty="0"/>
                        <a:t>不计入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1.5ms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23ms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20ms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28ms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800" dirty="0">
                          <a:solidFill>
                            <a:srgbClr val="FF0000"/>
                          </a:solidFill>
                        </a:rPr>
                        <a:t>72.5ms</a:t>
                      </a:r>
                    </a:p>
                    <a:p>
                      <a:pPr>
                        <a:buNone/>
                      </a:pPr>
                      <a:endParaRPr lang="en-US" altLang="zh-CN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秒</a:t>
                      </a:r>
                      <a:r>
                        <a:rPr lang="en-US" altLang="zh-CN" sz="800"/>
                        <a:t>2.3</a:t>
                      </a:r>
                      <a:r>
                        <a:rPr lang="zh-CN" altLang="en-US" sz="800"/>
                        <a:t>万次</a:t>
                      </a:r>
                    </a:p>
                    <a:p>
                      <a:pPr>
                        <a:buNone/>
                      </a:pPr>
                      <a:r>
                        <a:rPr lang="zh-CN" altLang="en-US" sz="800"/>
                        <a:t>日</a:t>
                      </a:r>
                      <a:r>
                        <a:rPr lang="en-US" altLang="zh-CN" sz="800"/>
                        <a:t>4.1</a:t>
                      </a:r>
                      <a:r>
                        <a:rPr lang="zh-CN" altLang="en-US" sz="800"/>
                        <a:t>亿次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 dirty="0"/>
                        <a:t>秒</a:t>
                      </a:r>
                      <a:r>
                        <a:rPr lang="en-US" altLang="zh-CN" sz="800" dirty="0"/>
                        <a:t>2.3</a:t>
                      </a:r>
                      <a:r>
                        <a:rPr lang="zh-CN" altLang="en-US" sz="800" dirty="0"/>
                        <a:t>万次</a:t>
                      </a:r>
                    </a:p>
                    <a:p>
                      <a:pPr>
                        <a:buNone/>
                      </a:pPr>
                      <a:r>
                        <a:rPr lang="zh-CN" altLang="en-US" sz="800" dirty="0"/>
                        <a:t>日</a:t>
                      </a:r>
                      <a:r>
                        <a:rPr lang="en-US" altLang="zh-CN" sz="800" dirty="0"/>
                        <a:t>4.1</a:t>
                      </a:r>
                      <a:r>
                        <a:rPr lang="zh-CN" altLang="en-US" sz="800" dirty="0"/>
                        <a:t>亿次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8" name="Rectangle 17"/>
          <p:cNvSpPr/>
          <p:nvPr/>
        </p:nvSpPr>
        <p:spPr>
          <a:xfrm>
            <a:off x="6554470" y="38735"/>
            <a:ext cx="2514600" cy="64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zh-CN"/>
              <a:t>Thanks for your time!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zh-CN" altLang="en-US"/>
              <a:t>感谢您的耐心聆听！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1000" dirty="0"/>
              <a:t>www.chinamoney.com.cn</a:t>
            </a:r>
            <a:endParaRPr lang="zh-CN" alt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6554470" y="355600"/>
            <a:ext cx="2514600" cy="64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PART/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2"/>
          </p:nvPr>
        </p:nvSpPr>
        <p:spPr>
          <a:xfrm>
            <a:off x="596017" y="3137154"/>
            <a:ext cx="4318883" cy="387096"/>
          </a:xfrm>
        </p:spPr>
        <p:txBody>
          <a:bodyPr>
            <a:normAutofit/>
          </a:bodyPr>
          <a:lstStyle/>
          <a:p>
            <a:r>
              <a:rPr lang="zh-CN" altLang="en-US" dirty="0"/>
              <a:t>业务数据分析</a:t>
            </a:r>
          </a:p>
        </p:txBody>
      </p:sp>
      <p:sp>
        <p:nvSpPr>
          <p:cNvPr id="15" name="内容占位符 14"/>
          <p:cNvSpPr>
            <a:spLocks noGrp="1"/>
          </p:cNvSpPr>
          <p:nvPr>
            <p:ph sz="quarter" idx="4294967295"/>
          </p:nvPr>
        </p:nvSpPr>
        <p:spPr>
          <a:xfrm>
            <a:off x="223958" y="4704892"/>
            <a:ext cx="1373022" cy="23468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6480810" y="327660"/>
            <a:ext cx="2514600" cy="7594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478790" y="843280"/>
            <a:ext cx="2983865" cy="506095"/>
          </a:xfrm>
        </p:spPr>
        <p:txBody>
          <a:bodyPr>
            <a:normAutofit/>
          </a:bodyPr>
          <a:lstStyle/>
          <a:p>
            <a:r>
              <a:rPr lang="zh-CN" altLang="en-US" dirty="0"/>
              <a:t>报价和行情</a:t>
            </a:r>
          </a:p>
        </p:txBody>
      </p:sp>
      <p:sp>
        <p:nvSpPr>
          <p:cNvPr id="29" name="Text Box 28"/>
          <p:cNvSpPr txBox="1"/>
          <p:nvPr/>
        </p:nvSpPr>
        <p:spPr>
          <a:xfrm>
            <a:off x="644117" y="4083294"/>
            <a:ext cx="796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p"/>
            </a:pPr>
            <a:r>
              <a:rPr lang="en-US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X-Bond</a:t>
            </a:r>
            <a:r>
              <a:rPr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报价当前总量不大、私有行情计算主要受</a:t>
            </a:r>
            <a:r>
              <a:rPr lang="en-US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API</a:t>
            </a:r>
            <a:r>
              <a:rPr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报价影响，后续要持续关注</a:t>
            </a:r>
            <a:r>
              <a:rPr lang="en-US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API</a:t>
            </a:r>
            <a:r>
              <a:rPr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报价</a:t>
            </a:r>
            <a:endParaRPr lang="en-US" altLang="zh-CN" sz="1200" b="1" dirty="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p"/>
            </a:pPr>
            <a:r>
              <a:rPr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影响行情计算的因子有：订阅机构数、订阅债券数、限价订单数（订单状态变化次数）、授信关系数等</a:t>
            </a:r>
          </a:p>
        </p:txBody>
      </p:sp>
      <p:graphicFrame>
        <p:nvGraphicFramePr>
          <p:cNvPr id="11" name="图表 10"/>
          <p:cNvGraphicFramePr/>
          <p:nvPr/>
        </p:nvGraphicFramePr>
        <p:xfrm>
          <a:off x="5050790" y="1451405"/>
          <a:ext cx="3917364" cy="2437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6554470" y="38735"/>
            <a:ext cx="2514600" cy="64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17CC5A99-58C9-4A73-B842-9BF5798B2BAA}"/>
              </a:ext>
            </a:extLst>
          </p:cNvPr>
          <p:cNvGraphicFramePr/>
          <p:nvPr/>
        </p:nvGraphicFramePr>
        <p:xfrm>
          <a:off x="644117" y="1451404"/>
          <a:ext cx="4234542" cy="2437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4275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305435" y="843280"/>
            <a:ext cx="2466975" cy="506095"/>
          </a:xfrm>
        </p:spPr>
        <p:txBody>
          <a:bodyPr>
            <a:normAutofit/>
          </a:bodyPr>
          <a:lstStyle/>
          <a:p>
            <a:r>
              <a:rPr lang="zh-CN" altLang="en-US" dirty="0"/>
              <a:t>授信与行情</a:t>
            </a:r>
          </a:p>
        </p:txBody>
      </p:sp>
      <p:sp>
        <p:nvSpPr>
          <p:cNvPr id="2" name="Rectangle 1"/>
          <p:cNvSpPr/>
          <p:nvPr/>
        </p:nvSpPr>
        <p:spPr>
          <a:xfrm>
            <a:off x="6554470" y="38735"/>
            <a:ext cx="2514600" cy="64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3526659499"/>
              </p:ext>
            </p:extLst>
          </p:nvPr>
        </p:nvGraphicFramePr>
        <p:xfrm>
          <a:off x="312918" y="2100636"/>
          <a:ext cx="4292686" cy="2472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矩形 25"/>
          <p:cNvSpPr/>
          <p:nvPr/>
        </p:nvSpPr>
        <p:spPr>
          <a:xfrm>
            <a:off x="3911462" y="1281722"/>
            <a:ext cx="680638" cy="294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527</a:t>
            </a:r>
            <a:r>
              <a:rPr lang="zh-CN" altLang="en-US" dirty="0"/>
              <a:t>个</a:t>
            </a:r>
          </a:p>
        </p:txBody>
      </p:sp>
      <p:sp>
        <p:nvSpPr>
          <p:cNvPr id="27" name="内容占位符 3"/>
          <p:cNvSpPr txBox="1"/>
          <p:nvPr/>
        </p:nvSpPr>
        <p:spPr>
          <a:xfrm>
            <a:off x="312916" y="1278214"/>
            <a:ext cx="3591065" cy="30128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1200" b="1" dirty="0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rPr>
              <a:t>ODM</a:t>
            </a:r>
            <a:r>
              <a:rPr lang="zh-CN" altLang="en-US" sz="1200" b="1" dirty="0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rPr>
              <a:t>行情权限总数</a:t>
            </a:r>
          </a:p>
        </p:txBody>
      </p:sp>
      <p:sp>
        <p:nvSpPr>
          <p:cNvPr id="28" name="内容占位符 3"/>
          <p:cNvSpPr txBox="1"/>
          <p:nvPr/>
        </p:nvSpPr>
        <p:spPr>
          <a:xfrm>
            <a:off x="312917" y="1712752"/>
            <a:ext cx="1445546" cy="29306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rPr>
              <a:t>黑名单数</a:t>
            </a:r>
            <a:r>
              <a:rPr lang="en-US" altLang="zh-CN" sz="1200" b="1" dirty="0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rPr>
              <a:t>/</a:t>
            </a:r>
            <a:r>
              <a:rPr lang="zh-CN" altLang="en-US" sz="1200" b="1" dirty="0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rPr>
              <a:t>私有行情</a:t>
            </a:r>
          </a:p>
        </p:txBody>
      </p:sp>
      <p:sp>
        <p:nvSpPr>
          <p:cNvPr id="31" name="矩形 30"/>
          <p:cNvSpPr/>
          <p:nvPr/>
        </p:nvSpPr>
        <p:spPr>
          <a:xfrm>
            <a:off x="1753972" y="1712750"/>
            <a:ext cx="686970" cy="293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485</a:t>
            </a:r>
            <a:r>
              <a:rPr lang="zh-CN" altLang="en-US" dirty="0"/>
              <a:t>个</a:t>
            </a:r>
          </a:p>
        </p:txBody>
      </p:sp>
      <p:sp>
        <p:nvSpPr>
          <p:cNvPr id="34" name="内容占位符 3"/>
          <p:cNvSpPr txBox="1"/>
          <p:nvPr/>
        </p:nvSpPr>
        <p:spPr>
          <a:xfrm>
            <a:off x="2508125" y="1719186"/>
            <a:ext cx="1475768" cy="29777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rPr>
              <a:t>非黑名单</a:t>
            </a:r>
            <a:r>
              <a:rPr lang="en-US" altLang="zh-CN" sz="1200" b="1" dirty="0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rPr>
              <a:t>/</a:t>
            </a:r>
            <a:r>
              <a:rPr lang="zh-CN" altLang="en-US" sz="1200" b="1" dirty="0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rPr>
              <a:t>公有行情</a:t>
            </a:r>
          </a:p>
        </p:txBody>
      </p:sp>
      <p:sp>
        <p:nvSpPr>
          <p:cNvPr id="35" name="矩形 34"/>
          <p:cNvSpPr/>
          <p:nvPr/>
        </p:nvSpPr>
        <p:spPr>
          <a:xfrm>
            <a:off x="3988290" y="1720579"/>
            <a:ext cx="617314" cy="293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42</a:t>
            </a:r>
            <a:r>
              <a:rPr lang="zh-CN" altLang="en-US" dirty="0"/>
              <a:t>个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555" y="1274904"/>
            <a:ext cx="4191616" cy="31642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04832" y="816529"/>
            <a:ext cx="7927522" cy="505846"/>
          </a:xfrm>
        </p:spPr>
        <p:txBody>
          <a:bodyPr/>
          <a:lstStyle/>
          <a:p>
            <a:r>
              <a:rPr lang="zh-CN" altLang="en-US" dirty="0"/>
              <a:t>债券与行情</a:t>
            </a:r>
          </a:p>
        </p:txBody>
      </p:sp>
      <p:sp>
        <p:nvSpPr>
          <p:cNvPr id="8" name="内容占位符 3"/>
          <p:cNvSpPr txBox="1"/>
          <p:nvPr/>
        </p:nvSpPr>
        <p:spPr>
          <a:xfrm>
            <a:off x="5361799" y="3008977"/>
            <a:ext cx="3423460" cy="21661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rPr>
              <a:t>常用关注券设置数</a:t>
            </a:r>
          </a:p>
        </p:txBody>
      </p:sp>
      <p:sp>
        <p:nvSpPr>
          <p:cNvPr id="11" name="矩形 10"/>
          <p:cNvSpPr/>
          <p:nvPr/>
        </p:nvSpPr>
        <p:spPr>
          <a:xfrm>
            <a:off x="6261871" y="3261441"/>
            <a:ext cx="686970" cy="2244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622</a:t>
            </a:r>
            <a:r>
              <a:rPr lang="zh-CN" altLang="en-US" dirty="0"/>
              <a:t>个</a:t>
            </a:r>
          </a:p>
        </p:txBody>
      </p:sp>
      <p:sp>
        <p:nvSpPr>
          <p:cNvPr id="12" name="内容占位符 3"/>
          <p:cNvSpPr txBox="1"/>
          <p:nvPr/>
        </p:nvSpPr>
        <p:spPr>
          <a:xfrm>
            <a:off x="5361799" y="3261441"/>
            <a:ext cx="900072" cy="22443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rPr>
              <a:t>机构总数</a:t>
            </a:r>
          </a:p>
        </p:txBody>
      </p:sp>
      <p:sp>
        <p:nvSpPr>
          <p:cNvPr id="13" name="内容占位符 3"/>
          <p:cNvSpPr txBox="1"/>
          <p:nvPr/>
        </p:nvSpPr>
        <p:spPr>
          <a:xfrm>
            <a:off x="7057703" y="3264865"/>
            <a:ext cx="945783" cy="22100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思源黑体 CN Regular" pitchFamily="34" charset="-122"/>
                <a:ea typeface="思源黑体 CN Regular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1200" b="1" dirty="0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rPr>
              <a:t>关注券均值</a:t>
            </a:r>
          </a:p>
        </p:txBody>
      </p:sp>
      <p:sp>
        <p:nvSpPr>
          <p:cNvPr id="14" name="矩形 13"/>
          <p:cNvSpPr/>
          <p:nvPr/>
        </p:nvSpPr>
        <p:spPr>
          <a:xfrm>
            <a:off x="8003486" y="3264865"/>
            <a:ext cx="781773" cy="2244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r>
              <a:rPr lang="zh-CN" altLang="en-US" dirty="0"/>
              <a:t>个</a:t>
            </a:r>
          </a:p>
        </p:txBody>
      </p:sp>
      <p:graphicFrame>
        <p:nvGraphicFramePr>
          <p:cNvPr id="15" name="图表 14"/>
          <p:cNvGraphicFramePr/>
          <p:nvPr/>
        </p:nvGraphicFramePr>
        <p:xfrm>
          <a:off x="5361799" y="3509108"/>
          <a:ext cx="3423460" cy="1280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矩形 19"/>
          <p:cNvSpPr/>
          <p:nvPr/>
        </p:nvSpPr>
        <p:spPr>
          <a:xfrm>
            <a:off x="2981878" y="3979756"/>
            <a:ext cx="528507" cy="243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4832" y="1405912"/>
            <a:ext cx="4199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客户端与</a:t>
            </a:r>
            <a:r>
              <a:rPr lang="en-US" altLang="zh-CN" sz="1600" b="1" dirty="0"/>
              <a:t>API</a:t>
            </a:r>
            <a:r>
              <a:rPr lang="zh-CN" altLang="en-US" sz="1600" b="1" dirty="0"/>
              <a:t>订阅债券与行情计算债券数分析</a:t>
            </a:r>
          </a:p>
        </p:txBody>
      </p:sp>
      <p:sp>
        <p:nvSpPr>
          <p:cNvPr id="2" name="Rectangle 1"/>
          <p:cNvSpPr/>
          <p:nvPr/>
        </p:nvSpPr>
        <p:spPr>
          <a:xfrm>
            <a:off x="6554470" y="38735"/>
            <a:ext cx="2514600" cy="64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图表 15"/>
          <p:cNvGraphicFramePr/>
          <p:nvPr/>
        </p:nvGraphicFramePr>
        <p:xfrm>
          <a:off x="542730" y="1846650"/>
          <a:ext cx="4390001" cy="2943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4572000" y="4394004"/>
            <a:ext cx="1350868" cy="0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137699" y="4152702"/>
            <a:ext cx="363963" cy="380217"/>
          </a:xfrm>
          <a:prstGeom prst="ellipse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727577" y="983384"/>
            <a:ext cx="2768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精准推荐行情</a:t>
            </a:r>
            <a:r>
              <a:rPr lang="en-US" altLang="zh-CN" sz="1600" b="1" dirty="0"/>
              <a:t>-</a:t>
            </a:r>
            <a:r>
              <a:rPr lang="zh-CN" altLang="en-US" sz="1600" b="1" dirty="0"/>
              <a:t>客户端关注券</a:t>
            </a:r>
          </a:p>
        </p:txBody>
      </p:sp>
      <p:sp>
        <p:nvSpPr>
          <p:cNvPr id="10" name="椭圆 9"/>
          <p:cNvSpPr/>
          <p:nvPr/>
        </p:nvSpPr>
        <p:spPr>
          <a:xfrm>
            <a:off x="3727938" y="4087446"/>
            <a:ext cx="1039447" cy="50018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图表 6"/>
          <p:cNvGraphicFramePr/>
          <p:nvPr/>
        </p:nvGraphicFramePr>
        <p:xfrm>
          <a:off x="6752006" y="1384910"/>
          <a:ext cx="2011367" cy="1669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335BBDCE-29F3-441E-9566-3AAD86196860}"/>
              </a:ext>
            </a:extLst>
          </p:cNvPr>
          <p:cNvGraphicFramePr/>
          <p:nvPr/>
        </p:nvGraphicFramePr>
        <p:xfrm>
          <a:off x="5036423" y="1395492"/>
          <a:ext cx="2707173" cy="1648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08990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763796" y="1813532"/>
            <a:ext cx="4295252" cy="30777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98867" y="2513448"/>
            <a:ext cx="8220217" cy="1911942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6087" y="820881"/>
            <a:ext cx="7927522" cy="505846"/>
          </a:xfrm>
        </p:spPr>
        <p:txBody>
          <a:bodyPr/>
          <a:lstStyle/>
          <a:p>
            <a:r>
              <a:rPr lang="zh-CN" altLang="en-US" dirty="0"/>
              <a:t>行情计算量分析</a:t>
            </a:r>
          </a:p>
        </p:txBody>
      </p:sp>
      <p:sp>
        <p:nvSpPr>
          <p:cNvPr id="10" name="矩形 9"/>
          <p:cNvSpPr/>
          <p:nvPr/>
        </p:nvSpPr>
        <p:spPr>
          <a:xfrm>
            <a:off x="468063" y="1346006"/>
            <a:ext cx="837036" cy="1946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702030404030204"/>
                <a:ea typeface="SimSun" panose="02010600030101010101" pitchFamily="2" charset="-122"/>
                <a:cs typeface="+mn-cs"/>
              </a:rPr>
              <a:t>订单笔数</a:t>
            </a:r>
          </a:p>
        </p:txBody>
      </p:sp>
      <p:sp>
        <p:nvSpPr>
          <p:cNvPr id="16" name="矩形 15"/>
          <p:cNvSpPr/>
          <p:nvPr/>
        </p:nvSpPr>
        <p:spPr>
          <a:xfrm>
            <a:off x="468063" y="1599920"/>
            <a:ext cx="837036" cy="1946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702030404030204"/>
                <a:ea typeface="SimSun" panose="02010600030101010101" pitchFamily="2" charset="-122"/>
                <a:cs typeface="+mn-cs"/>
              </a:rPr>
              <a:t>债券只数</a:t>
            </a:r>
          </a:p>
        </p:txBody>
      </p:sp>
      <p:sp>
        <p:nvSpPr>
          <p:cNvPr id="17" name="矩形 16"/>
          <p:cNvSpPr/>
          <p:nvPr/>
        </p:nvSpPr>
        <p:spPr>
          <a:xfrm>
            <a:off x="468063" y="1876276"/>
            <a:ext cx="837036" cy="1946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702030404030204"/>
                <a:ea typeface="SimSun" panose="02010600030101010101" pitchFamily="2" charset="-122"/>
                <a:cs typeface="+mn-cs"/>
              </a:rPr>
              <a:t>时间切片</a:t>
            </a:r>
          </a:p>
        </p:txBody>
      </p:sp>
      <p:sp>
        <p:nvSpPr>
          <p:cNvPr id="19" name="矩形 18"/>
          <p:cNvSpPr/>
          <p:nvPr/>
        </p:nvSpPr>
        <p:spPr>
          <a:xfrm>
            <a:off x="1440687" y="1340135"/>
            <a:ext cx="896649" cy="194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702030404030204"/>
                <a:ea typeface="SimSun" panose="02010600030101010101" pitchFamily="2" charset="-122"/>
                <a:cs typeface="+mn-cs"/>
              </a:rPr>
              <a:t>35100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702030404030204"/>
                <a:ea typeface="SimSun" panose="02010600030101010101" pitchFamily="2" charset="-122"/>
                <a:cs typeface="+mn-cs"/>
              </a:rPr>
              <a:t>笔</a:t>
            </a:r>
          </a:p>
        </p:txBody>
      </p:sp>
      <p:sp>
        <p:nvSpPr>
          <p:cNvPr id="20" name="矩形 19"/>
          <p:cNvSpPr/>
          <p:nvPr/>
        </p:nvSpPr>
        <p:spPr>
          <a:xfrm>
            <a:off x="1440687" y="1606842"/>
            <a:ext cx="896649" cy="1716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702030404030204"/>
                <a:ea typeface="SimSun" panose="02010600030101010101" pitchFamily="2" charset="-122"/>
                <a:cs typeface="+mn-cs"/>
              </a:rPr>
              <a:t>242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702030404030204"/>
                <a:ea typeface="SimSun" panose="02010600030101010101" pitchFamily="2" charset="-122"/>
                <a:cs typeface="+mn-cs"/>
              </a:rPr>
              <a:t>只</a:t>
            </a:r>
          </a:p>
        </p:txBody>
      </p:sp>
      <p:sp>
        <p:nvSpPr>
          <p:cNvPr id="21" name="矩形 20"/>
          <p:cNvSpPr/>
          <p:nvPr/>
        </p:nvSpPr>
        <p:spPr>
          <a:xfrm>
            <a:off x="1440687" y="1871449"/>
            <a:ext cx="896649" cy="194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702030404030204"/>
                <a:ea typeface="SimSun" panose="02010600030101010101" pitchFamily="2" charset="-122"/>
                <a:cs typeface="+mn-cs"/>
              </a:rPr>
              <a:t>14341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702030404030204"/>
                <a:ea typeface="SimSun" panose="02010600030101010101" pitchFamily="2" charset="-122"/>
                <a:cs typeface="+mn-cs"/>
              </a:rPr>
              <a:t>次</a:t>
            </a:r>
          </a:p>
        </p:txBody>
      </p:sp>
      <p:sp>
        <p:nvSpPr>
          <p:cNvPr id="22" name="右大括号 21"/>
          <p:cNvSpPr/>
          <p:nvPr/>
        </p:nvSpPr>
        <p:spPr>
          <a:xfrm>
            <a:off x="2495784" y="1380856"/>
            <a:ext cx="45719" cy="64488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7020304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98469" y="1145323"/>
            <a:ext cx="1089944" cy="2553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702030404030204"/>
                <a:ea typeface="SimSun" panose="02010600030101010101" pitchFamily="2" charset="-122"/>
                <a:cs typeface="+mn-cs"/>
              </a:rPr>
              <a:t>单机构计算总量</a:t>
            </a:r>
          </a:p>
        </p:txBody>
      </p:sp>
      <p:sp>
        <p:nvSpPr>
          <p:cNvPr id="24" name="矩形 23"/>
          <p:cNvSpPr/>
          <p:nvPr/>
        </p:nvSpPr>
        <p:spPr>
          <a:xfrm>
            <a:off x="3798900" y="1457839"/>
            <a:ext cx="1089513" cy="2311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050" dirty="0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rPr>
              <a:t>323</a:t>
            </a:r>
            <a:r>
              <a:rPr lang="zh-CN" altLang="en-US" sz="1050" dirty="0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rPr>
              <a:t>，</a:t>
            </a:r>
            <a:r>
              <a:rPr lang="en-US" altLang="zh-CN" sz="1050" dirty="0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rPr>
              <a:t>499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702030404030204"/>
                <a:ea typeface="SimSun" panose="02010600030101010101" pitchFamily="2" charset="-122"/>
                <a:cs typeface="+mn-cs"/>
              </a:rPr>
              <a:t>次</a:t>
            </a:r>
          </a:p>
        </p:txBody>
      </p:sp>
      <p:sp>
        <p:nvSpPr>
          <p:cNvPr id="18" name="矩形 17"/>
          <p:cNvSpPr/>
          <p:nvPr/>
        </p:nvSpPr>
        <p:spPr>
          <a:xfrm>
            <a:off x="6568666" y="1151994"/>
            <a:ext cx="1260483" cy="2393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702030404030204"/>
                <a:ea typeface="SimSun" panose="02010600030101010101" pitchFamily="2" charset="-122"/>
                <a:cs typeface="+mn-cs"/>
              </a:rPr>
              <a:t>计算总量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702030404030204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右大括号 3"/>
          <p:cNvSpPr/>
          <p:nvPr/>
        </p:nvSpPr>
        <p:spPr>
          <a:xfrm>
            <a:off x="4916141" y="1369963"/>
            <a:ext cx="68937" cy="71081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34" name="矩形 33"/>
          <p:cNvSpPr/>
          <p:nvPr/>
        </p:nvSpPr>
        <p:spPr>
          <a:xfrm>
            <a:off x="3803851" y="1833317"/>
            <a:ext cx="1089513" cy="231149"/>
          </a:xfrm>
          <a:prstGeom prst="rect">
            <a:avLst/>
          </a:prstGeom>
          <a:solidFill>
            <a:srgbClr val="F08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100" dirty="0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rPr>
              <a:t>21</a:t>
            </a:r>
            <a:r>
              <a:rPr lang="zh-CN" altLang="en-US" sz="1100" dirty="0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rPr>
              <a:t>，</a:t>
            </a:r>
            <a:r>
              <a:rPr lang="en-US" altLang="zh-CN" sz="1100" dirty="0">
                <a:solidFill>
                  <a:prstClr val="white"/>
                </a:solidFill>
                <a:latin typeface="Calibri" panose="020F0702030404030204"/>
                <a:ea typeface="SimSun" panose="02010600030101010101" pitchFamily="2" charset="-122"/>
              </a:rPr>
              <a:t>061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702030404030204"/>
                <a:ea typeface="SimSun" panose="02010600030101010101" pitchFamily="2" charset="-122"/>
                <a:cs typeface="+mn-cs"/>
              </a:rPr>
              <a:t>次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144688" y="1416445"/>
            <a:ext cx="1260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X </a:t>
            </a:r>
            <a:r>
              <a:rPr lang="en-US" altLang="zh-CN" sz="2400" dirty="0"/>
              <a:t>486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5085224" y="1152110"/>
            <a:ext cx="1089944" cy="2553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702030404030204"/>
                <a:ea typeface="SimSun" panose="02010600030101010101" pitchFamily="2" charset="-122"/>
                <a:cs typeface="+mn-cs"/>
              </a:rPr>
              <a:t>私有行情机构数</a:t>
            </a:r>
          </a:p>
        </p:txBody>
      </p:sp>
      <p:sp>
        <p:nvSpPr>
          <p:cNvPr id="39" name="矩形 38"/>
          <p:cNvSpPr/>
          <p:nvPr/>
        </p:nvSpPr>
        <p:spPr>
          <a:xfrm>
            <a:off x="6568667" y="1450848"/>
            <a:ext cx="1260483" cy="2381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702030404030204"/>
                <a:ea typeface="SimSun" panose="02010600030101010101" pitchFamily="2" charset="-122"/>
                <a:cs typeface="+mn-cs"/>
              </a:rPr>
              <a:t>1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702030404030204"/>
                <a:ea typeface="SimSun" panose="02010600030101010101" pitchFamily="2" charset="-122"/>
                <a:cs typeface="+mn-cs"/>
              </a:rPr>
              <a:t>亿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702030404030204"/>
                <a:ea typeface="SimSun" panose="02010600030101010101" pitchFamily="2" charset="-122"/>
                <a:cs typeface="+mn-cs"/>
              </a:rPr>
              <a:t>57,220,514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702030404030204"/>
                <a:ea typeface="SimSun" panose="02010600030101010101" pitchFamily="2" charset="-122"/>
                <a:cs typeface="+mn-cs"/>
              </a:rPr>
              <a:t>次</a:t>
            </a:r>
          </a:p>
        </p:txBody>
      </p:sp>
      <p:sp>
        <p:nvSpPr>
          <p:cNvPr id="40" name="矩形 39"/>
          <p:cNvSpPr/>
          <p:nvPr/>
        </p:nvSpPr>
        <p:spPr>
          <a:xfrm>
            <a:off x="6573619" y="1835501"/>
            <a:ext cx="1471167" cy="266586"/>
          </a:xfrm>
          <a:prstGeom prst="rect">
            <a:avLst/>
          </a:prstGeom>
          <a:solidFill>
            <a:srgbClr val="F08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702030404030204"/>
                <a:ea typeface="SimSun" panose="02010600030101010101" pitchFamily="2" charset="-122"/>
                <a:cs typeface="+mn-cs"/>
              </a:rPr>
              <a:t>1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702030404030204"/>
                <a:ea typeface="SimSun" panose="02010600030101010101" pitchFamily="2" charset="-122"/>
                <a:cs typeface="+mn-cs"/>
              </a:rPr>
              <a:t>千万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702030404030204"/>
                <a:ea typeface="SimSun" panose="02010600030101010101" pitchFamily="2" charset="-122"/>
                <a:cs typeface="+mn-cs"/>
              </a:rPr>
              <a:t>0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702030404030204"/>
                <a:ea typeface="SimSun" panose="02010600030101010101" pitchFamily="2" charset="-122"/>
                <a:cs typeface="+mn-cs"/>
              </a:rPr>
              <a:t>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702030404030204"/>
                <a:ea typeface="SimSun" panose="02010600030101010101" pitchFamily="2" charset="-122"/>
                <a:cs typeface="+mn-cs"/>
              </a:rPr>
              <a:t>235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702030404030204"/>
                <a:ea typeface="SimSun" panose="02010600030101010101" pitchFamily="2" charset="-122"/>
                <a:cs typeface="+mn-cs"/>
              </a:rPr>
              <a:t>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702030404030204"/>
                <a:ea typeface="SimSun" panose="02010600030101010101" pitchFamily="2" charset="-122"/>
                <a:cs typeface="+mn-cs"/>
              </a:rPr>
              <a:t>646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702030404030204"/>
                <a:ea typeface="SimSun" panose="02010600030101010101" pitchFamily="2" charset="-122"/>
                <a:cs typeface="+mn-cs"/>
              </a:rPr>
              <a:t>次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529891" y="1416830"/>
            <a:ext cx="600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全量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527392" y="1801452"/>
            <a:ext cx="56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增量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8246062" y="1404250"/>
            <a:ext cx="0" cy="6742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8245484" y="1563672"/>
            <a:ext cx="854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降低</a:t>
            </a:r>
            <a:r>
              <a:rPr lang="en-US" altLang="zh-CN" b="1" dirty="0"/>
              <a:t>93%</a:t>
            </a:r>
            <a:endParaRPr lang="zh-CN" alt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554470" y="38735"/>
            <a:ext cx="2514600" cy="64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2935002" y="1380528"/>
            <a:ext cx="80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时间切片订单变化存量全算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941098" y="1770672"/>
            <a:ext cx="80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时间切片多券多单单边一次</a:t>
            </a:r>
          </a:p>
        </p:txBody>
      </p:sp>
      <p:graphicFrame>
        <p:nvGraphicFramePr>
          <p:cNvPr id="14" name="图表 13"/>
          <p:cNvGraphicFramePr/>
          <p:nvPr/>
        </p:nvGraphicFramePr>
        <p:xfrm>
          <a:off x="468064" y="2159108"/>
          <a:ext cx="8030994" cy="2705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PART/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2"/>
          </p:nvPr>
        </p:nvSpPr>
        <p:spPr>
          <a:xfrm>
            <a:off x="596016" y="3137154"/>
            <a:ext cx="5734445" cy="387096"/>
          </a:xfrm>
        </p:spPr>
        <p:txBody>
          <a:bodyPr>
            <a:noAutofit/>
          </a:bodyPr>
          <a:lstStyle/>
          <a:p>
            <a:r>
              <a:rPr lang="zh-CN" altLang="en-US" sz="1900" dirty="0"/>
              <a:t>性能影响技术分析</a:t>
            </a:r>
          </a:p>
        </p:txBody>
      </p:sp>
      <p:sp>
        <p:nvSpPr>
          <p:cNvPr id="15" name="内容占位符 14"/>
          <p:cNvSpPr>
            <a:spLocks noGrp="1"/>
          </p:cNvSpPr>
          <p:nvPr>
            <p:ph sz="quarter" idx="4294967295"/>
          </p:nvPr>
        </p:nvSpPr>
        <p:spPr>
          <a:xfrm>
            <a:off x="223958" y="4704892"/>
            <a:ext cx="1373022" cy="234689"/>
          </a:xfrm>
        </p:spPr>
        <p:txBody>
          <a:bodyPr>
            <a:normAutofit fontScale="72500" lnSpcReduction="20000"/>
          </a:bodyPr>
          <a:lstStyle/>
          <a:p>
            <a:pPr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6565900" y="435610"/>
            <a:ext cx="2514600" cy="64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363583" y="857953"/>
            <a:ext cx="7927522" cy="505846"/>
          </a:xfrm>
        </p:spPr>
        <p:txBody>
          <a:bodyPr/>
          <a:lstStyle/>
          <a:p>
            <a:r>
              <a:rPr lang="zh-CN" altLang="en-US" dirty="0"/>
              <a:t>技术部署架构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08660" y="-3429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2955925" y="2510790"/>
            <a:ext cx="831215" cy="496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预处理</a:t>
            </a:r>
          </a:p>
        </p:txBody>
      </p:sp>
      <p:sp>
        <p:nvSpPr>
          <p:cNvPr id="6" name="Rectangle 5"/>
          <p:cNvSpPr/>
          <p:nvPr/>
        </p:nvSpPr>
        <p:spPr>
          <a:xfrm>
            <a:off x="1452880" y="2014220"/>
            <a:ext cx="831215" cy="496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API</a:t>
            </a:r>
            <a:r>
              <a:rPr lang="zh-CN" altLang="en-US" sz="1200"/>
              <a:t>网关</a:t>
            </a:r>
          </a:p>
        </p:txBody>
      </p:sp>
      <p:sp>
        <p:nvSpPr>
          <p:cNvPr id="8" name="Rectangle 7"/>
          <p:cNvSpPr/>
          <p:nvPr/>
        </p:nvSpPr>
        <p:spPr>
          <a:xfrm>
            <a:off x="805180" y="3170555"/>
            <a:ext cx="647700" cy="36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客户端</a:t>
            </a:r>
          </a:p>
        </p:txBody>
      </p:sp>
      <p:sp>
        <p:nvSpPr>
          <p:cNvPr id="9" name="Rectangle 8"/>
          <p:cNvSpPr/>
          <p:nvPr/>
        </p:nvSpPr>
        <p:spPr>
          <a:xfrm>
            <a:off x="4459605" y="2510790"/>
            <a:ext cx="1235075" cy="496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撮合引擎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71590" y="1760220"/>
            <a:ext cx="1115060" cy="496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API</a:t>
            </a:r>
            <a:r>
              <a:rPr lang="zh-CN" altLang="en-US" sz="1200"/>
              <a:t>行情计算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68286" y="3075051"/>
            <a:ext cx="1115060" cy="496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客户端行情计算</a:t>
            </a:r>
          </a:p>
        </p:txBody>
      </p:sp>
      <p:cxnSp>
        <p:nvCxnSpPr>
          <p:cNvPr id="13" name="Straight Arrow Connector 12"/>
          <p:cNvCxnSpPr>
            <a:stCxn id="6" idx="3"/>
            <a:endCxn id="5" idx="1"/>
          </p:cNvCxnSpPr>
          <p:nvPr/>
        </p:nvCxnSpPr>
        <p:spPr>
          <a:xfrm>
            <a:off x="2284095" y="2262505"/>
            <a:ext cx="671830" cy="496570"/>
          </a:xfrm>
          <a:prstGeom prst="straightConnector1">
            <a:avLst/>
          </a:prstGeom>
          <a:ln w="22225">
            <a:prstDash val="sysDash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1" idx="3"/>
            <a:endCxn id="5" idx="1"/>
          </p:cNvCxnSpPr>
          <p:nvPr/>
        </p:nvCxnSpPr>
        <p:spPr>
          <a:xfrm flipV="1">
            <a:off x="2311400" y="2759075"/>
            <a:ext cx="644525" cy="164465"/>
          </a:xfrm>
          <a:prstGeom prst="straightConnector1">
            <a:avLst/>
          </a:prstGeom>
          <a:ln>
            <a:prstDash val="sysDash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9" idx="1"/>
          </p:cNvCxnSpPr>
          <p:nvPr/>
        </p:nvCxnSpPr>
        <p:spPr>
          <a:xfrm>
            <a:off x="3787140" y="2759075"/>
            <a:ext cx="672465" cy="0"/>
          </a:xfrm>
          <a:prstGeom prst="straightConnector1">
            <a:avLst/>
          </a:prstGeom>
          <a:ln>
            <a:prstDash val="sysDash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 flipV="1">
            <a:off x="5694680" y="2008505"/>
            <a:ext cx="676910" cy="750570"/>
          </a:xfrm>
          <a:prstGeom prst="straightConnector1">
            <a:avLst/>
          </a:prstGeom>
          <a:ln>
            <a:prstDash val="sysDash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1" idx="1"/>
          </p:cNvCxnSpPr>
          <p:nvPr/>
        </p:nvCxnSpPr>
        <p:spPr>
          <a:xfrm>
            <a:off x="5694680" y="2759075"/>
            <a:ext cx="1673606" cy="564261"/>
          </a:xfrm>
          <a:prstGeom prst="straightConnector1">
            <a:avLst/>
          </a:prstGeom>
          <a:ln>
            <a:prstDash val="sysDash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955925" y="3919220"/>
            <a:ext cx="831850" cy="4965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推送网关</a:t>
            </a:r>
          </a:p>
        </p:txBody>
      </p:sp>
      <p:cxnSp>
        <p:nvCxnSpPr>
          <p:cNvPr id="24" name="Curved Connector 23"/>
          <p:cNvCxnSpPr>
            <a:stCxn id="10" idx="3"/>
            <a:endCxn id="6" idx="0"/>
          </p:cNvCxnSpPr>
          <p:nvPr/>
        </p:nvCxnSpPr>
        <p:spPr>
          <a:xfrm flipH="1">
            <a:off x="1868805" y="2008505"/>
            <a:ext cx="5617845" cy="5715"/>
          </a:xfrm>
          <a:prstGeom prst="curvedConnector4">
            <a:avLst>
              <a:gd name="adj1" fmla="val -4239"/>
              <a:gd name="adj2" fmla="val -8511111"/>
            </a:avLst>
          </a:prstGeom>
          <a:ln>
            <a:prstDash val="sysDash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1" idx="3"/>
            <a:endCxn id="23" idx="3"/>
          </p:cNvCxnSpPr>
          <p:nvPr/>
        </p:nvCxnSpPr>
        <p:spPr>
          <a:xfrm flipH="1">
            <a:off x="3787775" y="3323336"/>
            <a:ext cx="4695571" cy="844169"/>
          </a:xfrm>
          <a:prstGeom prst="curvedConnector3">
            <a:avLst>
              <a:gd name="adj1" fmla="val -4868"/>
            </a:avLst>
          </a:prstGeom>
          <a:ln>
            <a:prstDash val="sysDash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3" idx="1"/>
            <a:endCxn id="8" idx="2"/>
          </p:cNvCxnSpPr>
          <p:nvPr/>
        </p:nvCxnSpPr>
        <p:spPr>
          <a:xfrm rot="10800000">
            <a:off x="1129030" y="3533775"/>
            <a:ext cx="1826895" cy="633730"/>
          </a:xfrm>
          <a:prstGeom prst="curvedConnector2">
            <a:avLst/>
          </a:prstGeom>
          <a:ln>
            <a:prstDash val="sysDash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6" idx="3"/>
            <a:endCxn id="10" idx="1"/>
          </p:cNvCxnSpPr>
          <p:nvPr/>
        </p:nvCxnSpPr>
        <p:spPr>
          <a:xfrm flipV="1">
            <a:off x="2284095" y="2008505"/>
            <a:ext cx="4087495" cy="254000"/>
          </a:xfrm>
          <a:prstGeom prst="curvedConnector3">
            <a:avLst>
              <a:gd name="adj1" fmla="val 50008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8" idx="3"/>
            <a:endCxn id="11" idx="1"/>
          </p:cNvCxnSpPr>
          <p:nvPr/>
        </p:nvCxnSpPr>
        <p:spPr>
          <a:xfrm flipV="1">
            <a:off x="1452880" y="3323336"/>
            <a:ext cx="5915406" cy="28829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72"/>
          <p:cNvSpPr txBox="1"/>
          <p:nvPr/>
        </p:nvSpPr>
        <p:spPr>
          <a:xfrm>
            <a:off x="2311400" y="2414270"/>
            <a:ext cx="56515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/>
              <a:t>API</a:t>
            </a:r>
            <a:r>
              <a:rPr lang="zh-CN" altLang="en-US" sz="900"/>
              <a:t>订单</a:t>
            </a:r>
          </a:p>
        </p:txBody>
      </p:sp>
      <p:sp>
        <p:nvSpPr>
          <p:cNvPr id="74" name="Text Box 73"/>
          <p:cNvSpPr txBox="1"/>
          <p:nvPr/>
        </p:nvSpPr>
        <p:spPr>
          <a:xfrm>
            <a:off x="2337435" y="2910840"/>
            <a:ext cx="7543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客户端订单</a:t>
            </a:r>
          </a:p>
        </p:txBody>
      </p:sp>
      <p:sp>
        <p:nvSpPr>
          <p:cNvPr id="75" name="Text Box 74"/>
          <p:cNvSpPr txBox="1"/>
          <p:nvPr/>
        </p:nvSpPr>
        <p:spPr>
          <a:xfrm>
            <a:off x="3840480" y="2644140"/>
            <a:ext cx="4114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订单</a:t>
            </a:r>
          </a:p>
        </p:txBody>
      </p:sp>
      <p:sp>
        <p:nvSpPr>
          <p:cNvPr id="76" name="Text Box 75"/>
          <p:cNvSpPr txBox="1"/>
          <p:nvPr/>
        </p:nvSpPr>
        <p:spPr>
          <a:xfrm>
            <a:off x="5731510" y="2256790"/>
            <a:ext cx="640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事务日志</a:t>
            </a:r>
          </a:p>
        </p:txBody>
      </p:sp>
      <p:sp>
        <p:nvSpPr>
          <p:cNvPr id="78" name="Text Box 77"/>
          <p:cNvSpPr txBox="1"/>
          <p:nvPr/>
        </p:nvSpPr>
        <p:spPr>
          <a:xfrm>
            <a:off x="6728206" y="2948686"/>
            <a:ext cx="640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事务日志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508750" y="4238625"/>
            <a:ext cx="1292225" cy="49657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200" dirty="0" err="1">
                <a:sym typeface="+mn-ea"/>
              </a:rPr>
              <a:t>我的报价计算</a:t>
            </a:r>
            <a:endParaRPr lang="en-US" altLang="zh-CN" sz="1200" dirty="0">
              <a:sym typeface="+mn-ea"/>
            </a:endParaRPr>
          </a:p>
        </p:txBody>
      </p:sp>
      <p:cxnSp>
        <p:nvCxnSpPr>
          <p:cNvPr id="80" name="Straight Arrow Connector 79"/>
          <p:cNvCxnSpPr>
            <a:endCxn id="79" idx="1"/>
          </p:cNvCxnSpPr>
          <p:nvPr/>
        </p:nvCxnSpPr>
        <p:spPr>
          <a:xfrm>
            <a:off x="5712968" y="2796386"/>
            <a:ext cx="795782" cy="1690524"/>
          </a:xfrm>
          <a:prstGeom prst="straightConnector1">
            <a:avLst/>
          </a:prstGeom>
          <a:ln>
            <a:prstDash val="sysDash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79" idx="2"/>
            <a:endCxn id="23" idx="2"/>
          </p:cNvCxnSpPr>
          <p:nvPr/>
        </p:nvCxnSpPr>
        <p:spPr>
          <a:xfrm rot="5400000" flipH="1">
            <a:off x="5103654" y="2683987"/>
            <a:ext cx="319405" cy="3783013"/>
          </a:xfrm>
          <a:prstGeom prst="curvedConnector3">
            <a:avLst>
              <a:gd name="adj1" fmla="val -31491"/>
            </a:avLst>
          </a:prstGeom>
          <a:ln>
            <a:prstDash val="sysDash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Text Box 84"/>
          <p:cNvSpPr txBox="1"/>
          <p:nvPr/>
        </p:nvSpPr>
        <p:spPr>
          <a:xfrm>
            <a:off x="3611880" y="4585335"/>
            <a:ext cx="640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我的报价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876550" y="3197225"/>
            <a:ext cx="990600" cy="40640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sym typeface="+mn-ea"/>
              </a:rPr>
              <a:t>按照机构维度订阅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380230" y="1850390"/>
            <a:ext cx="990600" cy="40640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按照机构</a:t>
            </a:r>
            <a:r>
              <a:rPr lang="en-US" altLang="zh-CN" sz="1000"/>
              <a:t>+</a:t>
            </a:r>
            <a:r>
              <a:rPr lang="zh-CN" altLang="en-US" sz="1000"/>
              <a:t>债券维度订阅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683760" y="3964305"/>
            <a:ext cx="1193800" cy="40640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sym typeface="+mn-ea"/>
              </a:rPr>
              <a:t>机构全量债券的行情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840480" y="1198880"/>
            <a:ext cx="1523365" cy="40640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000">
                <a:sym typeface="+mn-ea"/>
              </a:rPr>
              <a:t>订阅债券的实时行情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31950" y="2724785"/>
            <a:ext cx="679450" cy="396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REST</a:t>
            </a:r>
            <a:r>
              <a:rPr lang="zh-CN" altLang="en-US" sz="1200"/>
              <a:t>网关</a:t>
            </a:r>
          </a:p>
        </p:txBody>
      </p:sp>
      <p:cxnSp>
        <p:nvCxnSpPr>
          <p:cNvPr id="31" name="Straight Arrow Connector 30"/>
          <p:cNvCxnSpPr>
            <a:stCxn id="8" idx="0"/>
            <a:endCxn id="21" idx="1"/>
          </p:cNvCxnSpPr>
          <p:nvPr/>
        </p:nvCxnSpPr>
        <p:spPr>
          <a:xfrm flipV="1">
            <a:off x="1129030" y="2923540"/>
            <a:ext cx="502920" cy="247015"/>
          </a:xfrm>
          <a:prstGeom prst="straightConnector1">
            <a:avLst/>
          </a:prstGeom>
          <a:ln>
            <a:prstDash val="sysDash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371590" y="88265"/>
            <a:ext cx="2514600" cy="64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877306" y="3735451"/>
            <a:ext cx="640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事务日志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Arrow 15"/>
          <p:cNvSpPr/>
          <p:nvPr/>
        </p:nvSpPr>
        <p:spPr>
          <a:xfrm>
            <a:off x="409575" y="2098675"/>
            <a:ext cx="5110480" cy="154305"/>
          </a:xfrm>
          <a:prstGeom prst="rightArrow">
            <a:avLst/>
          </a:prstGeom>
          <a:solidFill>
            <a:schemeClr val="bg2">
              <a:lumMod val="9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202928" y="903673"/>
            <a:ext cx="7927522" cy="505846"/>
          </a:xfrm>
        </p:spPr>
        <p:txBody>
          <a:bodyPr/>
          <a:lstStyle/>
          <a:p>
            <a:r>
              <a:rPr lang="zh-CN" altLang="en-US" dirty="0"/>
              <a:t>生产单笔行情时间消耗分析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Diagram 2"/>
          <p:cNvGraphicFramePr/>
          <p:nvPr/>
        </p:nvGraphicFramePr>
        <p:xfrm>
          <a:off x="-186055" y="1318260"/>
          <a:ext cx="6728460" cy="1510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492760" y="3173730"/>
            <a:ext cx="2075180" cy="167640"/>
          </a:xfrm>
          <a:prstGeom prst="rect">
            <a:avLst/>
          </a:prstGeom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>
              <a:sym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67940" y="3173730"/>
            <a:ext cx="4710430" cy="167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en-US"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2760" y="3341370"/>
            <a:ext cx="213360" cy="167640"/>
          </a:xfrm>
          <a:prstGeom prst="rect">
            <a:avLst/>
          </a:prstGeom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706755" y="3341370"/>
            <a:ext cx="633730" cy="1676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1340485" y="3341370"/>
            <a:ext cx="213360" cy="167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53845" y="3341370"/>
            <a:ext cx="99695" cy="167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53540" y="3341370"/>
            <a:ext cx="192405" cy="167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45945" y="3341370"/>
            <a:ext cx="113665" cy="167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59610" y="3341370"/>
            <a:ext cx="292735" cy="1676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>
                <a:sym typeface="+mn-ea"/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52345" y="3341370"/>
            <a:ext cx="316230" cy="167640"/>
          </a:xfrm>
          <a:prstGeom prst="rect">
            <a:avLst/>
          </a:prstGeom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67940" y="3341370"/>
            <a:ext cx="1220470" cy="167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>
                <a:sym typeface="+mn-ea"/>
              </a:rPr>
              <a:t>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67400" y="3341370"/>
            <a:ext cx="1411605" cy="167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>
                <a:sym typeface="+mn-ea"/>
              </a:rPr>
              <a:t>11</a:t>
            </a:r>
          </a:p>
        </p:txBody>
      </p:sp>
      <p:sp>
        <p:nvSpPr>
          <p:cNvPr id="20" name="Left Brace 19"/>
          <p:cNvSpPr/>
          <p:nvPr/>
        </p:nvSpPr>
        <p:spPr>
          <a:xfrm rot="5400000">
            <a:off x="1485900" y="1976120"/>
            <a:ext cx="76200" cy="2089150"/>
          </a:xfrm>
          <a:prstGeom prst="leftBrace">
            <a:avLst>
              <a:gd name="adj1" fmla="val 8333"/>
              <a:gd name="adj2" fmla="val 682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 rot="5400000">
            <a:off x="4885055" y="742315"/>
            <a:ext cx="76200" cy="4709160"/>
          </a:xfrm>
          <a:prstGeom prst="leftBrace">
            <a:avLst>
              <a:gd name="adj1" fmla="val 8333"/>
              <a:gd name="adj2" fmla="val 677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2049145" y="2828925"/>
            <a:ext cx="46101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196us</a:t>
            </a:r>
          </a:p>
        </p:txBody>
      </p:sp>
      <p:sp>
        <p:nvSpPr>
          <p:cNvPr id="24" name="Text Box 23"/>
          <p:cNvSpPr txBox="1"/>
          <p:nvPr/>
        </p:nvSpPr>
        <p:spPr>
          <a:xfrm>
            <a:off x="5045075" y="2840990"/>
            <a:ext cx="463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466</a:t>
            </a:r>
            <a:r>
              <a:rPr lang="en-US" altLang="zh-CN" sz="900" dirty="0"/>
              <a:t>u</a:t>
            </a:r>
            <a:r>
              <a:rPr lang="en-US" sz="900" dirty="0"/>
              <a:t>s</a:t>
            </a:r>
          </a:p>
        </p:txBody>
      </p:sp>
      <p:sp>
        <p:nvSpPr>
          <p:cNvPr id="25" name="Left Brace 24"/>
          <p:cNvSpPr/>
          <p:nvPr/>
        </p:nvSpPr>
        <p:spPr>
          <a:xfrm rot="16200000">
            <a:off x="972820" y="3364230"/>
            <a:ext cx="101600" cy="634365"/>
          </a:xfrm>
          <a:prstGeom prst="leftBrace">
            <a:avLst>
              <a:gd name="adj1" fmla="val 8333"/>
              <a:gd name="adj2" fmla="val 543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/>
          <p:cNvSpPr/>
          <p:nvPr/>
        </p:nvSpPr>
        <p:spPr>
          <a:xfrm rot="16200000">
            <a:off x="4777740" y="2642870"/>
            <a:ext cx="100965" cy="2078355"/>
          </a:xfrm>
          <a:prstGeom prst="leftBrace">
            <a:avLst>
              <a:gd name="adj1" fmla="val 8333"/>
              <a:gd name="adj2" fmla="val 543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365125" y="3832860"/>
            <a:ext cx="131762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遍历债券订阅机构</a:t>
            </a:r>
            <a:r>
              <a:rPr lang="en-US" altLang="zh-CN" sz="900"/>
              <a:t>79us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4264025" y="3832860"/>
            <a:ext cx="129159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行情</a:t>
            </a:r>
            <a:r>
              <a:rPr lang="en-US" altLang="zh-CN" sz="900"/>
              <a:t>proto</a:t>
            </a:r>
            <a:r>
              <a:rPr lang="zh-CN" altLang="en-US" sz="900"/>
              <a:t>序列化</a:t>
            </a:r>
            <a:r>
              <a:rPr lang="en-US" altLang="zh-CN" sz="900"/>
              <a:t>220us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4138658" y="903478"/>
            <a:ext cx="372872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场景：订阅机构</a:t>
            </a:r>
            <a:r>
              <a:rPr lang="en-US" altLang="zh-CN" sz="900" dirty="0"/>
              <a:t>1</a:t>
            </a:r>
            <a:r>
              <a:rPr lang="zh-CN" altLang="en-US" sz="900" dirty="0"/>
              <a:t>家，一只券有</a:t>
            </a:r>
            <a:r>
              <a:rPr lang="en-US" altLang="zh-CN" sz="900" dirty="0"/>
              <a:t>500</a:t>
            </a:r>
            <a:r>
              <a:rPr lang="zh-CN" altLang="en-US" sz="900" dirty="0"/>
              <a:t>个订单，新增一笔订单触发行情计算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5675630" y="2023110"/>
            <a:ext cx="5257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单线程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138930" y="2736215"/>
            <a:ext cx="1261110" cy="198120"/>
            <a:chOff x="5575" y="2541"/>
            <a:chExt cx="1986" cy="312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5575" y="2698"/>
              <a:ext cx="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933" y="2698"/>
              <a:ext cx="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 Box 31"/>
            <p:cNvSpPr txBox="1"/>
            <p:nvPr/>
          </p:nvSpPr>
          <p:spPr>
            <a:xfrm>
              <a:off x="6073" y="2541"/>
              <a:ext cx="1099" cy="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>
                  <a:solidFill>
                    <a:schemeClr val="bg1">
                      <a:lumMod val="65000"/>
                    </a:schemeClr>
                  </a:solidFill>
                </a:rPr>
                <a:t>分机构执行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174240" y="2736215"/>
            <a:ext cx="1261110" cy="198120"/>
            <a:chOff x="5575" y="2541"/>
            <a:chExt cx="1986" cy="312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5575" y="2698"/>
              <a:ext cx="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933" y="2698"/>
              <a:ext cx="6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 Box 36"/>
            <p:cNvSpPr txBox="1"/>
            <p:nvPr/>
          </p:nvSpPr>
          <p:spPr>
            <a:xfrm>
              <a:off x="6073" y="2541"/>
              <a:ext cx="1099" cy="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>
                  <a:solidFill>
                    <a:schemeClr val="bg1">
                      <a:lumMod val="65000"/>
                    </a:schemeClr>
                  </a:solidFill>
                </a:rPr>
                <a:t>分机构执行</a:t>
              </a:r>
            </a:p>
          </p:txBody>
        </p:sp>
      </p:grpSp>
      <p:sp>
        <p:nvSpPr>
          <p:cNvPr id="41" name="Text Box 40"/>
          <p:cNvSpPr txBox="1"/>
          <p:nvPr/>
        </p:nvSpPr>
        <p:spPr>
          <a:xfrm>
            <a:off x="148590" y="4062730"/>
            <a:ext cx="16306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>
                <a:solidFill>
                  <a:schemeClr val="bg1">
                    <a:lumMod val="65000"/>
                  </a:schemeClr>
                </a:solidFill>
              </a:rPr>
              <a:t>从构件订单簿中查找债券订阅机构耗时为主</a:t>
            </a:r>
          </a:p>
        </p:txBody>
      </p:sp>
      <p:sp>
        <p:nvSpPr>
          <p:cNvPr id="42" name="Text Box 41"/>
          <p:cNvSpPr txBox="1"/>
          <p:nvPr/>
        </p:nvSpPr>
        <p:spPr>
          <a:xfrm>
            <a:off x="4312920" y="4062730"/>
            <a:ext cx="1249680" cy="183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>
                <a:solidFill>
                  <a:schemeClr val="bg1">
                    <a:lumMod val="65000"/>
                  </a:schemeClr>
                </a:solidFill>
              </a:rPr>
              <a:t>序列化日志和输出占用主要耗时</a:t>
            </a:r>
          </a:p>
        </p:txBody>
      </p:sp>
      <p:graphicFrame>
        <p:nvGraphicFramePr>
          <p:cNvPr id="38" name="Table 37"/>
          <p:cNvGraphicFramePr/>
          <p:nvPr/>
        </p:nvGraphicFramePr>
        <p:xfrm>
          <a:off x="6428740" y="1623060"/>
          <a:ext cx="2323744" cy="1235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3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存量订单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计算</a:t>
                      </a:r>
                    </a:p>
                    <a:p>
                      <a:pPr>
                        <a:buNone/>
                      </a:pPr>
                      <a:r>
                        <a:rPr lang="en-US" altLang="zh-CN" sz="80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 dirty="0"/>
                        <a:t>推送</a:t>
                      </a:r>
                    </a:p>
                    <a:p>
                      <a:pPr>
                        <a:buNone/>
                      </a:pPr>
                      <a:r>
                        <a:rPr lang="en-US" altLang="zh-CN" sz="800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800"/>
                        <a:t>总延迟</a:t>
                      </a:r>
                      <a:r>
                        <a:rPr lang="en-US" altLang="zh-CN" sz="800"/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370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466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662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10349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10836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Text Box 42"/>
          <p:cNvSpPr txBox="1"/>
          <p:nvPr/>
        </p:nvSpPr>
        <p:spPr>
          <a:xfrm>
            <a:off x="3076575" y="4422775"/>
            <a:ext cx="4218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性能测试延迟现象与单笔分析相吻合</a:t>
            </a:r>
          </a:p>
          <a:p>
            <a:r>
              <a:rPr lang="zh-CN" altLang="en-US" sz="900"/>
              <a:t>（当前版本在</a:t>
            </a:r>
            <a:r>
              <a:rPr lang="en-US" sz="900"/>
              <a:t>1000TPS</a:t>
            </a:r>
            <a:r>
              <a:rPr lang="zh-CN" altLang="en-US" sz="900"/>
              <a:t>持续</a:t>
            </a:r>
            <a:r>
              <a:rPr lang="en-US" altLang="zh-CN" sz="900"/>
              <a:t>10s</a:t>
            </a:r>
            <a:r>
              <a:rPr lang="zh-CN" altLang="en-US" sz="900"/>
              <a:t>后（存量订单</a:t>
            </a:r>
            <a:r>
              <a:rPr lang="en-US" altLang="zh-CN" sz="900"/>
              <a:t>10000</a:t>
            </a:r>
            <a:r>
              <a:rPr lang="zh-CN" altLang="en-US" sz="900"/>
              <a:t>）计算行情总延迟开始超过</a:t>
            </a:r>
            <a:r>
              <a:rPr lang="en-US" altLang="zh-CN" sz="900"/>
              <a:t>1s</a:t>
            </a:r>
            <a:r>
              <a:rPr lang="zh-CN" altLang="en-US" sz="900"/>
              <a:t>）</a:t>
            </a:r>
          </a:p>
        </p:txBody>
      </p:sp>
      <p:sp>
        <p:nvSpPr>
          <p:cNvPr id="46" name="Isosceles Triangle 45"/>
          <p:cNvSpPr/>
          <p:nvPr/>
        </p:nvSpPr>
        <p:spPr>
          <a:xfrm>
            <a:off x="2038350" y="3587750"/>
            <a:ext cx="135890" cy="14478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Box 46"/>
          <p:cNvSpPr txBox="1"/>
          <p:nvPr/>
        </p:nvSpPr>
        <p:spPr>
          <a:xfrm>
            <a:off x="1553845" y="3732530"/>
            <a:ext cx="17830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/>
              <a:t>随存量订单增加，计算显著变慢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788410" y="3341370"/>
            <a:ext cx="2078990" cy="167640"/>
          </a:xfrm>
          <a:prstGeom prst="rect">
            <a:avLst/>
          </a:prstGeom>
          <a:solidFill>
            <a:schemeClr val="tx2"/>
          </a:solidFill>
          <a:ln w="635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>
                <a:sym typeface="+mn-ea"/>
              </a:rPr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54470" y="38735"/>
            <a:ext cx="2514600" cy="64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2461</Words>
  <Application>Microsoft Office PowerPoint</Application>
  <PresentationFormat>全屏显示(16:9)</PresentationFormat>
  <Paragraphs>518</Paragraphs>
  <Slides>19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思源黑体 CN Medium</vt:lpstr>
      <vt:lpstr>思源黑体 CN Regular</vt:lpstr>
      <vt:lpstr>Microsoft YaHei</vt:lpstr>
      <vt:lpstr>Arial</vt:lpstr>
      <vt:lpstr>Calibri</vt:lpstr>
      <vt:lpstr>Calibri Light</vt:lpstr>
      <vt:lpstr>Wingdings</vt:lpstr>
      <vt:lpstr>Office 主题</vt:lpstr>
      <vt:lpstr>现券ODM私有行情性能优化技术攻关</vt:lpstr>
      <vt:lpstr>PowerPoint 演示文稿</vt:lpstr>
      <vt:lpstr>报价和行情</vt:lpstr>
      <vt:lpstr>授信与行情</vt:lpstr>
      <vt:lpstr>债券与行情</vt:lpstr>
      <vt:lpstr>行情计算量分析</vt:lpstr>
      <vt:lpstr>PowerPoint 演示文稿</vt:lpstr>
      <vt:lpstr>技术部署架构</vt:lpstr>
      <vt:lpstr>生产单笔行情时间消耗分析</vt:lpstr>
      <vt:lpstr>生产实际计算和整体延迟分析</vt:lpstr>
      <vt:lpstr>延迟消耗影响因子分析</vt:lpstr>
      <vt:lpstr>PowerPoint 演示文稿</vt:lpstr>
      <vt:lpstr>性能优化最终目标</vt:lpstr>
      <vt:lpstr>计算过程改造（全改增）</vt:lpstr>
      <vt:lpstr>并行计算改造</vt:lpstr>
      <vt:lpstr>前后台交互改造（机构+券订阅）</vt:lpstr>
      <vt:lpstr>业务优化改造</vt:lpstr>
      <vt:lpstr>优化后行情计算性能分析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陈铭</dc:creator>
  <cp:lastModifiedBy>Windows 用户</cp:lastModifiedBy>
  <cp:revision>704</cp:revision>
  <dcterms:created xsi:type="dcterms:W3CDTF">2020-07-08T03:36:56Z</dcterms:created>
  <dcterms:modified xsi:type="dcterms:W3CDTF">2020-07-09T05:57:58Z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1033-2.4.0.3964</vt:lpwstr>
  </property>
</Properties>
</file>