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notesMasterIdLst>
    <p:notesMasterId r:id="rId12"/>
  </p:notesMasterIdLst>
  <p:sldIdLst>
    <p:sldId id="1771" r:id="rId2"/>
    <p:sldId id="441" r:id="rId3"/>
    <p:sldId id="1772" r:id="rId4"/>
    <p:sldId id="1779" r:id="rId5"/>
    <p:sldId id="1784" r:id="rId6"/>
    <p:sldId id="1774" r:id="rId7"/>
    <p:sldId id="1782" r:id="rId8"/>
    <p:sldId id="1785" r:id="rId9"/>
    <p:sldId id="1778" r:id="rId10"/>
    <p:sldId id="42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葛 韵华" initials="葛" lastIdx="1" clrIdx="0">
    <p:extLst>
      <p:ext uri="{19B8F6BF-5375-455C-9EA6-DF929625EA0E}">
        <p15:presenceInfo xmlns:p15="http://schemas.microsoft.com/office/powerpoint/2012/main" userId="S::geyunhua@zhpmo.partner.onmschina.cn::60eaa10b-fe2c-44aa-ae39-ad3ec7cebf7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0BA"/>
    <a:srgbClr val="BF8F60"/>
    <a:srgbClr val="2868B1"/>
    <a:srgbClr val="AB8350"/>
    <a:srgbClr val="74AFDC"/>
    <a:srgbClr val="4C88C4"/>
    <a:srgbClr val="3D70B5"/>
    <a:srgbClr val="A6A6A6"/>
    <a:srgbClr val="BFBFB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/>
    <p:restoredTop sz="92391" autoAdjust="0"/>
  </p:normalViewPr>
  <p:slideViewPr>
    <p:cSldViewPr snapToGrid="0" snapToObjects="1">
      <p:cViewPr varScale="1">
        <p:scale>
          <a:sx n="73" d="100"/>
          <a:sy n="73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0D253-F4A2-0746-849B-94811C2819C5}" type="datetimeFigureOut">
              <a:rPr kumimoji="1" lang="zh-CN" altLang="en-US" smtClean="0"/>
              <a:t>2021/3/26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7EAEC-93D4-7D47-B290-A77B968B7A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362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7EAEC-93D4-7D47-B290-A77B968B7AE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692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7EAEC-93D4-7D47-B290-A77B968B7AE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069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7EAEC-93D4-7D47-B290-A77B968B7AE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9240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7EAEC-93D4-7D47-B290-A77B968B7AE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745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7EAEC-93D4-7D47-B290-A77B968B7AE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988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7EAEC-93D4-7D47-B290-A77B968B7AE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076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7EAEC-93D4-7D47-B290-A77B968B7AE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5249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7EAEC-93D4-7D47-B290-A77B968B7AE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4631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7EAEC-93D4-7D47-B290-A77B968B7AE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391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9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1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5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169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版式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8DE1602-E2FB-D745-9FDF-38AFCF44F8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C9775C96-776C-CB4D-A055-83625B1D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228600"/>
            <a:ext cx="7702550" cy="5588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200" b="1" i="0" baseline="0">
                <a:solidFill>
                  <a:srgbClr val="2868B2"/>
                </a:solidFill>
                <a:latin typeface="Source Han Sans CN" panose="020B0500000000000000" pitchFamily="34" charset="-128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33646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8FAF659-05B1-B446-8B1D-9EB3036B6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4BDC852F-2DD1-6247-ADC7-8F93CFA1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4168027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 i="0">
                <a:solidFill>
                  <a:schemeClr val="accent6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7EEF9DB4-910A-BC42-9F94-DCA3D7F7FF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152650" y="5407454"/>
            <a:ext cx="7886700" cy="60429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lang="zh-CN" altLang="en-US" sz="2800" b="0" i="0">
                <a:solidFill>
                  <a:schemeClr val="accent6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16104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1CC836-CD0A-C54B-A376-A5DD3A5618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CEDA43AD-0DAC-CB40-BADF-1CE33309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713627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F3244C32-A6FB-134C-B431-6CB89F8F009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8350" y="1953054"/>
            <a:ext cx="7886700" cy="60429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lang="zh-CN" altLang="en-US" sz="2800" b="0" i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75578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885F7A91-672F-AE49-8DF9-92A878E9920A}"/>
              </a:ext>
            </a:extLst>
          </p:cNvPr>
          <p:cNvSpPr/>
          <p:nvPr userDrawn="1"/>
        </p:nvSpPr>
        <p:spPr>
          <a:xfrm>
            <a:off x="4856018" y="3594102"/>
            <a:ext cx="593265" cy="593265"/>
          </a:xfrm>
          <a:prstGeom prst="rect">
            <a:avLst/>
          </a:prstGeom>
          <a:solidFill>
            <a:srgbClr val="286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2CB4C5-8589-0640-88E8-CC2D427201A1}"/>
              </a:ext>
            </a:extLst>
          </p:cNvPr>
          <p:cNvSpPr/>
          <p:nvPr userDrawn="1"/>
        </p:nvSpPr>
        <p:spPr>
          <a:xfrm>
            <a:off x="0" y="-13970"/>
            <a:ext cx="4006735" cy="6885305"/>
          </a:xfrm>
          <a:prstGeom prst="rect">
            <a:avLst/>
          </a:prstGeom>
          <a:solidFill>
            <a:srgbClr val="2C7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C42F86-FD2E-4E4F-9A4C-234D14A0D96C}"/>
              </a:ext>
            </a:extLst>
          </p:cNvPr>
          <p:cNvSpPr/>
          <p:nvPr userDrawn="1"/>
        </p:nvSpPr>
        <p:spPr>
          <a:xfrm>
            <a:off x="2549795" y="509794"/>
            <a:ext cx="2887838" cy="2359022"/>
          </a:xfrm>
          <a:prstGeom prst="rect">
            <a:avLst/>
          </a:prstGeom>
          <a:noFill/>
          <a:ln w="127000">
            <a:solidFill>
              <a:srgbClr val="BF8F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1C626AD1-33E6-714B-A688-92FBFCC95E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9250" y="1009875"/>
            <a:ext cx="2212279" cy="77978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4800" b="1" i="0">
                <a:solidFill>
                  <a:schemeClr val="accent5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20656053-D997-AC46-9D0C-690E1411B9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250" y="1791265"/>
            <a:ext cx="4934697" cy="558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3200" b="0" i="0">
                <a:solidFill>
                  <a:schemeClr val="accent5"/>
                </a:solidFill>
                <a:latin typeface="思源黑体R" panose="020B0500000000000000" pitchFamily="34" charset="-128"/>
                <a:ea typeface="思源黑体R" panose="020B0500000000000000" pitchFamily="34" charset="-128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41A5F01-A13F-9645-920E-29AAAA19D1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90007" y="3594102"/>
            <a:ext cx="336665" cy="5588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200"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E83DD1-3E1C-B746-801F-4089103DB3B5}"/>
              </a:ext>
            </a:extLst>
          </p:cNvPr>
          <p:cNvSpPr/>
          <p:nvPr userDrawn="1"/>
        </p:nvSpPr>
        <p:spPr>
          <a:xfrm>
            <a:off x="4856018" y="4520801"/>
            <a:ext cx="593265" cy="593265"/>
          </a:xfrm>
          <a:prstGeom prst="rect">
            <a:avLst/>
          </a:prstGeom>
          <a:solidFill>
            <a:srgbClr val="286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8EE989-80B3-D948-9C9D-43CBEFE91FC6}"/>
              </a:ext>
            </a:extLst>
          </p:cNvPr>
          <p:cNvSpPr/>
          <p:nvPr userDrawn="1"/>
        </p:nvSpPr>
        <p:spPr>
          <a:xfrm>
            <a:off x="4856018" y="5447500"/>
            <a:ext cx="593265" cy="593265"/>
          </a:xfrm>
          <a:prstGeom prst="rect">
            <a:avLst/>
          </a:prstGeom>
          <a:solidFill>
            <a:srgbClr val="286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接连接符 6">
            <a:extLst>
              <a:ext uri="{FF2B5EF4-FFF2-40B4-BE49-F238E27FC236}">
                <a16:creationId xmlns:a16="http://schemas.microsoft.com/office/drawing/2014/main" id="{084F6C41-A5E4-0943-9335-542D914A6F0C}"/>
              </a:ext>
            </a:extLst>
          </p:cNvPr>
          <p:cNvCxnSpPr>
            <a:cxnSpLocks/>
          </p:cNvCxnSpPr>
          <p:nvPr userDrawn="1"/>
        </p:nvCxnSpPr>
        <p:spPr>
          <a:xfrm>
            <a:off x="5437091" y="4168598"/>
            <a:ext cx="5619595" cy="6577"/>
          </a:xfrm>
          <a:prstGeom prst="line">
            <a:avLst/>
          </a:prstGeom>
          <a:ln>
            <a:solidFill>
              <a:srgbClr val="BF8F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6">
            <a:extLst>
              <a:ext uri="{FF2B5EF4-FFF2-40B4-BE49-F238E27FC236}">
                <a16:creationId xmlns:a16="http://schemas.microsoft.com/office/drawing/2014/main" id="{DBE8EC95-7267-E249-89E6-7C21F19F2C63}"/>
              </a:ext>
            </a:extLst>
          </p:cNvPr>
          <p:cNvCxnSpPr>
            <a:cxnSpLocks/>
          </p:cNvCxnSpPr>
          <p:nvPr userDrawn="1"/>
        </p:nvCxnSpPr>
        <p:spPr>
          <a:xfrm>
            <a:off x="5437091" y="5101658"/>
            <a:ext cx="5619595" cy="6577"/>
          </a:xfrm>
          <a:prstGeom prst="line">
            <a:avLst/>
          </a:prstGeom>
          <a:ln>
            <a:solidFill>
              <a:srgbClr val="BF8F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6">
            <a:extLst>
              <a:ext uri="{FF2B5EF4-FFF2-40B4-BE49-F238E27FC236}">
                <a16:creationId xmlns:a16="http://schemas.microsoft.com/office/drawing/2014/main" id="{63CF74CE-3F8E-AF4F-BF0A-75252E71C6D4}"/>
              </a:ext>
            </a:extLst>
          </p:cNvPr>
          <p:cNvCxnSpPr>
            <a:cxnSpLocks/>
          </p:cNvCxnSpPr>
          <p:nvPr userDrawn="1"/>
        </p:nvCxnSpPr>
        <p:spPr>
          <a:xfrm>
            <a:off x="5437091" y="6022526"/>
            <a:ext cx="5619595" cy="6577"/>
          </a:xfrm>
          <a:prstGeom prst="line">
            <a:avLst/>
          </a:prstGeom>
          <a:ln>
            <a:solidFill>
              <a:srgbClr val="BF8F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56B56A-7502-CD48-9A05-6E0FC4BA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1228" y="3645677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5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A27D7D38-668B-8641-8ADA-6E4B19AEEC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1228" y="4572269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5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09853F9F-445B-8A46-B2A4-0B820E6D37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1228" y="5523245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5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62181BEC-0F70-9044-9FAF-EA370E9224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60940" y="4581762"/>
            <a:ext cx="365732" cy="5023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7" name="文本占位符 2">
            <a:extLst>
              <a:ext uri="{FF2B5EF4-FFF2-40B4-BE49-F238E27FC236}">
                <a16:creationId xmlns:a16="http://schemas.microsoft.com/office/drawing/2014/main" id="{BE2513AD-E0B3-2E41-9DEA-6ADABA2728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0940" y="5532844"/>
            <a:ext cx="365732" cy="5022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</a:rPr>
              <a:t>3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78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885F7A91-672F-AE49-8DF9-92A878E9920A}"/>
              </a:ext>
            </a:extLst>
          </p:cNvPr>
          <p:cNvSpPr/>
          <p:nvPr userDrawn="1"/>
        </p:nvSpPr>
        <p:spPr>
          <a:xfrm>
            <a:off x="4856018" y="3594102"/>
            <a:ext cx="593265" cy="593265"/>
          </a:xfrm>
          <a:prstGeom prst="rect">
            <a:avLst/>
          </a:prstGeom>
          <a:solidFill>
            <a:srgbClr val="286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2CB4C5-8589-0640-88E8-CC2D427201A1}"/>
              </a:ext>
            </a:extLst>
          </p:cNvPr>
          <p:cNvSpPr/>
          <p:nvPr userDrawn="1"/>
        </p:nvSpPr>
        <p:spPr>
          <a:xfrm>
            <a:off x="0" y="-13970"/>
            <a:ext cx="4006735" cy="6885305"/>
          </a:xfrm>
          <a:prstGeom prst="rect">
            <a:avLst/>
          </a:prstGeom>
          <a:solidFill>
            <a:srgbClr val="2C7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C42F86-FD2E-4E4F-9A4C-234D14A0D96C}"/>
              </a:ext>
            </a:extLst>
          </p:cNvPr>
          <p:cNvSpPr/>
          <p:nvPr userDrawn="1"/>
        </p:nvSpPr>
        <p:spPr>
          <a:xfrm>
            <a:off x="2549795" y="509794"/>
            <a:ext cx="2887838" cy="2359022"/>
          </a:xfrm>
          <a:prstGeom prst="rect">
            <a:avLst/>
          </a:prstGeom>
          <a:noFill/>
          <a:ln w="127000">
            <a:solidFill>
              <a:srgbClr val="BF8F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1C626AD1-33E6-714B-A688-92FBFCC95E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9250" y="1009875"/>
            <a:ext cx="2212279" cy="77978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4800" b="1" i="0">
                <a:solidFill>
                  <a:schemeClr val="accent5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20656053-D997-AC46-9D0C-690E1411B9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250" y="1791265"/>
            <a:ext cx="4934697" cy="558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3200" b="0" i="0">
                <a:solidFill>
                  <a:schemeClr val="accent5"/>
                </a:solidFill>
                <a:latin typeface="思源黑体R" panose="020B0500000000000000" pitchFamily="34" charset="-128"/>
                <a:ea typeface="思源黑体R" panose="020B0500000000000000" pitchFamily="34" charset="-128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41A5F01-A13F-9645-920E-29AAAA19D1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90007" y="3594102"/>
            <a:ext cx="336665" cy="5588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200"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E83DD1-3E1C-B746-801F-4089103DB3B5}"/>
              </a:ext>
            </a:extLst>
          </p:cNvPr>
          <p:cNvSpPr/>
          <p:nvPr userDrawn="1"/>
        </p:nvSpPr>
        <p:spPr>
          <a:xfrm>
            <a:off x="4856018" y="4520801"/>
            <a:ext cx="593265" cy="593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8EE989-80B3-D948-9C9D-43CBEFE91FC6}"/>
              </a:ext>
            </a:extLst>
          </p:cNvPr>
          <p:cNvSpPr/>
          <p:nvPr userDrawn="1"/>
        </p:nvSpPr>
        <p:spPr>
          <a:xfrm>
            <a:off x="4856018" y="5447500"/>
            <a:ext cx="593265" cy="593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接连接符 6">
            <a:extLst>
              <a:ext uri="{FF2B5EF4-FFF2-40B4-BE49-F238E27FC236}">
                <a16:creationId xmlns:a16="http://schemas.microsoft.com/office/drawing/2014/main" id="{084F6C41-A5E4-0943-9335-542D914A6F0C}"/>
              </a:ext>
            </a:extLst>
          </p:cNvPr>
          <p:cNvCxnSpPr>
            <a:cxnSpLocks/>
          </p:cNvCxnSpPr>
          <p:nvPr userDrawn="1"/>
        </p:nvCxnSpPr>
        <p:spPr>
          <a:xfrm>
            <a:off x="5437091" y="4168598"/>
            <a:ext cx="5619595" cy="6577"/>
          </a:xfrm>
          <a:prstGeom prst="line">
            <a:avLst/>
          </a:prstGeom>
          <a:ln>
            <a:solidFill>
              <a:srgbClr val="BF8F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6">
            <a:extLst>
              <a:ext uri="{FF2B5EF4-FFF2-40B4-BE49-F238E27FC236}">
                <a16:creationId xmlns:a16="http://schemas.microsoft.com/office/drawing/2014/main" id="{DBE8EC95-7267-E249-89E6-7C21F19F2C63}"/>
              </a:ext>
            </a:extLst>
          </p:cNvPr>
          <p:cNvCxnSpPr>
            <a:cxnSpLocks/>
          </p:cNvCxnSpPr>
          <p:nvPr userDrawn="1"/>
        </p:nvCxnSpPr>
        <p:spPr>
          <a:xfrm>
            <a:off x="5437091" y="5101658"/>
            <a:ext cx="5619595" cy="65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6">
            <a:extLst>
              <a:ext uri="{FF2B5EF4-FFF2-40B4-BE49-F238E27FC236}">
                <a16:creationId xmlns:a16="http://schemas.microsoft.com/office/drawing/2014/main" id="{63CF74CE-3F8E-AF4F-BF0A-75252E71C6D4}"/>
              </a:ext>
            </a:extLst>
          </p:cNvPr>
          <p:cNvCxnSpPr>
            <a:cxnSpLocks/>
          </p:cNvCxnSpPr>
          <p:nvPr userDrawn="1"/>
        </p:nvCxnSpPr>
        <p:spPr>
          <a:xfrm>
            <a:off x="5437091" y="6022526"/>
            <a:ext cx="5619595" cy="65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56B56A-7502-CD48-9A05-6E0FC4BA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1228" y="3645677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5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A27D7D38-668B-8641-8ADA-6E4B19AEEC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1228" y="4572269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2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09853F9F-445B-8A46-B2A4-0B820E6D37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1228" y="5523245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2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62181BEC-0F70-9044-9FAF-EA370E9224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60940" y="4581762"/>
            <a:ext cx="365732" cy="5023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7" name="文本占位符 2">
            <a:extLst>
              <a:ext uri="{FF2B5EF4-FFF2-40B4-BE49-F238E27FC236}">
                <a16:creationId xmlns:a16="http://schemas.microsoft.com/office/drawing/2014/main" id="{BE2513AD-E0B3-2E41-9DEA-6ADABA2728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0940" y="5532844"/>
            <a:ext cx="365732" cy="5022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</a:rPr>
              <a:t>3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526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885F7A91-672F-AE49-8DF9-92A878E9920A}"/>
              </a:ext>
            </a:extLst>
          </p:cNvPr>
          <p:cNvSpPr/>
          <p:nvPr userDrawn="1"/>
        </p:nvSpPr>
        <p:spPr>
          <a:xfrm>
            <a:off x="4856018" y="3594102"/>
            <a:ext cx="593265" cy="593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2CB4C5-8589-0640-88E8-CC2D427201A1}"/>
              </a:ext>
            </a:extLst>
          </p:cNvPr>
          <p:cNvSpPr/>
          <p:nvPr userDrawn="1"/>
        </p:nvSpPr>
        <p:spPr>
          <a:xfrm>
            <a:off x="0" y="-13970"/>
            <a:ext cx="4006735" cy="6885305"/>
          </a:xfrm>
          <a:prstGeom prst="rect">
            <a:avLst/>
          </a:prstGeom>
          <a:solidFill>
            <a:srgbClr val="2C7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C42F86-FD2E-4E4F-9A4C-234D14A0D96C}"/>
              </a:ext>
            </a:extLst>
          </p:cNvPr>
          <p:cNvSpPr/>
          <p:nvPr userDrawn="1"/>
        </p:nvSpPr>
        <p:spPr>
          <a:xfrm>
            <a:off x="2549795" y="509794"/>
            <a:ext cx="2887838" cy="2359022"/>
          </a:xfrm>
          <a:prstGeom prst="rect">
            <a:avLst/>
          </a:prstGeom>
          <a:noFill/>
          <a:ln w="127000">
            <a:solidFill>
              <a:srgbClr val="BF8F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1C626AD1-33E6-714B-A688-92FBFCC95E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9250" y="1009875"/>
            <a:ext cx="2212279" cy="77978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4800" b="1" i="0">
                <a:solidFill>
                  <a:schemeClr val="accent5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20656053-D997-AC46-9D0C-690E1411B9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250" y="1791265"/>
            <a:ext cx="4934697" cy="558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3200" b="0" i="0">
                <a:solidFill>
                  <a:schemeClr val="accent5"/>
                </a:solidFill>
                <a:latin typeface="思源黑体R" panose="020B0500000000000000" pitchFamily="34" charset="-128"/>
                <a:ea typeface="思源黑体R" panose="020B0500000000000000" pitchFamily="34" charset="-128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41A5F01-A13F-9645-920E-29AAAA19D1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90007" y="3594102"/>
            <a:ext cx="336665" cy="5588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200"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E83DD1-3E1C-B746-801F-4089103DB3B5}"/>
              </a:ext>
            </a:extLst>
          </p:cNvPr>
          <p:cNvSpPr/>
          <p:nvPr userDrawn="1"/>
        </p:nvSpPr>
        <p:spPr>
          <a:xfrm>
            <a:off x="4856018" y="4520801"/>
            <a:ext cx="593265" cy="593265"/>
          </a:xfrm>
          <a:prstGeom prst="rect">
            <a:avLst/>
          </a:prstGeom>
          <a:solidFill>
            <a:srgbClr val="286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8EE989-80B3-D948-9C9D-43CBEFE91FC6}"/>
              </a:ext>
            </a:extLst>
          </p:cNvPr>
          <p:cNvSpPr/>
          <p:nvPr userDrawn="1"/>
        </p:nvSpPr>
        <p:spPr>
          <a:xfrm>
            <a:off x="4856018" y="5447500"/>
            <a:ext cx="593265" cy="593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接连接符 6">
            <a:extLst>
              <a:ext uri="{FF2B5EF4-FFF2-40B4-BE49-F238E27FC236}">
                <a16:creationId xmlns:a16="http://schemas.microsoft.com/office/drawing/2014/main" id="{084F6C41-A5E4-0943-9335-542D914A6F0C}"/>
              </a:ext>
            </a:extLst>
          </p:cNvPr>
          <p:cNvCxnSpPr>
            <a:cxnSpLocks/>
          </p:cNvCxnSpPr>
          <p:nvPr userDrawn="1"/>
        </p:nvCxnSpPr>
        <p:spPr>
          <a:xfrm>
            <a:off x="5437091" y="4168598"/>
            <a:ext cx="5619595" cy="65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6">
            <a:extLst>
              <a:ext uri="{FF2B5EF4-FFF2-40B4-BE49-F238E27FC236}">
                <a16:creationId xmlns:a16="http://schemas.microsoft.com/office/drawing/2014/main" id="{DBE8EC95-7267-E249-89E6-7C21F19F2C63}"/>
              </a:ext>
            </a:extLst>
          </p:cNvPr>
          <p:cNvCxnSpPr>
            <a:cxnSpLocks/>
          </p:cNvCxnSpPr>
          <p:nvPr userDrawn="1"/>
        </p:nvCxnSpPr>
        <p:spPr>
          <a:xfrm>
            <a:off x="5437091" y="5101658"/>
            <a:ext cx="5619595" cy="6577"/>
          </a:xfrm>
          <a:prstGeom prst="line">
            <a:avLst/>
          </a:prstGeom>
          <a:ln>
            <a:solidFill>
              <a:srgbClr val="BF8F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6">
            <a:extLst>
              <a:ext uri="{FF2B5EF4-FFF2-40B4-BE49-F238E27FC236}">
                <a16:creationId xmlns:a16="http://schemas.microsoft.com/office/drawing/2014/main" id="{63CF74CE-3F8E-AF4F-BF0A-75252E71C6D4}"/>
              </a:ext>
            </a:extLst>
          </p:cNvPr>
          <p:cNvCxnSpPr>
            <a:cxnSpLocks/>
          </p:cNvCxnSpPr>
          <p:nvPr userDrawn="1"/>
        </p:nvCxnSpPr>
        <p:spPr>
          <a:xfrm>
            <a:off x="5437091" y="6022526"/>
            <a:ext cx="5619595" cy="65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56B56A-7502-CD48-9A05-6E0FC4BA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1228" y="3645677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2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A27D7D38-668B-8641-8ADA-6E4B19AEEC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1228" y="4572269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5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09853F9F-445B-8A46-B2A4-0B820E6D37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1228" y="5523245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2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62181BEC-0F70-9044-9FAF-EA370E9224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60940" y="4581762"/>
            <a:ext cx="365732" cy="5023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7" name="文本占位符 2">
            <a:extLst>
              <a:ext uri="{FF2B5EF4-FFF2-40B4-BE49-F238E27FC236}">
                <a16:creationId xmlns:a16="http://schemas.microsoft.com/office/drawing/2014/main" id="{BE2513AD-E0B3-2E41-9DEA-6ADABA2728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0940" y="5532844"/>
            <a:ext cx="365732" cy="5022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</a:rPr>
              <a:t>3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7241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885F7A91-672F-AE49-8DF9-92A878E9920A}"/>
              </a:ext>
            </a:extLst>
          </p:cNvPr>
          <p:cNvSpPr/>
          <p:nvPr userDrawn="1"/>
        </p:nvSpPr>
        <p:spPr>
          <a:xfrm>
            <a:off x="4856018" y="3594102"/>
            <a:ext cx="593265" cy="593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2CB4C5-8589-0640-88E8-CC2D427201A1}"/>
              </a:ext>
            </a:extLst>
          </p:cNvPr>
          <p:cNvSpPr/>
          <p:nvPr userDrawn="1"/>
        </p:nvSpPr>
        <p:spPr>
          <a:xfrm>
            <a:off x="0" y="-13970"/>
            <a:ext cx="4006735" cy="6885305"/>
          </a:xfrm>
          <a:prstGeom prst="rect">
            <a:avLst/>
          </a:prstGeom>
          <a:solidFill>
            <a:srgbClr val="2C7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C42F86-FD2E-4E4F-9A4C-234D14A0D96C}"/>
              </a:ext>
            </a:extLst>
          </p:cNvPr>
          <p:cNvSpPr/>
          <p:nvPr userDrawn="1"/>
        </p:nvSpPr>
        <p:spPr>
          <a:xfrm>
            <a:off x="2549795" y="509794"/>
            <a:ext cx="2887838" cy="2359022"/>
          </a:xfrm>
          <a:prstGeom prst="rect">
            <a:avLst/>
          </a:prstGeom>
          <a:noFill/>
          <a:ln w="127000">
            <a:solidFill>
              <a:srgbClr val="BF8F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1C626AD1-33E6-714B-A688-92FBFCC95E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9250" y="1009875"/>
            <a:ext cx="2212279" cy="77978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4800" b="1" i="0">
                <a:solidFill>
                  <a:schemeClr val="accent5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20656053-D997-AC46-9D0C-690E1411B9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250" y="1791265"/>
            <a:ext cx="4934697" cy="558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3200" b="0" i="0">
                <a:solidFill>
                  <a:schemeClr val="accent5"/>
                </a:solidFill>
                <a:latin typeface="思源黑体R" panose="020B0500000000000000" pitchFamily="34" charset="-128"/>
                <a:ea typeface="思源黑体R" panose="020B0500000000000000" pitchFamily="34" charset="-128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41A5F01-A13F-9645-920E-29AAAA19D1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90007" y="3594102"/>
            <a:ext cx="336665" cy="5588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200"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E83DD1-3E1C-B746-801F-4089103DB3B5}"/>
              </a:ext>
            </a:extLst>
          </p:cNvPr>
          <p:cNvSpPr/>
          <p:nvPr userDrawn="1"/>
        </p:nvSpPr>
        <p:spPr>
          <a:xfrm>
            <a:off x="4856018" y="4520801"/>
            <a:ext cx="593265" cy="593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8EE989-80B3-D948-9C9D-43CBEFE91FC6}"/>
              </a:ext>
            </a:extLst>
          </p:cNvPr>
          <p:cNvSpPr/>
          <p:nvPr userDrawn="1"/>
        </p:nvSpPr>
        <p:spPr>
          <a:xfrm>
            <a:off x="4856018" y="5447500"/>
            <a:ext cx="593265" cy="593265"/>
          </a:xfrm>
          <a:prstGeom prst="rect">
            <a:avLst/>
          </a:prstGeom>
          <a:solidFill>
            <a:srgbClr val="286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接连接符 6">
            <a:extLst>
              <a:ext uri="{FF2B5EF4-FFF2-40B4-BE49-F238E27FC236}">
                <a16:creationId xmlns:a16="http://schemas.microsoft.com/office/drawing/2014/main" id="{084F6C41-A5E4-0943-9335-542D914A6F0C}"/>
              </a:ext>
            </a:extLst>
          </p:cNvPr>
          <p:cNvCxnSpPr>
            <a:cxnSpLocks/>
          </p:cNvCxnSpPr>
          <p:nvPr userDrawn="1"/>
        </p:nvCxnSpPr>
        <p:spPr>
          <a:xfrm>
            <a:off x="5437091" y="4168598"/>
            <a:ext cx="5619595" cy="65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6">
            <a:extLst>
              <a:ext uri="{FF2B5EF4-FFF2-40B4-BE49-F238E27FC236}">
                <a16:creationId xmlns:a16="http://schemas.microsoft.com/office/drawing/2014/main" id="{DBE8EC95-7267-E249-89E6-7C21F19F2C63}"/>
              </a:ext>
            </a:extLst>
          </p:cNvPr>
          <p:cNvCxnSpPr>
            <a:cxnSpLocks/>
          </p:cNvCxnSpPr>
          <p:nvPr userDrawn="1"/>
        </p:nvCxnSpPr>
        <p:spPr>
          <a:xfrm>
            <a:off x="5437091" y="5101658"/>
            <a:ext cx="5619595" cy="65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6">
            <a:extLst>
              <a:ext uri="{FF2B5EF4-FFF2-40B4-BE49-F238E27FC236}">
                <a16:creationId xmlns:a16="http://schemas.microsoft.com/office/drawing/2014/main" id="{63CF74CE-3F8E-AF4F-BF0A-75252E71C6D4}"/>
              </a:ext>
            </a:extLst>
          </p:cNvPr>
          <p:cNvCxnSpPr>
            <a:cxnSpLocks/>
          </p:cNvCxnSpPr>
          <p:nvPr userDrawn="1"/>
        </p:nvCxnSpPr>
        <p:spPr>
          <a:xfrm>
            <a:off x="5437091" y="6022526"/>
            <a:ext cx="5619595" cy="6577"/>
          </a:xfrm>
          <a:prstGeom prst="line">
            <a:avLst/>
          </a:prstGeom>
          <a:ln>
            <a:solidFill>
              <a:srgbClr val="BF8F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56B56A-7502-CD48-9A05-6E0FC4BA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1228" y="3645677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2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A27D7D38-668B-8641-8ADA-6E4B19AEEC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1228" y="4572269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2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09853F9F-445B-8A46-B2A4-0B820E6D37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1228" y="5523245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5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62181BEC-0F70-9044-9FAF-EA370E9224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60940" y="4581762"/>
            <a:ext cx="365732" cy="5023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7" name="文本占位符 2">
            <a:extLst>
              <a:ext uri="{FF2B5EF4-FFF2-40B4-BE49-F238E27FC236}">
                <a16:creationId xmlns:a16="http://schemas.microsoft.com/office/drawing/2014/main" id="{BE2513AD-E0B3-2E41-9DEA-6ADABA2728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0940" y="5532844"/>
            <a:ext cx="365732" cy="5022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</a:rPr>
              <a:t>3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38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611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885F7A91-672F-AE49-8DF9-92A878E9920A}"/>
              </a:ext>
            </a:extLst>
          </p:cNvPr>
          <p:cNvSpPr/>
          <p:nvPr userDrawn="1"/>
        </p:nvSpPr>
        <p:spPr>
          <a:xfrm>
            <a:off x="4856018" y="1167894"/>
            <a:ext cx="593265" cy="593265"/>
          </a:xfrm>
          <a:prstGeom prst="rect">
            <a:avLst/>
          </a:prstGeom>
          <a:solidFill>
            <a:srgbClr val="286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2CB4C5-8589-0640-88E8-CC2D427201A1}"/>
              </a:ext>
            </a:extLst>
          </p:cNvPr>
          <p:cNvSpPr/>
          <p:nvPr userDrawn="1"/>
        </p:nvSpPr>
        <p:spPr>
          <a:xfrm>
            <a:off x="0" y="-13970"/>
            <a:ext cx="4006735" cy="6885305"/>
          </a:xfrm>
          <a:prstGeom prst="rect">
            <a:avLst/>
          </a:prstGeom>
          <a:solidFill>
            <a:srgbClr val="2C7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1C626AD1-33E6-714B-A688-92FBFCC95E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09591" y="2679916"/>
            <a:ext cx="2597144" cy="779784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4800"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20656053-D997-AC46-9D0C-690E1411B9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9592" y="3493185"/>
            <a:ext cx="2597144" cy="5588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思源黑体R" panose="020B0500000000000000" pitchFamily="34" charset="-128"/>
                <a:ea typeface="思源黑体R" panose="020B0500000000000000" pitchFamily="34" charset="-128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41A5F01-A13F-9645-920E-29AAAA19D1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90007" y="1167894"/>
            <a:ext cx="336665" cy="5588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200"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E83DD1-3E1C-B746-801F-4089103DB3B5}"/>
              </a:ext>
            </a:extLst>
          </p:cNvPr>
          <p:cNvSpPr/>
          <p:nvPr userDrawn="1"/>
        </p:nvSpPr>
        <p:spPr>
          <a:xfrm>
            <a:off x="4856018" y="2131169"/>
            <a:ext cx="593265" cy="593265"/>
          </a:xfrm>
          <a:prstGeom prst="rect">
            <a:avLst/>
          </a:prstGeom>
          <a:solidFill>
            <a:srgbClr val="286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8EE989-80B3-D948-9C9D-43CBEFE91FC6}"/>
              </a:ext>
            </a:extLst>
          </p:cNvPr>
          <p:cNvSpPr/>
          <p:nvPr userDrawn="1"/>
        </p:nvSpPr>
        <p:spPr>
          <a:xfrm>
            <a:off x="4856018" y="3106636"/>
            <a:ext cx="593265" cy="593265"/>
          </a:xfrm>
          <a:prstGeom prst="rect">
            <a:avLst/>
          </a:prstGeom>
          <a:solidFill>
            <a:srgbClr val="286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接连接符 6">
            <a:extLst>
              <a:ext uri="{FF2B5EF4-FFF2-40B4-BE49-F238E27FC236}">
                <a16:creationId xmlns:a16="http://schemas.microsoft.com/office/drawing/2014/main" id="{084F6C41-A5E4-0943-9335-542D914A6F0C}"/>
              </a:ext>
            </a:extLst>
          </p:cNvPr>
          <p:cNvCxnSpPr>
            <a:cxnSpLocks/>
          </p:cNvCxnSpPr>
          <p:nvPr userDrawn="1"/>
        </p:nvCxnSpPr>
        <p:spPr>
          <a:xfrm>
            <a:off x="5437091" y="1742390"/>
            <a:ext cx="5619595" cy="6577"/>
          </a:xfrm>
          <a:prstGeom prst="line">
            <a:avLst/>
          </a:prstGeom>
          <a:ln>
            <a:solidFill>
              <a:srgbClr val="BF8F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6">
            <a:extLst>
              <a:ext uri="{FF2B5EF4-FFF2-40B4-BE49-F238E27FC236}">
                <a16:creationId xmlns:a16="http://schemas.microsoft.com/office/drawing/2014/main" id="{DBE8EC95-7267-E249-89E6-7C21F19F2C63}"/>
              </a:ext>
            </a:extLst>
          </p:cNvPr>
          <p:cNvCxnSpPr>
            <a:cxnSpLocks/>
          </p:cNvCxnSpPr>
          <p:nvPr userDrawn="1"/>
        </p:nvCxnSpPr>
        <p:spPr>
          <a:xfrm>
            <a:off x="5437091" y="2712026"/>
            <a:ext cx="5619595" cy="6577"/>
          </a:xfrm>
          <a:prstGeom prst="line">
            <a:avLst/>
          </a:prstGeom>
          <a:ln>
            <a:solidFill>
              <a:srgbClr val="BF8F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6">
            <a:extLst>
              <a:ext uri="{FF2B5EF4-FFF2-40B4-BE49-F238E27FC236}">
                <a16:creationId xmlns:a16="http://schemas.microsoft.com/office/drawing/2014/main" id="{63CF74CE-3F8E-AF4F-BF0A-75252E71C6D4}"/>
              </a:ext>
            </a:extLst>
          </p:cNvPr>
          <p:cNvCxnSpPr>
            <a:cxnSpLocks/>
          </p:cNvCxnSpPr>
          <p:nvPr userDrawn="1"/>
        </p:nvCxnSpPr>
        <p:spPr>
          <a:xfrm>
            <a:off x="5437091" y="3681662"/>
            <a:ext cx="5619595" cy="6577"/>
          </a:xfrm>
          <a:prstGeom prst="line">
            <a:avLst/>
          </a:prstGeom>
          <a:ln>
            <a:solidFill>
              <a:srgbClr val="BF8F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56B56A-7502-CD48-9A05-6E0FC4BA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1228" y="1219469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5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A27D7D38-668B-8641-8ADA-6E4B19AEEC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1228" y="2182637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5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09853F9F-445B-8A46-B2A4-0B820E6D37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1228" y="3182381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5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62181BEC-0F70-9044-9FAF-EA370E9224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60940" y="2192130"/>
            <a:ext cx="365732" cy="5023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7" name="文本占位符 2">
            <a:extLst>
              <a:ext uri="{FF2B5EF4-FFF2-40B4-BE49-F238E27FC236}">
                <a16:creationId xmlns:a16="http://schemas.microsoft.com/office/drawing/2014/main" id="{BE2513AD-E0B3-2E41-9DEA-6ADABA2728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0940" y="3191980"/>
            <a:ext cx="365732" cy="5022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</a:rPr>
              <a:t>3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0E1CD50-F7B3-294C-91AB-FA34094932DE}"/>
              </a:ext>
            </a:extLst>
          </p:cNvPr>
          <p:cNvSpPr/>
          <p:nvPr userDrawn="1"/>
        </p:nvSpPr>
        <p:spPr>
          <a:xfrm>
            <a:off x="4856018" y="5093825"/>
            <a:ext cx="593265" cy="593265"/>
          </a:xfrm>
          <a:prstGeom prst="rect">
            <a:avLst/>
          </a:prstGeom>
          <a:solidFill>
            <a:srgbClr val="286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接连接符 6">
            <a:extLst>
              <a:ext uri="{FF2B5EF4-FFF2-40B4-BE49-F238E27FC236}">
                <a16:creationId xmlns:a16="http://schemas.microsoft.com/office/drawing/2014/main" id="{701B804D-A434-6545-B8AB-DEA4C46EC193}"/>
              </a:ext>
            </a:extLst>
          </p:cNvPr>
          <p:cNvCxnSpPr>
            <a:cxnSpLocks/>
          </p:cNvCxnSpPr>
          <p:nvPr userDrawn="1"/>
        </p:nvCxnSpPr>
        <p:spPr>
          <a:xfrm>
            <a:off x="5437091" y="5674682"/>
            <a:ext cx="5619595" cy="6577"/>
          </a:xfrm>
          <a:prstGeom prst="line">
            <a:avLst/>
          </a:prstGeom>
          <a:ln>
            <a:solidFill>
              <a:srgbClr val="BF8F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占位符 2">
            <a:extLst>
              <a:ext uri="{FF2B5EF4-FFF2-40B4-BE49-F238E27FC236}">
                <a16:creationId xmlns:a16="http://schemas.microsoft.com/office/drawing/2014/main" id="{76F97B07-4C29-F143-BDD3-92853EA45F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41228" y="5145293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5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42" name="文本占位符 2">
            <a:extLst>
              <a:ext uri="{FF2B5EF4-FFF2-40B4-BE49-F238E27FC236}">
                <a16:creationId xmlns:a16="http://schemas.microsoft.com/office/drawing/2014/main" id="{8D3C1CB9-527E-0643-ACEB-D74830E06B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0940" y="5154786"/>
            <a:ext cx="365732" cy="5023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A5BAB5C-727D-2B4C-8264-15BD3B15C5FE}"/>
              </a:ext>
            </a:extLst>
          </p:cNvPr>
          <p:cNvSpPr/>
          <p:nvPr userDrawn="1"/>
        </p:nvSpPr>
        <p:spPr>
          <a:xfrm>
            <a:off x="4856018" y="4069804"/>
            <a:ext cx="593265" cy="593265"/>
          </a:xfrm>
          <a:prstGeom prst="rect">
            <a:avLst/>
          </a:prstGeom>
          <a:solidFill>
            <a:srgbClr val="286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9" name="直接连接符 6">
            <a:extLst>
              <a:ext uri="{FF2B5EF4-FFF2-40B4-BE49-F238E27FC236}">
                <a16:creationId xmlns:a16="http://schemas.microsoft.com/office/drawing/2014/main" id="{C09807A8-3D35-234A-A017-D0A250B750E2}"/>
              </a:ext>
            </a:extLst>
          </p:cNvPr>
          <p:cNvCxnSpPr>
            <a:cxnSpLocks/>
          </p:cNvCxnSpPr>
          <p:nvPr userDrawn="1"/>
        </p:nvCxnSpPr>
        <p:spPr>
          <a:xfrm>
            <a:off x="5437091" y="4644830"/>
            <a:ext cx="5619595" cy="6577"/>
          </a:xfrm>
          <a:prstGeom prst="line">
            <a:avLst/>
          </a:prstGeom>
          <a:ln>
            <a:solidFill>
              <a:srgbClr val="BF8F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占位符 2">
            <a:extLst>
              <a:ext uri="{FF2B5EF4-FFF2-40B4-BE49-F238E27FC236}">
                <a16:creationId xmlns:a16="http://schemas.microsoft.com/office/drawing/2014/main" id="{0BFAA676-8980-5241-9344-B7A5AC4CD9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41228" y="4145549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5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51" name="文本占位符 2">
            <a:extLst>
              <a:ext uri="{FF2B5EF4-FFF2-40B4-BE49-F238E27FC236}">
                <a16:creationId xmlns:a16="http://schemas.microsoft.com/office/drawing/2014/main" id="{3C55645B-92C2-BE4E-AC62-3D982B78FFA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60940" y="4155148"/>
            <a:ext cx="365732" cy="5022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</a:rPr>
              <a:t>4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42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885F7A91-672F-AE49-8DF9-92A878E9920A}"/>
              </a:ext>
            </a:extLst>
          </p:cNvPr>
          <p:cNvSpPr/>
          <p:nvPr userDrawn="1"/>
        </p:nvSpPr>
        <p:spPr>
          <a:xfrm>
            <a:off x="4856018" y="1167894"/>
            <a:ext cx="593265" cy="593265"/>
          </a:xfrm>
          <a:prstGeom prst="rect">
            <a:avLst/>
          </a:prstGeom>
          <a:solidFill>
            <a:srgbClr val="286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2CB4C5-8589-0640-88E8-CC2D427201A1}"/>
              </a:ext>
            </a:extLst>
          </p:cNvPr>
          <p:cNvSpPr/>
          <p:nvPr userDrawn="1"/>
        </p:nvSpPr>
        <p:spPr>
          <a:xfrm>
            <a:off x="0" y="-13970"/>
            <a:ext cx="4006735" cy="6885305"/>
          </a:xfrm>
          <a:prstGeom prst="rect">
            <a:avLst/>
          </a:prstGeom>
          <a:solidFill>
            <a:srgbClr val="2C7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1C626AD1-33E6-714B-A688-92FBFCC95E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09591" y="2679916"/>
            <a:ext cx="2597144" cy="779784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4800"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20656053-D997-AC46-9D0C-690E1411B9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9592" y="3493185"/>
            <a:ext cx="2597144" cy="5588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思源黑体R" panose="020B0500000000000000" pitchFamily="34" charset="-128"/>
                <a:ea typeface="思源黑体R" panose="020B0500000000000000" pitchFamily="34" charset="-128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41A5F01-A13F-9645-920E-29AAAA19D1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90007" y="1167894"/>
            <a:ext cx="336665" cy="5588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200"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E83DD1-3E1C-B746-801F-4089103DB3B5}"/>
              </a:ext>
            </a:extLst>
          </p:cNvPr>
          <p:cNvSpPr/>
          <p:nvPr userDrawn="1"/>
        </p:nvSpPr>
        <p:spPr>
          <a:xfrm>
            <a:off x="4856018" y="2131169"/>
            <a:ext cx="593265" cy="593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8EE989-80B3-D948-9C9D-43CBEFE91FC6}"/>
              </a:ext>
            </a:extLst>
          </p:cNvPr>
          <p:cNvSpPr/>
          <p:nvPr userDrawn="1"/>
        </p:nvSpPr>
        <p:spPr>
          <a:xfrm>
            <a:off x="4856018" y="3106636"/>
            <a:ext cx="593265" cy="593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接连接符 6">
            <a:extLst>
              <a:ext uri="{FF2B5EF4-FFF2-40B4-BE49-F238E27FC236}">
                <a16:creationId xmlns:a16="http://schemas.microsoft.com/office/drawing/2014/main" id="{084F6C41-A5E4-0943-9335-542D914A6F0C}"/>
              </a:ext>
            </a:extLst>
          </p:cNvPr>
          <p:cNvCxnSpPr>
            <a:cxnSpLocks/>
          </p:cNvCxnSpPr>
          <p:nvPr userDrawn="1"/>
        </p:nvCxnSpPr>
        <p:spPr>
          <a:xfrm>
            <a:off x="5437091" y="1742390"/>
            <a:ext cx="5619595" cy="6577"/>
          </a:xfrm>
          <a:prstGeom prst="line">
            <a:avLst/>
          </a:prstGeom>
          <a:ln>
            <a:solidFill>
              <a:srgbClr val="BF8F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6">
            <a:extLst>
              <a:ext uri="{FF2B5EF4-FFF2-40B4-BE49-F238E27FC236}">
                <a16:creationId xmlns:a16="http://schemas.microsoft.com/office/drawing/2014/main" id="{DBE8EC95-7267-E249-89E6-7C21F19F2C63}"/>
              </a:ext>
            </a:extLst>
          </p:cNvPr>
          <p:cNvCxnSpPr>
            <a:cxnSpLocks/>
          </p:cNvCxnSpPr>
          <p:nvPr userDrawn="1"/>
        </p:nvCxnSpPr>
        <p:spPr>
          <a:xfrm>
            <a:off x="5437091" y="2712026"/>
            <a:ext cx="5619595" cy="65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6">
            <a:extLst>
              <a:ext uri="{FF2B5EF4-FFF2-40B4-BE49-F238E27FC236}">
                <a16:creationId xmlns:a16="http://schemas.microsoft.com/office/drawing/2014/main" id="{63CF74CE-3F8E-AF4F-BF0A-75252E71C6D4}"/>
              </a:ext>
            </a:extLst>
          </p:cNvPr>
          <p:cNvCxnSpPr>
            <a:cxnSpLocks/>
          </p:cNvCxnSpPr>
          <p:nvPr userDrawn="1"/>
        </p:nvCxnSpPr>
        <p:spPr>
          <a:xfrm>
            <a:off x="5437091" y="3681662"/>
            <a:ext cx="5619595" cy="65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56B56A-7502-CD48-9A05-6E0FC4BA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1228" y="1219469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5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A27D7D38-668B-8641-8ADA-6E4B19AEEC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1228" y="2182637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2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09853F9F-445B-8A46-B2A4-0B820E6D37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1228" y="3182381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2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62181BEC-0F70-9044-9FAF-EA370E9224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60940" y="2192130"/>
            <a:ext cx="365732" cy="5023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7" name="文本占位符 2">
            <a:extLst>
              <a:ext uri="{FF2B5EF4-FFF2-40B4-BE49-F238E27FC236}">
                <a16:creationId xmlns:a16="http://schemas.microsoft.com/office/drawing/2014/main" id="{BE2513AD-E0B3-2E41-9DEA-6ADABA2728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0940" y="3191980"/>
            <a:ext cx="365732" cy="5022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</a:rPr>
              <a:t>3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0E1CD50-F7B3-294C-91AB-FA34094932DE}"/>
              </a:ext>
            </a:extLst>
          </p:cNvPr>
          <p:cNvSpPr/>
          <p:nvPr userDrawn="1"/>
        </p:nvSpPr>
        <p:spPr>
          <a:xfrm>
            <a:off x="4856018" y="5093825"/>
            <a:ext cx="593265" cy="593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接连接符 6">
            <a:extLst>
              <a:ext uri="{FF2B5EF4-FFF2-40B4-BE49-F238E27FC236}">
                <a16:creationId xmlns:a16="http://schemas.microsoft.com/office/drawing/2014/main" id="{701B804D-A434-6545-B8AB-DEA4C46EC193}"/>
              </a:ext>
            </a:extLst>
          </p:cNvPr>
          <p:cNvCxnSpPr>
            <a:cxnSpLocks/>
          </p:cNvCxnSpPr>
          <p:nvPr userDrawn="1"/>
        </p:nvCxnSpPr>
        <p:spPr>
          <a:xfrm>
            <a:off x="5437091" y="5674682"/>
            <a:ext cx="5619595" cy="65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占位符 2">
            <a:extLst>
              <a:ext uri="{FF2B5EF4-FFF2-40B4-BE49-F238E27FC236}">
                <a16:creationId xmlns:a16="http://schemas.microsoft.com/office/drawing/2014/main" id="{76F97B07-4C29-F143-BDD3-92853EA45F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41228" y="5145293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2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42" name="文本占位符 2">
            <a:extLst>
              <a:ext uri="{FF2B5EF4-FFF2-40B4-BE49-F238E27FC236}">
                <a16:creationId xmlns:a16="http://schemas.microsoft.com/office/drawing/2014/main" id="{8D3C1CB9-527E-0643-ACEB-D74830E06B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0940" y="5154786"/>
            <a:ext cx="365732" cy="5023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A5BAB5C-727D-2B4C-8264-15BD3B15C5FE}"/>
              </a:ext>
            </a:extLst>
          </p:cNvPr>
          <p:cNvSpPr/>
          <p:nvPr userDrawn="1"/>
        </p:nvSpPr>
        <p:spPr>
          <a:xfrm>
            <a:off x="4856018" y="4069804"/>
            <a:ext cx="593265" cy="593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9" name="直接连接符 6">
            <a:extLst>
              <a:ext uri="{FF2B5EF4-FFF2-40B4-BE49-F238E27FC236}">
                <a16:creationId xmlns:a16="http://schemas.microsoft.com/office/drawing/2014/main" id="{C09807A8-3D35-234A-A017-D0A250B750E2}"/>
              </a:ext>
            </a:extLst>
          </p:cNvPr>
          <p:cNvCxnSpPr>
            <a:cxnSpLocks/>
          </p:cNvCxnSpPr>
          <p:nvPr userDrawn="1"/>
        </p:nvCxnSpPr>
        <p:spPr>
          <a:xfrm>
            <a:off x="5437091" y="4644830"/>
            <a:ext cx="5619595" cy="65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占位符 2">
            <a:extLst>
              <a:ext uri="{FF2B5EF4-FFF2-40B4-BE49-F238E27FC236}">
                <a16:creationId xmlns:a16="http://schemas.microsoft.com/office/drawing/2014/main" id="{0BFAA676-8980-5241-9344-B7A5AC4CD9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41228" y="4145549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2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51" name="文本占位符 2">
            <a:extLst>
              <a:ext uri="{FF2B5EF4-FFF2-40B4-BE49-F238E27FC236}">
                <a16:creationId xmlns:a16="http://schemas.microsoft.com/office/drawing/2014/main" id="{3C55645B-92C2-BE4E-AC62-3D982B78FFA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60940" y="4155148"/>
            <a:ext cx="365732" cy="5022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</a:rPr>
              <a:t>4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388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885F7A91-672F-AE49-8DF9-92A878E9920A}"/>
              </a:ext>
            </a:extLst>
          </p:cNvPr>
          <p:cNvSpPr/>
          <p:nvPr userDrawn="1"/>
        </p:nvSpPr>
        <p:spPr>
          <a:xfrm>
            <a:off x="4856018" y="1167894"/>
            <a:ext cx="593265" cy="593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2CB4C5-8589-0640-88E8-CC2D427201A1}"/>
              </a:ext>
            </a:extLst>
          </p:cNvPr>
          <p:cNvSpPr/>
          <p:nvPr userDrawn="1"/>
        </p:nvSpPr>
        <p:spPr>
          <a:xfrm>
            <a:off x="0" y="-13970"/>
            <a:ext cx="4006735" cy="6885305"/>
          </a:xfrm>
          <a:prstGeom prst="rect">
            <a:avLst/>
          </a:prstGeom>
          <a:solidFill>
            <a:srgbClr val="2C7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1C626AD1-33E6-714B-A688-92FBFCC95E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09591" y="2679916"/>
            <a:ext cx="2597144" cy="779784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4800"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20656053-D997-AC46-9D0C-690E1411B9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9592" y="3493185"/>
            <a:ext cx="2597144" cy="5588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思源黑体R" panose="020B0500000000000000" pitchFamily="34" charset="-128"/>
                <a:ea typeface="思源黑体R" panose="020B0500000000000000" pitchFamily="34" charset="-128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41A5F01-A13F-9645-920E-29AAAA19D1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90007" y="1167894"/>
            <a:ext cx="336665" cy="5588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200"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E83DD1-3E1C-B746-801F-4089103DB3B5}"/>
              </a:ext>
            </a:extLst>
          </p:cNvPr>
          <p:cNvSpPr/>
          <p:nvPr userDrawn="1"/>
        </p:nvSpPr>
        <p:spPr>
          <a:xfrm>
            <a:off x="4856018" y="2131169"/>
            <a:ext cx="593265" cy="593265"/>
          </a:xfrm>
          <a:prstGeom prst="rect">
            <a:avLst/>
          </a:prstGeom>
          <a:solidFill>
            <a:srgbClr val="286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8EE989-80B3-D948-9C9D-43CBEFE91FC6}"/>
              </a:ext>
            </a:extLst>
          </p:cNvPr>
          <p:cNvSpPr/>
          <p:nvPr userDrawn="1"/>
        </p:nvSpPr>
        <p:spPr>
          <a:xfrm>
            <a:off x="4856018" y="3106636"/>
            <a:ext cx="593265" cy="593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接连接符 6">
            <a:extLst>
              <a:ext uri="{FF2B5EF4-FFF2-40B4-BE49-F238E27FC236}">
                <a16:creationId xmlns:a16="http://schemas.microsoft.com/office/drawing/2014/main" id="{084F6C41-A5E4-0943-9335-542D914A6F0C}"/>
              </a:ext>
            </a:extLst>
          </p:cNvPr>
          <p:cNvCxnSpPr>
            <a:cxnSpLocks/>
          </p:cNvCxnSpPr>
          <p:nvPr userDrawn="1"/>
        </p:nvCxnSpPr>
        <p:spPr>
          <a:xfrm>
            <a:off x="5437091" y="1742390"/>
            <a:ext cx="5619595" cy="65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6">
            <a:extLst>
              <a:ext uri="{FF2B5EF4-FFF2-40B4-BE49-F238E27FC236}">
                <a16:creationId xmlns:a16="http://schemas.microsoft.com/office/drawing/2014/main" id="{DBE8EC95-7267-E249-89E6-7C21F19F2C63}"/>
              </a:ext>
            </a:extLst>
          </p:cNvPr>
          <p:cNvCxnSpPr>
            <a:cxnSpLocks/>
          </p:cNvCxnSpPr>
          <p:nvPr userDrawn="1"/>
        </p:nvCxnSpPr>
        <p:spPr>
          <a:xfrm>
            <a:off x="5437091" y="2712026"/>
            <a:ext cx="5619595" cy="6577"/>
          </a:xfrm>
          <a:prstGeom prst="line">
            <a:avLst/>
          </a:prstGeom>
          <a:ln>
            <a:solidFill>
              <a:srgbClr val="BF8F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6">
            <a:extLst>
              <a:ext uri="{FF2B5EF4-FFF2-40B4-BE49-F238E27FC236}">
                <a16:creationId xmlns:a16="http://schemas.microsoft.com/office/drawing/2014/main" id="{63CF74CE-3F8E-AF4F-BF0A-75252E71C6D4}"/>
              </a:ext>
            </a:extLst>
          </p:cNvPr>
          <p:cNvCxnSpPr>
            <a:cxnSpLocks/>
          </p:cNvCxnSpPr>
          <p:nvPr userDrawn="1"/>
        </p:nvCxnSpPr>
        <p:spPr>
          <a:xfrm>
            <a:off x="5437091" y="3681662"/>
            <a:ext cx="5619595" cy="65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56B56A-7502-CD48-9A05-6E0FC4BA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1228" y="1219469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2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A27D7D38-668B-8641-8ADA-6E4B19AEEC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1228" y="2182637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5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09853F9F-445B-8A46-B2A4-0B820E6D37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1228" y="3182381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2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62181BEC-0F70-9044-9FAF-EA370E9224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60940" y="2192130"/>
            <a:ext cx="365732" cy="5023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7" name="文本占位符 2">
            <a:extLst>
              <a:ext uri="{FF2B5EF4-FFF2-40B4-BE49-F238E27FC236}">
                <a16:creationId xmlns:a16="http://schemas.microsoft.com/office/drawing/2014/main" id="{BE2513AD-E0B3-2E41-9DEA-6ADABA2728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0940" y="3191980"/>
            <a:ext cx="365732" cy="5022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</a:rPr>
              <a:t>3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0E1CD50-F7B3-294C-91AB-FA34094932DE}"/>
              </a:ext>
            </a:extLst>
          </p:cNvPr>
          <p:cNvSpPr/>
          <p:nvPr userDrawn="1"/>
        </p:nvSpPr>
        <p:spPr>
          <a:xfrm>
            <a:off x="4856018" y="5093825"/>
            <a:ext cx="593265" cy="593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接连接符 6">
            <a:extLst>
              <a:ext uri="{FF2B5EF4-FFF2-40B4-BE49-F238E27FC236}">
                <a16:creationId xmlns:a16="http://schemas.microsoft.com/office/drawing/2014/main" id="{701B804D-A434-6545-B8AB-DEA4C46EC193}"/>
              </a:ext>
            </a:extLst>
          </p:cNvPr>
          <p:cNvCxnSpPr>
            <a:cxnSpLocks/>
          </p:cNvCxnSpPr>
          <p:nvPr userDrawn="1"/>
        </p:nvCxnSpPr>
        <p:spPr>
          <a:xfrm>
            <a:off x="5437091" y="5674682"/>
            <a:ext cx="5619595" cy="65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占位符 2">
            <a:extLst>
              <a:ext uri="{FF2B5EF4-FFF2-40B4-BE49-F238E27FC236}">
                <a16:creationId xmlns:a16="http://schemas.microsoft.com/office/drawing/2014/main" id="{76F97B07-4C29-F143-BDD3-92853EA45F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41228" y="5145293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2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42" name="文本占位符 2">
            <a:extLst>
              <a:ext uri="{FF2B5EF4-FFF2-40B4-BE49-F238E27FC236}">
                <a16:creationId xmlns:a16="http://schemas.microsoft.com/office/drawing/2014/main" id="{8D3C1CB9-527E-0643-ACEB-D74830E06B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0940" y="5154786"/>
            <a:ext cx="365732" cy="5023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A5BAB5C-727D-2B4C-8264-15BD3B15C5FE}"/>
              </a:ext>
            </a:extLst>
          </p:cNvPr>
          <p:cNvSpPr/>
          <p:nvPr userDrawn="1"/>
        </p:nvSpPr>
        <p:spPr>
          <a:xfrm>
            <a:off x="4856018" y="4069804"/>
            <a:ext cx="593265" cy="593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9" name="直接连接符 6">
            <a:extLst>
              <a:ext uri="{FF2B5EF4-FFF2-40B4-BE49-F238E27FC236}">
                <a16:creationId xmlns:a16="http://schemas.microsoft.com/office/drawing/2014/main" id="{C09807A8-3D35-234A-A017-D0A250B750E2}"/>
              </a:ext>
            </a:extLst>
          </p:cNvPr>
          <p:cNvCxnSpPr>
            <a:cxnSpLocks/>
          </p:cNvCxnSpPr>
          <p:nvPr userDrawn="1"/>
        </p:nvCxnSpPr>
        <p:spPr>
          <a:xfrm>
            <a:off x="5437091" y="4644830"/>
            <a:ext cx="5619595" cy="65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占位符 2">
            <a:extLst>
              <a:ext uri="{FF2B5EF4-FFF2-40B4-BE49-F238E27FC236}">
                <a16:creationId xmlns:a16="http://schemas.microsoft.com/office/drawing/2014/main" id="{0BFAA676-8980-5241-9344-B7A5AC4CD9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41228" y="4145549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2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51" name="文本占位符 2">
            <a:extLst>
              <a:ext uri="{FF2B5EF4-FFF2-40B4-BE49-F238E27FC236}">
                <a16:creationId xmlns:a16="http://schemas.microsoft.com/office/drawing/2014/main" id="{3C55645B-92C2-BE4E-AC62-3D982B78FFA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60940" y="4155148"/>
            <a:ext cx="365732" cy="5022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</a:rPr>
              <a:t>4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2556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885F7A91-672F-AE49-8DF9-92A878E9920A}"/>
              </a:ext>
            </a:extLst>
          </p:cNvPr>
          <p:cNvSpPr/>
          <p:nvPr userDrawn="1"/>
        </p:nvSpPr>
        <p:spPr>
          <a:xfrm>
            <a:off x="4856018" y="1167894"/>
            <a:ext cx="593265" cy="593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2CB4C5-8589-0640-88E8-CC2D427201A1}"/>
              </a:ext>
            </a:extLst>
          </p:cNvPr>
          <p:cNvSpPr/>
          <p:nvPr userDrawn="1"/>
        </p:nvSpPr>
        <p:spPr>
          <a:xfrm>
            <a:off x="0" y="-13970"/>
            <a:ext cx="4006735" cy="6885305"/>
          </a:xfrm>
          <a:prstGeom prst="rect">
            <a:avLst/>
          </a:prstGeom>
          <a:solidFill>
            <a:srgbClr val="2C7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1C626AD1-33E6-714B-A688-92FBFCC95E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09591" y="2679916"/>
            <a:ext cx="2597144" cy="779784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4800"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20656053-D997-AC46-9D0C-690E1411B9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9592" y="3493185"/>
            <a:ext cx="2597144" cy="5588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思源黑体R" panose="020B0500000000000000" pitchFamily="34" charset="-128"/>
                <a:ea typeface="思源黑体R" panose="020B0500000000000000" pitchFamily="34" charset="-128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41A5F01-A13F-9645-920E-29AAAA19D1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90007" y="1167894"/>
            <a:ext cx="336665" cy="5588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200"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E83DD1-3E1C-B746-801F-4089103DB3B5}"/>
              </a:ext>
            </a:extLst>
          </p:cNvPr>
          <p:cNvSpPr/>
          <p:nvPr userDrawn="1"/>
        </p:nvSpPr>
        <p:spPr>
          <a:xfrm>
            <a:off x="4856018" y="2131169"/>
            <a:ext cx="593265" cy="593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8EE989-80B3-D948-9C9D-43CBEFE91FC6}"/>
              </a:ext>
            </a:extLst>
          </p:cNvPr>
          <p:cNvSpPr/>
          <p:nvPr userDrawn="1"/>
        </p:nvSpPr>
        <p:spPr>
          <a:xfrm>
            <a:off x="4856018" y="3106636"/>
            <a:ext cx="593265" cy="593265"/>
          </a:xfrm>
          <a:prstGeom prst="rect">
            <a:avLst/>
          </a:prstGeom>
          <a:solidFill>
            <a:srgbClr val="286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接连接符 6">
            <a:extLst>
              <a:ext uri="{FF2B5EF4-FFF2-40B4-BE49-F238E27FC236}">
                <a16:creationId xmlns:a16="http://schemas.microsoft.com/office/drawing/2014/main" id="{084F6C41-A5E4-0943-9335-542D914A6F0C}"/>
              </a:ext>
            </a:extLst>
          </p:cNvPr>
          <p:cNvCxnSpPr>
            <a:cxnSpLocks/>
          </p:cNvCxnSpPr>
          <p:nvPr userDrawn="1"/>
        </p:nvCxnSpPr>
        <p:spPr>
          <a:xfrm>
            <a:off x="5437091" y="1742390"/>
            <a:ext cx="5619595" cy="65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6">
            <a:extLst>
              <a:ext uri="{FF2B5EF4-FFF2-40B4-BE49-F238E27FC236}">
                <a16:creationId xmlns:a16="http://schemas.microsoft.com/office/drawing/2014/main" id="{DBE8EC95-7267-E249-89E6-7C21F19F2C63}"/>
              </a:ext>
            </a:extLst>
          </p:cNvPr>
          <p:cNvCxnSpPr>
            <a:cxnSpLocks/>
          </p:cNvCxnSpPr>
          <p:nvPr userDrawn="1"/>
        </p:nvCxnSpPr>
        <p:spPr>
          <a:xfrm>
            <a:off x="5437091" y="2712026"/>
            <a:ext cx="5619595" cy="65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6">
            <a:extLst>
              <a:ext uri="{FF2B5EF4-FFF2-40B4-BE49-F238E27FC236}">
                <a16:creationId xmlns:a16="http://schemas.microsoft.com/office/drawing/2014/main" id="{63CF74CE-3F8E-AF4F-BF0A-75252E71C6D4}"/>
              </a:ext>
            </a:extLst>
          </p:cNvPr>
          <p:cNvCxnSpPr>
            <a:cxnSpLocks/>
          </p:cNvCxnSpPr>
          <p:nvPr userDrawn="1"/>
        </p:nvCxnSpPr>
        <p:spPr>
          <a:xfrm>
            <a:off x="5437091" y="3681662"/>
            <a:ext cx="5619595" cy="6577"/>
          </a:xfrm>
          <a:prstGeom prst="line">
            <a:avLst/>
          </a:prstGeom>
          <a:ln>
            <a:solidFill>
              <a:srgbClr val="BF8F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56B56A-7502-CD48-9A05-6E0FC4BA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1228" y="1219469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2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A27D7D38-668B-8641-8ADA-6E4B19AEEC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1228" y="2182637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2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09853F9F-445B-8A46-B2A4-0B820E6D37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1228" y="3182381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5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62181BEC-0F70-9044-9FAF-EA370E9224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60940" y="2192130"/>
            <a:ext cx="365732" cy="5023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7" name="文本占位符 2">
            <a:extLst>
              <a:ext uri="{FF2B5EF4-FFF2-40B4-BE49-F238E27FC236}">
                <a16:creationId xmlns:a16="http://schemas.microsoft.com/office/drawing/2014/main" id="{BE2513AD-E0B3-2E41-9DEA-6ADABA2728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0940" y="3191980"/>
            <a:ext cx="365732" cy="5022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</a:rPr>
              <a:t>3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0E1CD50-F7B3-294C-91AB-FA34094932DE}"/>
              </a:ext>
            </a:extLst>
          </p:cNvPr>
          <p:cNvSpPr/>
          <p:nvPr userDrawn="1"/>
        </p:nvSpPr>
        <p:spPr>
          <a:xfrm>
            <a:off x="4856018" y="5093825"/>
            <a:ext cx="593265" cy="593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接连接符 6">
            <a:extLst>
              <a:ext uri="{FF2B5EF4-FFF2-40B4-BE49-F238E27FC236}">
                <a16:creationId xmlns:a16="http://schemas.microsoft.com/office/drawing/2014/main" id="{701B804D-A434-6545-B8AB-DEA4C46EC193}"/>
              </a:ext>
            </a:extLst>
          </p:cNvPr>
          <p:cNvCxnSpPr>
            <a:cxnSpLocks/>
          </p:cNvCxnSpPr>
          <p:nvPr userDrawn="1"/>
        </p:nvCxnSpPr>
        <p:spPr>
          <a:xfrm>
            <a:off x="5437091" y="5674682"/>
            <a:ext cx="5619595" cy="65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占位符 2">
            <a:extLst>
              <a:ext uri="{FF2B5EF4-FFF2-40B4-BE49-F238E27FC236}">
                <a16:creationId xmlns:a16="http://schemas.microsoft.com/office/drawing/2014/main" id="{76F97B07-4C29-F143-BDD3-92853EA45F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41228" y="5145293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2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42" name="文本占位符 2">
            <a:extLst>
              <a:ext uri="{FF2B5EF4-FFF2-40B4-BE49-F238E27FC236}">
                <a16:creationId xmlns:a16="http://schemas.microsoft.com/office/drawing/2014/main" id="{8D3C1CB9-527E-0643-ACEB-D74830E06B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0940" y="5154786"/>
            <a:ext cx="365732" cy="5023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A5BAB5C-727D-2B4C-8264-15BD3B15C5FE}"/>
              </a:ext>
            </a:extLst>
          </p:cNvPr>
          <p:cNvSpPr/>
          <p:nvPr userDrawn="1"/>
        </p:nvSpPr>
        <p:spPr>
          <a:xfrm>
            <a:off x="4856018" y="4069804"/>
            <a:ext cx="593265" cy="593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9" name="直接连接符 6">
            <a:extLst>
              <a:ext uri="{FF2B5EF4-FFF2-40B4-BE49-F238E27FC236}">
                <a16:creationId xmlns:a16="http://schemas.microsoft.com/office/drawing/2014/main" id="{C09807A8-3D35-234A-A017-D0A250B750E2}"/>
              </a:ext>
            </a:extLst>
          </p:cNvPr>
          <p:cNvCxnSpPr>
            <a:cxnSpLocks/>
          </p:cNvCxnSpPr>
          <p:nvPr userDrawn="1"/>
        </p:nvCxnSpPr>
        <p:spPr>
          <a:xfrm>
            <a:off x="5437091" y="4644830"/>
            <a:ext cx="5619595" cy="65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占位符 2">
            <a:extLst>
              <a:ext uri="{FF2B5EF4-FFF2-40B4-BE49-F238E27FC236}">
                <a16:creationId xmlns:a16="http://schemas.microsoft.com/office/drawing/2014/main" id="{0BFAA676-8980-5241-9344-B7A5AC4CD9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41228" y="4145549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2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51" name="文本占位符 2">
            <a:extLst>
              <a:ext uri="{FF2B5EF4-FFF2-40B4-BE49-F238E27FC236}">
                <a16:creationId xmlns:a16="http://schemas.microsoft.com/office/drawing/2014/main" id="{3C55645B-92C2-BE4E-AC62-3D982B78FFA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60940" y="4155148"/>
            <a:ext cx="365732" cy="5022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</a:rPr>
              <a:t>4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4597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885F7A91-672F-AE49-8DF9-92A878E9920A}"/>
              </a:ext>
            </a:extLst>
          </p:cNvPr>
          <p:cNvSpPr/>
          <p:nvPr userDrawn="1"/>
        </p:nvSpPr>
        <p:spPr>
          <a:xfrm>
            <a:off x="4856018" y="1167894"/>
            <a:ext cx="593265" cy="593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2CB4C5-8589-0640-88E8-CC2D427201A1}"/>
              </a:ext>
            </a:extLst>
          </p:cNvPr>
          <p:cNvSpPr/>
          <p:nvPr userDrawn="1"/>
        </p:nvSpPr>
        <p:spPr>
          <a:xfrm>
            <a:off x="0" y="-13970"/>
            <a:ext cx="4006735" cy="6885305"/>
          </a:xfrm>
          <a:prstGeom prst="rect">
            <a:avLst/>
          </a:prstGeom>
          <a:solidFill>
            <a:srgbClr val="2C7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1C626AD1-33E6-714B-A688-92FBFCC95E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09591" y="2679916"/>
            <a:ext cx="2597144" cy="779784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4800"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20656053-D997-AC46-9D0C-690E1411B9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9592" y="3493185"/>
            <a:ext cx="2597144" cy="5588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思源黑体R" panose="020B0500000000000000" pitchFamily="34" charset="-128"/>
                <a:ea typeface="思源黑体R" panose="020B0500000000000000" pitchFamily="34" charset="-128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41A5F01-A13F-9645-920E-29AAAA19D1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90007" y="1167894"/>
            <a:ext cx="336665" cy="5588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200"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E83DD1-3E1C-B746-801F-4089103DB3B5}"/>
              </a:ext>
            </a:extLst>
          </p:cNvPr>
          <p:cNvSpPr/>
          <p:nvPr userDrawn="1"/>
        </p:nvSpPr>
        <p:spPr>
          <a:xfrm>
            <a:off x="4856018" y="2131169"/>
            <a:ext cx="593265" cy="593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8EE989-80B3-D948-9C9D-43CBEFE91FC6}"/>
              </a:ext>
            </a:extLst>
          </p:cNvPr>
          <p:cNvSpPr/>
          <p:nvPr userDrawn="1"/>
        </p:nvSpPr>
        <p:spPr>
          <a:xfrm>
            <a:off x="4856018" y="3106636"/>
            <a:ext cx="593265" cy="593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接连接符 6">
            <a:extLst>
              <a:ext uri="{FF2B5EF4-FFF2-40B4-BE49-F238E27FC236}">
                <a16:creationId xmlns:a16="http://schemas.microsoft.com/office/drawing/2014/main" id="{084F6C41-A5E4-0943-9335-542D914A6F0C}"/>
              </a:ext>
            </a:extLst>
          </p:cNvPr>
          <p:cNvCxnSpPr>
            <a:cxnSpLocks/>
          </p:cNvCxnSpPr>
          <p:nvPr userDrawn="1"/>
        </p:nvCxnSpPr>
        <p:spPr>
          <a:xfrm>
            <a:off x="5437091" y="1742390"/>
            <a:ext cx="5619595" cy="65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6">
            <a:extLst>
              <a:ext uri="{FF2B5EF4-FFF2-40B4-BE49-F238E27FC236}">
                <a16:creationId xmlns:a16="http://schemas.microsoft.com/office/drawing/2014/main" id="{DBE8EC95-7267-E249-89E6-7C21F19F2C63}"/>
              </a:ext>
            </a:extLst>
          </p:cNvPr>
          <p:cNvCxnSpPr>
            <a:cxnSpLocks/>
          </p:cNvCxnSpPr>
          <p:nvPr userDrawn="1"/>
        </p:nvCxnSpPr>
        <p:spPr>
          <a:xfrm>
            <a:off x="5437091" y="2712026"/>
            <a:ext cx="5619595" cy="65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6">
            <a:extLst>
              <a:ext uri="{FF2B5EF4-FFF2-40B4-BE49-F238E27FC236}">
                <a16:creationId xmlns:a16="http://schemas.microsoft.com/office/drawing/2014/main" id="{63CF74CE-3F8E-AF4F-BF0A-75252E71C6D4}"/>
              </a:ext>
            </a:extLst>
          </p:cNvPr>
          <p:cNvCxnSpPr>
            <a:cxnSpLocks/>
          </p:cNvCxnSpPr>
          <p:nvPr userDrawn="1"/>
        </p:nvCxnSpPr>
        <p:spPr>
          <a:xfrm>
            <a:off x="5437091" y="3681662"/>
            <a:ext cx="5619595" cy="65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56B56A-7502-CD48-9A05-6E0FC4BA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1228" y="1219469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2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A27D7D38-668B-8641-8ADA-6E4B19AEEC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1228" y="2182637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2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09853F9F-445B-8A46-B2A4-0B820E6D37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1228" y="3182381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2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62181BEC-0F70-9044-9FAF-EA370E9224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60940" y="2192130"/>
            <a:ext cx="365732" cy="5023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7" name="文本占位符 2">
            <a:extLst>
              <a:ext uri="{FF2B5EF4-FFF2-40B4-BE49-F238E27FC236}">
                <a16:creationId xmlns:a16="http://schemas.microsoft.com/office/drawing/2014/main" id="{BE2513AD-E0B3-2E41-9DEA-6ADABA2728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0940" y="3191980"/>
            <a:ext cx="365732" cy="5022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</a:rPr>
              <a:t>3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0E1CD50-F7B3-294C-91AB-FA34094932DE}"/>
              </a:ext>
            </a:extLst>
          </p:cNvPr>
          <p:cNvSpPr/>
          <p:nvPr userDrawn="1"/>
        </p:nvSpPr>
        <p:spPr>
          <a:xfrm>
            <a:off x="4856018" y="5093825"/>
            <a:ext cx="593265" cy="593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接连接符 6">
            <a:extLst>
              <a:ext uri="{FF2B5EF4-FFF2-40B4-BE49-F238E27FC236}">
                <a16:creationId xmlns:a16="http://schemas.microsoft.com/office/drawing/2014/main" id="{701B804D-A434-6545-B8AB-DEA4C46EC193}"/>
              </a:ext>
            </a:extLst>
          </p:cNvPr>
          <p:cNvCxnSpPr>
            <a:cxnSpLocks/>
          </p:cNvCxnSpPr>
          <p:nvPr userDrawn="1"/>
        </p:nvCxnSpPr>
        <p:spPr>
          <a:xfrm>
            <a:off x="5437091" y="5674682"/>
            <a:ext cx="5619595" cy="65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占位符 2">
            <a:extLst>
              <a:ext uri="{FF2B5EF4-FFF2-40B4-BE49-F238E27FC236}">
                <a16:creationId xmlns:a16="http://schemas.microsoft.com/office/drawing/2014/main" id="{76F97B07-4C29-F143-BDD3-92853EA45F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41228" y="5145293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2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42" name="文本占位符 2">
            <a:extLst>
              <a:ext uri="{FF2B5EF4-FFF2-40B4-BE49-F238E27FC236}">
                <a16:creationId xmlns:a16="http://schemas.microsoft.com/office/drawing/2014/main" id="{8D3C1CB9-527E-0643-ACEB-D74830E06B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0940" y="5154786"/>
            <a:ext cx="365732" cy="5023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A5BAB5C-727D-2B4C-8264-15BD3B15C5FE}"/>
              </a:ext>
            </a:extLst>
          </p:cNvPr>
          <p:cNvSpPr/>
          <p:nvPr userDrawn="1"/>
        </p:nvSpPr>
        <p:spPr>
          <a:xfrm>
            <a:off x="4856018" y="4069804"/>
            <a:ext cx="593265" cy="593265"/>
          </a:xfrm>
          <a:prstGeom prst="rect">
            <a:avLst/>
          </a:prstGeom>
          <a:solidFill>
            <a:srgbClr val="286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9" name="直接连接符 6">
            <a:extLst>
              <a:ext uri="{FF2B5EF4-FFF2-40B4-BE49-F238E27FC236}">
                <a16:creationId xmlns:a16="http://schemas.microsoft.com/office/drawing/2014/main" id="{C09807A8-3D35-234A-A017-D0A250B750E2}"/>
              </a:ext>
            </a:extLst>
          </p:cNvPr>
          <p:cNvCxnSpPr>
            <a:cxnSpLocks/>
          </p:cNvCxnSpPr>
          <p:nvPr userDrawn="1"/>
        </p:nvCxnSpPr>
        <p:spPr>
          <a:xfrm>
            <a:off x="5437091" y="4644830"/>
            <a:ext cx="5619595" cy="6577"/>
          </a:xfrm>
          <a:prstGeom prst="line">
            <a:avLst/>
          </a:prstGeom>
          <a:ln>
            <a:solidFill>
              <a:srgbClr val="BF8F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占位符 2">
            <a:extLst>
              <a:ext uri="{FF2B5EF4-FFF2-40B4-BE49-F238E27FC236}">
                <a16:creationId xmlns:a16="http://schemas.microsoft.com/office/drawing/2014/main" id="{0BFAA676-8980-5241-9344-B7A5AC4CD9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41228" y="4145549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5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51" name="文本占位符 2">
            <a:extLst>
              <a:ext uri="{FF2B5EF4-FFF2-40B4-BE49-F238E27FC236}">
                <a16:creationId xmlns:a16="http://schemas.microsoft.com/office/drawing/2014/main" id="{3C55645B-92C2-BE4E-AC62-3D982B78FFA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60940" y="4155148"/>
            <a:ext cx="365732" cy="5022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</a:rPr>
              <a:t>4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6704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885F7A91-672F-AE49-8DF9-92A878E9920A}"/>
              </a:ext>
            </a:extLst>
          </p:cNvPr>
          <p:cNvSpPr/>
          <p:nvPr userDrawn="1"/>
        </p:nvSpPr>
        <p:spPr>
          <a:xfrm>
            <a:off x="4856018" y="1167894"/>
            <a:ext cx="593265" cy="593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2CB4C5-8589-0640-88E8-CC2D427201A1}"/>
              </a:ext>
            </a:extLst>
          </p:cNvPr>
          <p:cNvSpPr/>
          <p:nvPr userDrawn="1"/>
        </p:nvSpPr>
        <p:spPr>
          <a:xfrm>
            <a:off x="0" y="-13970"/>
            <a:ext cx="4006735" cy="6885305"/>
          </a:xfrm>
          <a:prstGeom prst="rect">
            <a:avLst/>
          </a:prstGeom>
          <a:solidFill>
            <a:srgbClr val="2C7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1C626AD1-33E6-714B-A688-92FBFCC95E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09591" y="2679916"/>
            <a:ext cx="2597144" cy="779784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4800"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20656053-D997-AC46-9D0C-690E1411B9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9592" y="3493185"/>
            <a:ext cx="2597144" cy="5588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思源黑体R" panose="020B0500000000000000" pitchFamily="34" charset="-128"/>
                <a:ea typeface="思源黑体R" panose="020B0500000000000000" pitchFamily="34" charset="-128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41A5F01-A13F-9645-920E-29AAAA19D1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90007" y="1167894"/>
            <a:ext cx="336665" cy="5588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200"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E83DD1-3E1C-B746-801F-4089103DB3B5}"/>
              </a:ext>
            </a:extLst>
          </p:cNvPr>
          <p:cNvSpPr/>
          <p:nvPr userDrawn="1"/>
        </p:nvSpPr>
        <p:spPr>
          <a:xfrm>
            <a:off x="4856018" y="2131169"/>
            <a:ext cx="593265" cy="593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8EE989-80B3-D948-9C9D-43CBEFE91FC6}"/>
              </a:ext>
            </a:extLst>
          </p:cNvPr>
          <p:cNvSpPr/>
          <p:nvPr userDrawn="1"/>
        </p:nvSpPr>
        <p:spPr>
          <a:xfrm>
            <a:off x="4856018" y="3106636"/>
            <a:ext cx="593265" cy="593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接连接符 6">
            <a:extLst>
              <a:ext uri="{FF2B5EF4-FFF2-40B4-BE49-F238E27FC236}">
                <a16:creationId xmlns:a16="http://schemas.microsoft.com/office/drawing/2014/main" id="{084F6C41-A5E4-0943-9335-542D914A6F0C}"/>
              </a:ext>
            </a:extLst>
          </p:cNvPr>
          <p:cNvCxnSpPr>
            <a:cxnSpLocks/>
          </p:cNvCxnSpPr>
          <p:nvPr userDrawn="1"/>
        </p:nvCxnSpPr>
        <p:spPr>
          <a:xfrm>
            <a:off x="5437091" y="1742390"/>
            <a:ext cx="5619595" cy="65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6">
            <a:extLst>
              <a:ext uri="{FF2B5EF4-FFF2-40B4-BE49-F238E27FC236}">
                <a16:creationId xmlns:a16="http://schemas.microsoft.com/office/drawing/2014/main" id="{DBE8EC95-7267-E249-89E6-7C21F19F2C63}"/>
              </a:ext>
            </a:extLst>
          </p:cNvPr>
          <p:cNvCxnSpPr>
            <a:cxnSpLocks/>
          </p:cNvCxnSpPr>
          <p:nvPr userDrawn="1"/>
        </p:nvCxnSpPr>
        <p:spPr>
          <a:xfrm>
            <a:off x="5437091" y="2712026"/>
            <a:ext cx="5619595" cy="65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6">
            <a:extLst>
              <a:ext uri="{FF2B5EF4-FFF2-40B4-BE49-F238E27FC236}">
                <a16:creationId xmlns:a16="http://schemas.microsoft.com/office/drawing/2014/main" id="{63CF74CE-3F8E-AF4F-BF0A-75252E71C6D4}"/>
              </a:ext>
            </a:extLst>
          </p:cNvPr>
          <p:cNvCxnSpPr>
            <a:cxnSpLocks/>
          </p:cNvCxnSpPr>
          <p:nvPr userDrawn="1"/>
        </p:nvCxnSpPr>
        <p:spPr>
          <a:xfrm>
            <a:off x="5437091" y="3681662"/>
            <a:ext cx="5619595" cy="65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56B56A-7502-CD48-9A05-6E0FC4BA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1228" y="1219469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2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A27D7D38-668B-8641-8ADA-6E4B19AEEC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1228" y="2182637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2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09853F9F-445B-8A46-B2A4-0B820E6D37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1228" y="3182381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2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62181BEC-0F70-9044-9FAF-EA370E9224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60940" y="2192130"/>
            <a:ext cx="365732" cy="5023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</a:rPr>
              <a:t>2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7" name="文本占位符 2">
            <a:extLst>
              <a:ext uri="{FF2B5EF4-FFF2-40B4-BE49-F238E27FC236}">
                <a16:creationId xmlns:a16="http://schemas.microsoft.com/office/drawing/2014/main" id="{BE2513AD-E0B3-2E41-9DEA-6ADABA2728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0940" y="3191980"/>
            <a:ext cx="365732" cy="5022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</a:rPr>
              <a:t>3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0E1CD50-F7B3-294C-91AB-FA34094932DE}"/>
              </a:ext>
            </a:extLst>
          </p:cNvPr>
          <p:cNvSpPr/>
          <p:nvPr userDrawn="1"/>
        </p:nvSpPr>
        <p:spPr>
          <a:xfrm>
            <a:off x="4856018" y="5093825"/>
            <a:ext cx="593265" cy="593265"/>
          </a:xfrm>
          <a:prstGeom prst="rect">
            <a:avLst/>
          </a:prstGeom>
          <a:solidFill>
            <a:srgbClr val="286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接连接符 6">
            <a:extLst>
              <a:ext uri="{FF2B5EF4-FFF2-40B4-BE49-F238E27FC236}">
                <a16:creationId xmlns:a16="http://schemas.microsoft.com/office/drawing/2014/main" id="{701B804D-A434-6545-B8AB-DEA4C46EC193}"/>
              </a:ext>
            </a:extLst>
          </p:cNvPr>
          <p:cNvCxnSpPr>
            <a:cxnSpLocks/>
          </p:cNvCxnSpPr>
          <p:nvPr userDrawn="1"/>
        </p:nvCxnSpPr>
        <p:spPr>
          <a:xfrm>
            <a:off x="5437091" y="5674682"/>
            <a:ext cx="5619595" cy="6577"/>
          </a:xfrm>
          <a:prstGeom prst="line">
            <a:avLst/>
          </a:prstGeom>
          <a:ln>
            <a:solidFill>
              <a:srgbClr val="BF8F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占位符 2">
            <a:extLst>
              <a:ext uri="{FF2B5EF4-FFF2-40B4-BE49-F238E27FC236}">
                <a16:creationId xmlns:a16="http://schemas.microsoft.com/office/drawing/2014/main" id="{76F97B07-4C29-F143-BDD3-92853EA45F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41228" y="5145293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5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42" name="文本占位符 2">
            <a:extLst>
              <a:ext uri="{FF2B5EF4-FFF2-40B4-BE49-F238E27FC236}">
                <a16:creationId xmlns:a16="http://schemas.microsoft.com/office/drawing/2014/main" id="{8D3C1CB9-527E-0643-ACEB-D74830E06B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0940" y="5154786"/>
            <a:ext cx="365732" cy="5023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</a:rPr>
              <a:t>5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A5BAB5C-727D-2B4C-8264-15BD3B15C5FE}"/>
              </a:ext>
            </a:extLst>
          </p:cNvPr>
          <p:cNvSpPr/>
          <p:nvPr userDrawn="1"/>
        </p:nvSpPr>
        <p:spPr>
          <a:xfrm>
            <a:off x="4856018" y="4069804"/>
            <a:ext cx="593265" cy="593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9" name="直接连接符 6">
            <a:extLst>
              <a:ext uri="{FF2B5EF4-FFF2-40B4-BE49-F238E27FC236}">
                <a16:creationId xmlns:a16="http://schemas.microsoft.com/office/drawing/2014/main" id="{C09807A8-3D35-234A-A017-D0A250B750E2}"/>
              </a:ext>
            </a:extLst>
          </p:cNvPr>
          <p:cNvCxnSpPr>
            <a:cxnSpLocks/>
          </p:cNvCxnSpPr>
          <p:nvPr userDrawn="1"/>
        </p:nvCxnSpPr>
        <p:spPr>
          <a:xfrm>
            <a:off x="5437091" y="4644830"/>
            <a:ext cx="5619595" cy="65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占位符 2">
            <a:extLst>
              <a:ext uri="{FF2B5EF4-FFF2-40B4-BE49-F238E27FC236}">
                <a16:creationId xmlns:a16="http://schemas.microsoft.com/office/drawing/2014/main" id="{0BFAA676-8980-5241-9344-B7A5AC4CD9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41228" y="4145549"/>
            <a:ext cx="5327650" cy="5118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accent2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accent5"/>
                </a:solidFill>
              </a:rPr>
              <a:t>单击此处编辑母版标题样式</a:t>
            </a:r>
          </a:p>
        </p:txBody>
      </p:sp>
      <p:sp>
        <p:nvSpPr>
          <p:cNvPr id="51" name="文本占位符 2">
            <a:extLst>
              <a:ext uri="{FF2B5EF4-FFF2-40B4-BE49-F238E27FC236}">
                <a16:creationId xmlns:a16="http://schemas.microsoft.com/office/drawing/2014/main" id="{3C55645B-92C2-BE4E-AC62-3D982B78FFA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60940" y="4155148"/>
            <a:ext cx="365732" cy="5022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</a:rPr>
              <a:t>4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643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式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424E7B-E220-054A-A698-978D1C1FA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5E9DB402-1967-E845-AC4C-644E6D2E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0" y="228600"/>
            <a:ext cx="7702550" cy="5588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200" b="1" i="0">
                <a:solidFill>
                  <a:srgbClr val="2868B2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07825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, 塔&#10;&#10;描述已自动生成">
            <a:extLst>
              <a:ext uri="{FF2B5EF4-FFF2-40B4-BE49-F238E27FC236}">
                <a16:creationId xmlns:a16="http://schemas.microsoft.com/office/drawing/2014/main" id="{9B9F60BF-DD64-7C4C-BCEF-6D38506DDF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4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5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8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0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4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2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93B8AE54-BB29-4D7C-B3A4-5711FCE45E15}"/>
              </a:ext>
            </a:extLst>
          </p:cNvPr>
          <p:cNvSpPr txBox="1"/>
          <p:nvPr userDrawn="1"/>
        </p:nvSpPr>
        <p:spPr>
          <a:xfrm>
            <a:off x="11719995" y="6534726"/>
            <a:ext cx="613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Liberation Sans" panose="020B0604020202020204" pitchFamily="34" charset="0"/>
              </a:rPr>
              <a:pPr algn="ctr"/>
              <a:t>‹#›</a:t>
            </a:fld>
            <a:endParaRPr lang="id-ID" sz="1200" b="0" i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Liberation Sans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BB3AC3-F2B8-42A4-903D-B8C9D3F4803A}"/>
              </a:ext>
            </a:extLst>
          </p:cNvPr>
          <p:cNvSpPr/>
          <p:nvPr userDrawn="1"/>
        </p:nvSpPr>
        <p:spPr>
          <a:xfrm>
            <a:off x="2100650" y="-1466609"/>
            <a:ext cx="497305" cy="497305"/>
          </a:xfrm>
          <a:prstGeom prst="rect">
            <a:avLst/>
          </a:prstGeom>
          <a:solidFill>
            <a:srgbClr val="BF8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D842DF-ED36-42D4-A9F8-2EB8CEE07396}"/>
              </a:ext>
            </a:extLst>
          </p:cNvPr>
          <p:cNvSpPr/>
          <p:nvPr userDrawn="1"/>
        </p:nvSpPr>
        <p:spPr>
          <a:xfrm>
            <a:off x="684197" y="-1466609"/>
            <a:ext cx="497305" cy="497305"/>
          </a:xfrm>
          <a:prstGeom prst="rect">
            <a:avLst/>
          </a:prstGeom>
          <a:solidFill>
            <a:srgbClr val="2C7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4F6B310-19BD-4B95-A7C2-A7F556F1A10F}"/>
              </a:ext>
            </a:extLst>
          </p:cNvPr>
          <p:cNvSpPr/>
          <p:nvPr userDrawn="1"/>
        </p:nvSpPr>
        <p:spPr>
          <a:xfrm>
            <a:off x="1381107" y="-1466609"/>
            <a:ext cx="497305" cy="4973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06AA25-9576-4A90-A4C7-CA074028EDAB}"/>
              </a:ext>
            </a:extLst>
          </p:cNvPr>
          <p:cNvSpPr/>
          <p:nvPr userDrawn="1"/>
        </p:nvSpPr>
        <p:spPr>
          <a:xfrm>
            <a:off x="3504312" y="-1466609"/>
            <a:ext cx="497305" cy="4973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090440-8584-4B7E-8852-1F05E2856D47}"/>
              </a:ext>
            </a:extLst>
          </p:cNvPr>
          <p:cNvSpPr/>
          <p:nvPr userDrawn="1"/>
        </p:nvSpPr>
        <p:spPr>
          <a:xfrm>
            <a:off x="0" y="-831611"/>
            <a:ext cx="497305" cy="49730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C9E3F6F-B34F-4066-B306-A44092D3B28C}"/>
              </a:ext>
            </a:extLst>
          </p:cNvPr>
          <p:cNvSpPr/>
          <p:nvPr userDrawn="1"/>
        </p:nvSpPr>
        <p:spPr>
          <a:xfrm>
            <a:off x="2100650" y="-831611"/>
            <a:ext cx="497305" cy="4973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B1DC1A3-94AB-4729-9020-045874F40937}"/>
              </a:ext>
            </a:extLst>
          </p:cNvPr>
          <p:cNvSpPr/>
          <p:nvPr userDrawn="1"/>
        </p:nvSpPr>
        <p:spPr>
          <a:xfrm>
            <a:off x="2797560" y="-1466609"/>
            <a:ext cx="497305" cy="497305"/>
          </a:xfrm>
          <a:prstGeom prst="rect">
            <a:avLst/>
          </a:prstGeom>
          <a:solidFill>
            <a:srgbClr val="E17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444B12-5974-45F9-A3AA-EAA5085F83CF}"/>
              </a:ext>
            </a:extLst>
          </p:cNvPr>
          <p:cNvSpPr/>
          <p:nvPr userDrawn="1"/>
        </p:nvSpPr>
        <p:spPr>
          <a:xfrm>
            <a:off x="0" y="-1466609"/>
            <a:ext cx="497305" cy="497305"/>
          </a:xfrm>
          <a:prstGeom prst="rect">
            <a:avLst/>
          </a:prstGeom>
          <a:solidFill>
            <a:srgbClr val="799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075F7A-FA00-462E-8882-4F27EF894231}"/>
              </a:ext>
            </a:extLst>
          </p:cNvPr>
          <p:cNvSpPr/>
          <p:nvPr userDrawn="1"/>
        </p:nvSpPr>
        <p:spPr>
          <a:xfrm>
            <a:off x="2802779" y="-831611"/>
            <a:ext cx="497305" cy="497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7C2B7B-2891-4E98-A949-44E020D12D6A}"/>
              </a:ext>
            </a:extLst>
          </p:cNvPr>
          <p:cNvSpPr/>
          <p:nvPr userDrawn="1"/>
        </p:nvSpPr>
        <p:spPr>
          <a:xfrm>
            <a:off x="685800" y="-847940"/>
            <a:ext cx="497305" cy="49730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DE196F3-E475-4BBB-BB79-5FD7B672F9FD}"/>
              </a:ext>
            </a:extLst>
          </p:cNvPr>
          <p:cNvSpPr/>
          <p:nvPr userDrawn="1"/>
        </p:nvSpPr>
        <p:spPr>
          <a:xfrm>
            <a:off x="1387928" y="-831611"/>
            <a:ext cx="497305" cy="497305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02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682" r:id="rId14"/>
    <p:sldLayoutId id="2147483683" r:id="rId15"/>
    <p:sldLayoutId id="2147483678" r:id="rId16"/>
    <p:sldLayoutId id="2147483670" r:id="rId17"/>
    <p:sldLayoutId id="2147483671" r:id="rId18"/>
    <p:sldLayoutId id="2147483672" r:id="rId19"/>
    <p:sldLayoutId id="2147483669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67" r:id="rId26"/>
    <p:sldLayoutId id="2147483684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>
            <a:extLst>
              <a:ext uri="{FF2B5EF4-FFF2-40B4-BE49-F238E27FC236}">
                <a16:creationId xmlns:a16="http://schemas.microsoft.com/office/drawing/2014/main" id="{0A87E2E7-015D-284F-9847-AA357115E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PA-文本框 16">
            <a:extLst>
              <a:ext uri="{FF2B5EF4-FFF2-40B4-BE49-F238E27FC236}">
                <a16:creationId xmlns:a16="http://schemas.microsoft.com/office/drawing/2014/main" id="{23710C22-D376-8149-9CA1-9A07F721838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2851072"/>
            <a:ext cx="70993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spc="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2021</a:t>
            </a:r>
            <a:r>
              <a:rPr lang="zh-CN" altLang="en-US" sz="4400" spc="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年能师高徒积分赛宣讲会</a:t>
            </a:r>
            <a:endParaRPr lang="en-US" altLang="zh-CN" sz="4400" spc="6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A3BA7FF-9918-8640-B7FF-46CE763ECF5F}"/>
              </a:ext>
            </a:extLst>
          </p:cNvPr>
          <p:cNvSpPr txBox="1"/>
          <p:nvPr/>
        </p:nvSpPr>
        <p:spPr>
          <a:xfrm>
            <a:off x="375856" y="5342652"/>
            <a:ext cx="54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600" dirty="0">
                <a:solidFill>
                  <a:srgbClr val="2C70BA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汇报部门：技术管理部</a:t>
            </a:r>
          </a:p>
        </p:txBody>
      </p:sp>
      <p:sp>
        <p:nvSpPr>
          <p:cNvPr id="39" name="平行四边形 38">
            <a:extLst>
              <a:ext uri="{FF2B5EF4-FFF2-40B4-BE49-F238E27FC236}">
                <a16:creationId xmlns:a16="http://schemas.microsoft.com/office/drawing/2014/main" id="{8287EF44-0284-2340-BD2D-6074F12F0AE7}"/>
              </a:ext>
            </a:extLst>
          </p:cNvPr>
          <p:cNvSpPr/>
          <p:nvPr/>
        </p:nvSpPr>
        <p:spPr>
          <a:xfrm>
            <a:off x="8074744" y="3429000"/>
            <a:ext cx="1924247" cy="1516179"/>
          </a:xfrm>
          <a:prstGeom prst="parallelogram">
            <a:avLst>
              <a:gd name="adj" fmla="val 101435"/>
            </a:avLst>
          </a:prstGeom>
          <a:solidFill>
            <a:srgbClr val="2868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0" name="平行四边形 39">
            <a:extLst>
              <a:ext uri="{FF2B5EF4-FFF2-40B4-BE49-F238E27FC236}">
                <a16:creationId xmlns:a16="http://schemas.microsoft.com/office/drawing/2014/main" id="{1C3229B9-CEAC-1249-BF4C-A49F1C0B4747}"/>
              </a:ext>
            </a:extLst>
          </p:cNvPr>
          <p:cNvSpPr/>
          <p:nvPr/>
        </p:nvSpPr>
        <p:spPr>
          <a:xfrm>
            <a:off x="8836109" y="3429000"/>
            <a:ext cx="1924247" cy="1516179"/>
          </a:xfrm>
          <a:prstGeom prst="parallelogram">
            <a:avLst>
              <a:gd name="adj" fmla="val 101435"/>
            </a:avLst>
          </a:prstGeom>
          <a:solidFill>
            <a:srgbClr val="4C8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1" name="平行四边形 40">
            <a:extLst>
              <a:ext uri="{FF2B5EF4-FFF2-40B4-BE49-F238E27FC236}">
                <a16:creationId xmlns:a16="http://schemas.microsoft.com/office/drawing/2014/main" id="{DD23D2B8-8B82-EF46-8223-B1272DE53740}"/>
              </a:ext>
            </a:extLst>
          </p:cNvPr>
          <p:cNvSpPr/>
          <p:nvPr/>
        </p:nvSpPr>
        <p:spPr>
          <a:xfrm>
            <a:off x="9685069" y="3429000"/>
            <a:ext cx="1924247" cy="1516179"/>
          </a:xfrm>
          <a:prstGeom prst="parallelogram">
            <a:avLst>
              <a:gd name="adj" fmla="val 101435"/>
            </a:avLst>
          </a:prstGeom>
          <a:solidFill>
            <a:srgbClr val="74A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15" name="图片 14" descr="图片包含 游戏机&#10;&#10;描述已自动生成">
            <a:extLst>
              <a:ext uri="{FF2B5EF4-FFF2-40B4-BE49-F238E27FC236}">
                <a16:creationId xmlns:a16="http://schemas.microsoft.com/office/drawing/2014/main" id="{04B02E78-4E02-764B-815E-090C6F7A0B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925" y="1231189"/>
            <a:ext cx="3244368" cy="209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5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>
            <a:extLst>
              <a:ext uri="{FF2B5EF4-FFF2-40B4-BE49-F238E27FC236}">
                <a16:creationId xmlns:a16="http://schemas.microsoft.com/office/drawing/2014/main" id="{F99A0050-8F73-0443-B769-DC768FEDDC39}"/>
              </a:ext>
            </a:extLst>
          </p:cNvPr>
          <p:cNvSpPr/>
          <p:nvPr/>
        </p:nvSpPr>
        <p:spPr>
          <a:xfrm flipH="1">
            <a:off x="7570905" y="2"/>
            <a:ext cx="6332724" cy="4443958"/>
          </a:xfrm>
          <a:prstGeom prst="parallelogram">
            <a:avLst>
              <a:gd name="adj" fmla="val 114134"/>
            </a:avLst>
          </a:prstGeom>
          <a:solidFill>
            <a:srgbClr val="2C70B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9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E948FC7C-5898-D742-8788-CE2122B094D4}"/>
              </a:ext>
            </a:extLst>
          </p:cNvPr>
          <p:cNvSpPr/>
          <p:nvPr/>
        </p:nvSpPr>
        <p:spPr>
          <a:xfrm flipH="1">
            <a:off x="9265257" y="1020012"/>
            <a:ext cx="3425400" cy="1779661"/>
          </a:xfrm>
          <a:prstGeom prst="parallelogram">
            <a:avLst>
              <a:gd name="adj" fmla="val 114134"/>
            </a:avLst>
          </a:prstGeom>
          <a:solidFill>
            <a:srgbClr val="2C70B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9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CBA1B001-1AC8-2440-97AA-0CA0A9E8EFC8}"/>
              </a:ext>
            </a:extLst>
          </p:cNvPr>
          <p:cNvSpPr/>
          <p:nvPr/>
        </p:nvSpPr>
        <p:spPr>
          <a:xfrm flipH="1">
            <a:off x="9053838" y="0"/>
            <a:ext cx="1251437" cy="871677"/>
          </a:xfrm>
          <a:prstGeom prst="parallelogram">
            <a:avLst>
              <a:gd name="adj" fmla="val 114134"/>
            </a:avLst>
          </a:prstGeom>
          <a:solidFill>
            <a:srgbClr val="BF8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9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A72179F3-17EF-8B47-AF7F-EFF9BB55EDDB}"/>
              </a:ext>
            </a:extLst>
          </p:cNvPr>
          <p:cNvSpPr/>
          <p:nvPr/>
        </p:nvSpPr>
        <p:spPr>
          <a:xfrm flipH="1">
            <a:off x="9530863" y="2175709"/>
            <a:ext cx="2723068" cy="2211709"/>
          </a:xfrm>
          <a:prstGeom prst="parallelogram">
            <a:avLst>
              <a:gd name="adj" fmla="val 114134"/>
            </a:avLst>
          </a:prstGeom>
          <a:solidFill>
            <a:srgbClr val="BF8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9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3568093F-B2EC-B247-A8E3-AC6EEF5409DF}"/>
              </a:ext>
            </a:extLst>
          </p:cNvPr>
          <p:cNvSpPr/>
          <p:nvPr/>
        </p:nvSpPr>
        <p:spPr>
          <a:xfrm flipH="1">
            <a:off x="7462942" y="682110"/>
            <a:ext cx="2212376" cy="1440763"/>
          </a:xfrm>
          <a:prstGeom prst="parallelogram">
            <a:avLst>
              <a:gd name="adj" fmla="val 114134"/>
            </a:avLst>
          </a:prstGeom>
          <a:solidFill>
            <a:srgbClr val="BF8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9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E84A8309-B978-1044-A0BD-FE5FC81501EB}"/>
              </a:ext>
            </a:extLst>
          </p:cNvPr>
          <p:cNvSpPr/>
          <p:nvPr/>
        </p:nvSpPr>
        <p:spPr>
          <a:xfrm flipH="1">
            <a:off x="-508744" y="4488584"/>
            <a:ext cx="3376466" cy="2369417"/>
          </a:xfrm>
          <a:prstGeom prst="parallelogram">
            <a:avLst>
              <a:gd name="adj" fmla="val 114134"/>
            </a:avLst>
          </a:prstGeom>
          <a:solidFill>
            <a:srgbClr val="2C70BA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9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AFF3B23C-7306-F04D-A536-8F919E8A6192}"/>
              </a:ext>
            </a:extLst>
          </p:cNvPr>
          <p:cNvSpPr/>
          <p:nvPr/>
        </p:nvSpPr>
        <p:spPr>
          <a:xfrm flipH="1">
            <a:off x="394648" y="5032431"/>
            <a:ext cx="1826345" cy="948876"/>
          </a:xfrm>
          <a:prstGeom prst="parallelogram">
            <a:avLst>
              <a:gd name="adj" fmla="val 114134"/>
            </a:avLst>
          </a:prstGeom>
          <a:solidFill>
            <a:srgbClr val="2C70BA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9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0924ED01-93A5-334B-AA55-18BB0FE5671C}"/>
              </a:ext>
            </a:extLst>
          </p:cNvPr>
          <p:cNvSpPr/>
          <p:nvPr/>
        </p:nvSpPr>
        <p:spPr>
          <a:xfrm flipH="1">
            <a:off x="281923" y="4488583"/>
            <a:ext cx="667239" cy="464759"/>
          </a:xfrm>
          <a:prstGeom prst="parallelogram">
            <a:avLst>
              <a:gd name="adj" fmla="val 114134"/>
            </a:avLst>
          </a:prstGeom>
          <a:solidFill>
            <a:srgbClr val="BF8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9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947CBDEC-1986-A149-B313-75C8C8AC2123}"/>
              </a:ext>
            </a:extLst>
          </p:cNvPr>
          <p:cNvSpPr/>
          <p:nvPr/>
        </p:nvSpPr>
        <p:spPr>
          <a:xfrm flipH="1">
            <a:off x="536264" y="5648621"/>
            <a:ext cx="1451877" cy="1179235"/>
          </a:xfrm>
          <a:prstGeom prst="parallelogram">
            <a:avLst>
              <a:gd name="adj" fmla="val 114134"/>
            </a:avLst>
          </a:prstGeom>
          <a:solidFill>
            <a:srgbClr val="BF8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9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392BE2A1-CA81-8947-AFA9-5EC81D2527F1}"/>
              </a:ext>
            </a:extLst>
          </p:cNvPr>
          <p:cNvSpPr/>
          <p:nvPr/>
        </p:nvSpPr>
        <p:spPr>
          <a:xfrm flipH="1">
            <a:off x="-566303" y="4852270"/>
            <a:ext cx="1179589" cy="768183"/>
          </a:xfrm>
          <a:prstGeom prst="parallelogram">
            <a:avLst>
              <a:gd name="adj" fmla="val 114134"/>
            </a:avLst>
          </a:prstGeom>
          <a:solidFill>
            <a:srgbClr val="BF8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9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13" name="图片 12" descr="图片包含 游戏机&#10;&#10;描述已自动生成">
            <a:extLst>
              <a:ext uri="{FF2B5EF4-FFF2-40B4-BE49-F238E27FC236}">
                <a16:creationId xmlns:a16="http://schemas.microsoft.com/office/drawing/2014/main" id="{3C5E3946-9FA9-0A43-9AC1-3B9EEF21A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41" y="4856409"/>
            <a:ext cx="3149375" cy="2029688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22D3122-C8D4-124B-A804-AE1C01BF2A1F}"/>
              </a:ext>
            </a:extLst>
          </p:cNvPr>
          <p:cNvSpPr/>
          <p:nvPr/>
        </p:nvSpPr>
        <p:spPr>
          <a:xfrm>
            <a:off x="1058180" y="3362826"/>
            <a:ext cx="1831740" cy="400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汇报人：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480BB2A-F3ED-2646-9246-8D1BBCF44B1B}"/>
              </a:ext>
            </a:extLst>
          </p:cNvPr>
          <p:cNvSpPr/>
          <p:nvPr/>
        </p:nvSpPr>
        <p:spPr>
          <a:xfrm>
            <a:off x="946831" y="2456364"/>
            <a:ext cx="7752670" cy="83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799" b="1" dirty="0">
                <a:solidFill>
                  <a:schemeClr val="accent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谢谢聆听，敬请批评指正！</a:t>
            </a:r>
            <a:endParaRPr lang="zh-CN" altLang="en-US" sz="4799" dirty="0">
              <a:solidFill>
                <a:srgbClr val="BF8F6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98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0">
            <a:extLst>
              <a:ext uri="{FF2B5EF4-FFF2-40B4-BE49-F238E27FC236}">
                <a16:creationId xmlns:a16="http://schemas.microsoft.com/office/drawing/2014/main" id="{E991047C-B138-C940-9E4D-71C2A9163941}"/>
              </a:ext>
            </a:extLst>
          </p:cNvPr>
          <p:cNvSpPr txBox="1">
            <a:spLocks/>
          </p:cNvSpPr>
          <p:nvPr/>
        </p:nvSpPr>
        <p:spPr>
          <a:xfrm>
            <a:off x="1111906" y="890621"/>
            <a:ext cx="2212278" cy="779785"/>
          </a:xfrm>
          <a:prstGeom prst="rect">
            <a:avLst/>
          </a:prstGeom>
          <a:noFill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i="0" kern="1200">
                <a:solidFill>
                  <a:schemeClr val="accent5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kumimoji="1" lang="zh-CN" altLang="en-US" sz="4799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目录</a:t>
            </a:r>
          </a:p>
        </p:txBody>
      </p:sp>
      <p:sp>
        <p:nvSpPr>
          <p:cNvPr id="5" name="文本占位符 10">
            <a:extLst>
              <a:ext uri="{FF2B5EF4-FFF2-40B4-BE49-F238E27FC236}">
                <a16:creationId xmlns:a16="http://schemas.microsoft.com/office/drawing/2014/main" id="{7F2AA6DE-44DC-CF44-BC5D-D1B14FEA1FDF}"/>
              </a:ext>
            </a:extLst>
          </p:cNvPr>
          <p:cNvSpPr txBox="1">
            <a:spLocks/>
          </p:cNvSpPr>
          <p:nvPr/>
        </p:nvSpPr>
        <p:spPr>
          <a:xfrm>
            <a:off x="1111905" y="1646612"/>
            <a:ext cx="3129901" cy="558801"/>
          </a:xfrm>
          <a:prstGeom prst="rect">
            <a:avLst/>
          </a:prstGeom>
          <a:noFill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accent5"/>
                </a:solidFill>
                <a:latin typeface="思源黑体R" panose="020B0500000000000000" pitchFamily="34" charset="-128"/>
                <a:ea typeface="思源黑体R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sz="3201" dirty="0">
                <a:solidFill>
                  <a:srgbClr val="B89067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CONTENTS</a:t>
            </a:r>
            <a:endParaRPr kumimoji="1" lang="zh-CN" altLang="en-US" sz="3201" dirty="0">
              <a:solidFill>
                <a:srgbClr val="B89067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cxnSp>
        <p:nvCxnSpPr>
          <p:cNvPr id="14" name="直接连接符 6">
            <a:extLst>
              <a:ext uri="{FF2B5EF4-FFF2-40B4-BE49-F238E27FC236}">
                <a16:creationId xmlns:a16="http://schemas.microsoft.com/office/drawing/2014/main" id="{F14EE233-3F85-4F45-9E47-3922046651D0}"/>
              </a:ext>
            </a:extLst>
          </p:cNvPr>
          <p:cNvCxnSpPr>
            <a:cxnSpLocks/>
          </p:cNvCxnSpPr>
          <p:nvPr/>
        </p:nvCxnSpPr>
        <p:spPr>
          <a:xfrm>
            <a:off x="5658927" y="1874592"/>
            <a:ext cx="0" cy="354121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hape 68">
            <a:extLst>
              <a:ext uri="{FF2B5EF4-FFF2-40B4-BE49-F238E27FC236}">
                <a16:creationId xmlns:a16="http://schemas.microsoft.com/office/drawing/2014/main" id="{5A76291C-A6EA-9C46-8441-AE72F9142F8D}"/>
              </a:ext>
            </a:extLst>
          </p:cNvPr>
          <p:cNvSpPr/>
          <p:nvPr/>
        </p:nvSpPr>
        <p:spPr>
          <a:xfrm>
            <a:off x="6278878" y="2906988"/>
            <a:ext cx="5650727" cy="5893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1393" tIns="41393" rIns="41393" bIns="41393" anchor="ctr">
            <a:spAutoFit/>
          </a:bodyPr>
          <a:lstStyle>
            <a:lvl1pPr algn="l">
              <a:defRPr sz="6500" spc="325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2802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培训课程规划</a:t>
            </a:r>
          </a:p>
        </p:txBody>
      </p:sp>
      <p:sp>
        <p:nvSpPr>
          <p:cNvPr id="17" name="Shape 69">
            <a:extLst>
              <a:ext uri="{FF2B5EF4-FFF2-40B4-BE49-F238E27FC236}">
                <a16:creationId xmlns:a16="http://schemas.microsoft.com/office/drawing/2014/main" id="{BBFF6412-BE3E-C745-AD8F-0D196E3BF491}"/>
              </a:ext>
            </a:extLst>
          </p:cNvPr>
          <p:cNvSpPr/>
          <p:nvPr/>
        </p:nvSpPr>
        <p:spPr>
          <a:xfrm>
            <a:off x="6278878" y="3764581"/>
            <a:ext cx="5650727" cy="5893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1393" tIns="41393" rIns="41393" bIns="41393" anchor="ctr">
            <a:spAutoFit/>
          </a:bodyPr>
          <a:lstStyle>
            <a:lvl1pPr algn="l">
              <a:defRPr sz="6500" spc="325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2802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内训课程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EAE1813B-B1FE-9F48-B94E-54C942D2335A}"/>
              </a:ext>
            </a:extLst>
          </p:cNvPr>
          <p:cNvSpPr txBox="1">
            <a:spLocks/>
          </p:cNvSpPr>
          <p:nvPr/>
        </p:nvSpPr>
        <p:spPr>
          <a:xfrm>
            <a:off x="4706466" y="2863798"/>
            <a:ext cx="802889" cy="558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zh-CN" sz="2802" dirty="0">
                <a:solidFill>
                  <a:srgbClr val="0068B7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02</a:t>
            </a:r>
            <a:endParaRPr lang="zh-CN" altLang="en-US" sz="2802" dirty="0">
              <a:solidFill>
                <a:srgbClr val="0068B7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F212B4B-CC2B-264F-9F5D-907E2CEC122B}"/>
              </a:ext>
            </a:extLst>
          </p:cNvPr>
          <p:cNvSpPr txBox="1">
            <a:spLocks/>
          </p:cNvSpPr>
          <p:nvPr/>
        </p:nvSpPr>
        <p:spPr>
          <a:xfrm>
            <a:off x="4706466" y="3750490"/>
            <a:ext cx="802889" cy="558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zh-CN" sz="2802" dirty="0">
                <a:solidFill>
                  <a:srgbClr val="0068B7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03</a:t>
            </a:r>
            <a:endParaRPr lang="zh-CN" altLang="en-US" sz="2802" dirty="0">
              <a:solidFill>
                <a:srgbClr val="0068B7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Shape 67">
            <a:extLst>
              <a:ext uri="{FF2B5EF4-FFF2-40B4-BE49-F238E27FC236}">
                <a16:creationId xmlns:a16="http://schemas.microsoft.com/office/drawing/2014/main" id="{33D9C26E-9144-442E-B094-1903C8252B24}"/>
              </a:ext>
            </a:extLst>
          </p:cNvPr>
          <p:cNvSpPr/>
          <p:nvPr/>
        </p:nvSpPr>
        <p:spPr>
          <a:xfrm>
            <a:off x="6278878" y="2029427"/>
            <a:ext cx="5650727" cy="5896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1393" tIns="41393" rIns="41393" bIns="41393" anchor="ctr">
            <a:spAutoFit/>
          </a:bodyPr>
          <a:lstStyle>
            <a:lvl1pPr algn="l">
              <a:defRPr sz="6500" spc="325">
                <a:solidFill>
                  <a:srgbClr val="C8250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2802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能力培养方案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A04AB1C-F34D-4A24-BC91-BA8BF1DFD1A9}"/>
              </a:ext>
            </a:extLst>
          </p:cNvPr>
          <p:cNvSpPr txBox="1">
            <a:spLocks/>
          </p:cNvSpPr>
          <p:nvPr/>
        </p:nvSpPr>
        <p:spPr>
          <a:xfrm>
            <a:off x="4673227" y="1943242"/>
            <a:ext cx="686505" cy="558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zh-CN" sz="2802" dirty="0">
                <a:solidFill>
                  <a:srgbClr val="0068B7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01</a:t>
            </a:r>
            <a:endParaRPr lang="zh-CN" altLang="en-US" sz="2802" dirty="0">
              <a:solidFill>
                <a:srgbClr val="0068B7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4B4D2B-84B0-4F16-AF62-8726B3E79348}"/>
              </a:ext>
            </a:extLst>
          </p:cNvPr>
          <p:cNvSpPr/>
          <p:nvPr/>
        </p:nvSpPr>
        <p:spPr>
          <a:xfrm flipH="1">
            <a:off x="5604897" y="2094952"/>
            <a:ext cx="116735" cy="458581"/>
          </a:xfrm>
          <a:prstGeom prst="rect">
            <a:avLst/>
          </a:pr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959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5" name="Shape 69">
            <a:extLst>
              <a:ext uri="{FF2B5EF4-FFF2-40B4-BE49-F238E27FC236}">
                <a16:creationId xmlns:a16="http://schemas.microsoft.com/office/drawing/2014/main" id="{B98A40C4-FE5D-4B94-BD3E-C173112E628B}"/>
              </a:ext>
            </a:extLst>
          </p:cNvPr>
          <p:cNvSpPr/>
          <p:nvPr/>
        </p:nvSpPr>
        <p:spPr>
          <a:xfrm>
            <a:off x="6280966" y="4543281"/>
            <a:ext cx="5650727" cy="5893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1393" tIns="41393" rIns="41393" bIns="41393" anchor="ctr">
            <a:spAutoFit/>
          </a:bodyPr>
          <a:lstStyle>
            <a:lvl1pPr algn="l">
              <a:defRPr sz="6500" spc="325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2802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能师高徒积分赛详解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4674BB99-16BE-4711-89F9-3A3A837A97BE}"/>
              </a:ext>
            </a:extLst>
          </p:cNvPr>
          <p:cNvSpPr txBox="1">
            <a:spLocks/>
          </p:cNvSpPr>
          <p:nvPr/>
        </p:nvSpPr>
        <p:spPr>
          <a:xfrm>
            <a:off x="4708554" y="4529190"/>
            <a:ext cx="802889" cy="558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zh-CN" sz="2802" dirty="0">
                <a:solidFill>
                  <a:srgbClr val="0068B7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04</a:t>
            </a:r>
            <a:endParaRPr lang="zh-CN" altLang="en-US" sz="2802" dirty="0">
              <a:solidFill>
                <a:srgbClr val="0068B7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BCE617E-7BB7-4DBE-8664-23E042BF6E9E}"/>
              </a:ext>
            </a:extLst>
          </p:cNvPr>
          <p:cNvSpPr/>
          <p:nvPr/>
        </p:nvSpPr>
        <p:spPr>
          <a:xfrm flipH="1">
            <a:off x="5607670" y="2972384"/>
            <a:ext cx="116735" cy="458581"/>
          </a:xfrm>
          <a:prstGeom prst="rect">
            <a:avLst/>
          </a:pr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959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3571098-21EE-478E-9524-5300631EF340}"/>
              </a:ext>
            </a:extLst>
          </p:cNvPr>
          <p:cNvSpPr/>
          <p:nvPr/>
        </p:nvSpPr>
        <p:spPr>
          <a:xfrm flipH="1">
            <a:off x="5604897" y="4674074"/>
            <a:ext cx="116735" cy="458581"/>
          </a:xfrm>
          <a:prstGeom prst="rect">
            <a:avLst/>
          </a:pr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959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AACD1EE-F3E9-488E-8BEF-115A5EDDE2AF}"/>
              </a:ext>
            </a:extLst>
          </p:cNvPr>
          <p:cNvSpPr/>
          <p:nvPr/>
        </p:nvSpPr>
        <p:spPr>
          <a:xfrm flipH="1">
            <a:off x="5607670" y="3895374"/>
            <a:ext cx="116735" cy="458581"/>
          </a:xfrm>
          <a:prstGeom prst="rect">
            <a:avLst/>
          </a:pr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zh-CN" altLang="en-US" sz="959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0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67AFD-78EA-E848-B159-1832C754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49" y="228600"/>
            <a:ext cx="8511721" cy="558800"/>
          </a:xfrm>
        </p:spPr>
        <p:txBody>
          <a:bodyPr/>
          <a:lstStyle/>
          <a:p>
            <a:r>
              <a:rPr kumimoji="1" lang="en-US" altLang="zh-CN" dirty="0"/>
              <a:t>1 </a:t>
            </a:r>
            <a:r>
              <a:rPr kumimoji="1" lang="zh-CN" altLang="en-US" dirty="0"/>
              <a:t>能力培养方案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8212522-1872-4F36-9227-1A669E4CF6A5}"/>
              </a:ext>
            </a:extLst>
          </p:cNvPr>
          <p:cNvGrpSpPr/>
          <p:nvPr/>
        </p:nvGrpSpPr>
        <p:grpSpPr>
          <a:xfrm>
            <a:off x="600312" y="2915872"/>
            <a:ext cx="10929605" cy="3566428"/>
            <a:chOff x="610147" y="1645786"/>
            <a:chExt cx="10929605" cy="3566428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5A24DB6C-EAC5-46F1-9706-F2952C31B4D0}"/>
                </a:ext>
              </a:extLst>
            </p:cNvPr>
            <p:cNvGrpSpPr/>
            <p:nvPr/>
          </p:nvGrpSpPr>
          <p:grpSpPr>
            <a:xfrm>
              <a:off x="610147" y="1645786"/>
              <a:ext cx="2499625" cy="3566428"/>
              <a:chOff x="407952" y="1645786"/>
              <a:chExt cx="2499625" cy="3566428"/>
            </a:xfrm>
          </p:grpSpPr>
          <p:sp>
            <p:nvSpPr>
              <p:cNvPr id="25" name="Rounded Rectangle 5">
                <a:extLst>
                  <a:ext uri="{FF2B5EF4-FFF2-40B4-BE49-F238E27FC236}">
                    <a16:creationId xmlns:a16="http://schemas.microsoft.com/office/drawing/2014/main" id="{C54C54E1-D430-405E-B2A6-56430C0674ED}"/>
                  </a:ext>
                </a:extLst>
              </p:cNvPr>
              <p:cNvSpPr/>
              <p:nvPr/>
            </p:nvSpPr>
            <p:spPr>
              <a:xfrm>
                <a:off x="459887" y="1645786"/>
                <a:ext cx="2447690" cy="3566428"/>
              </a:xfrm>
              <a:prstGeom prst="roundRect">
                <a:avLst>
                  <a:gd name="adj" fmla="val 5164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" name="Straight Connector 6">
                <a:extLst>
                  <a:ext uri="{FF2B5EF4-FFF2-40B4-BE49-F238E27FC236}">
                    <a16:creationId xmlns:a16="http://schemas.microsoft.com/office/drawing/2014/main" id="{CC31B879-3E22-4945-8614-B5A82666BAF4}"/>
                  </a:ext>
                </a:extLst>
              </p:cNvPr>
              <p:cNvCxnSpPr/>
              <p:nvPr/>
            </p:nvCxnSpPr>
            <p:spPr>
              <a:xfrm>
                <a:off x="459887" y="2359742"/>
                <a:ext cx="2447690" cy="0"/>
              </a:xfrm>
              <a:prstGeom prst="line">
                <a:avLst/>
              </a:prstGeom>
              <a:ln w="2222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7">
                <a:extLst>
                  <a:ext uri="{FF2B5EF4-FFF2-40B4-BE49-F238E27FC236}">
                    <a16:creationId xmlns:a16="http://schemas.microsoft.com/office/drawing/2014/main" id="{70D82DE4-1F84-464E-B7C6-070DFA5D5AD2}"/>
                  </a:ext>
                </a:extLst>
              </p:cNvPr>
              <p:cNvCxnSpPr/>
              <p:nvPr/>
            </p:nvCxnSpPr>
            <p:spPr>
              <a:xfrm>
                <a:off x="450052" y="2438402"/>
                <a:ext cx="2447690" cy="0"/>
              </a:xfrm>
              <a:prstGeom prst="line">
                <a:avLst/>
              </a:prstGeom>
              <a:ln w="2222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9">
                <a:extLst>
                  <a:ext uri="{FF2B5EF4-FFF2-40B4-BE49-F238E27FC236}">
                    <a16:creationId xmlns:a16="http://schemas.microsoft.com/office/drawing/2014/main" id="{CB776925-1400-4054-A07A-9C325F0E3F33}"/>
                  </a:ext>
                </a:extLst>
              </p:cNvPr>
              <p:cNvSpPr txBox="1"/>
              <p:nvPr/>
            </p:nvSpPr>
            <p:spPr>
              <a:xfrm>
                <a:off x="407952" y="1760090"/>
                <a:ext cx="24476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学习兴趣与岗位需求匹配度提升</a:t>
                </a:r>
                <a:endPara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11">
                <a:extLst>
                  <a:ext uri="{FF2B5EF4-FFF2-40B4-BE49-F238E27FC236}">
                    <a16:creationId xmlns:a16="http://schemas.microsoft.com/office/drawing/2014/main" id="{0AEAC408-7C2E-4E6C-88FF-2AD5CEB20412}"/>
                  </a:ext>
                </a:extLst>
              </p:cNvPr>
              <p:cNvSpPr txBox="1"/>
              <p:nvPr/>
            </p:nvSpPr>
            <p:spPr>
              <a:xfrm>
                <a:off x="645842" y="2709530"/>
                <a:ext cx="2209800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最感兴趣的</a:t>
                </a:r>
                <a:r>
                  <a:rPr lang="zh-CN" altLang="en-US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前</a:t>
                </a:r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6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项能力类与培养计划一致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Group 15">
              <a:extLst>
                <a:ext uri="{FF2B5EF4-FFF2-40B4-BE49-F238E27FC236}">
                  <a16:creationId xmlns:a16="http://schemas.microsoft.com/office/drawing/2014/main" id="{95A94FD1-BBAA-4A85-BE72-42F4C2E47804}"/>
                </a:ext>
              </a:extLst>
            </p:cNvPr>
            <p:cNvGrpSpPr/>
            <p:nvPr/>
          </p:nvGrpSpPr>
          <p:grpSpPr>
            <a:xfrm>
              <a:off x="3463389" y="1645786"/>
              <a:ext cx="2457525" cy="3566428"/>
              <a:chOff x="3375149" y="1645786"/>
              <a:chExt cx="2457525" cy="3566428"/>
            </a:xfrm>
          </p:grpSpPr>
          <p:sp>
            <p:nvSpPr>
              <p:cNvPr id="20" name="Rounded Rectangle 16">
                <a:extLst>
                  <a:ext uri="{FF2B5EF4-FFF2-40B4-BE49-F238E27FC236}">
                    <a16:creationId xmlns:a16="http://schemas.microsoft.com/office/drawing/2014/main" id="{CAD52E76-3252-474C-92CF-6429A1251401}"/>
                  </a:ext>
                </a:extLst>
              </p:cNvPr>
              <p:cNvSpPr/>
              <p:nvPr/>
            </p:nvSpPr>
            <p:spPr>
              <a:xfrm>
                <a:off x="3384984" y="1645786"/>
                <a:ext cx="2447690" cy="3566428"/>
              </a:xfrm>
              <a:prstGeom prst="roundRect">
                <a:avLst>
                  <a:gd name="adj" fmla="val 516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" name="Straight Connector 17">
                <a:extLst>
                  <a:ext uri="{FF2B5EF4-FFF2-40B4-BE49-F238E27FC236}">
                    <a16:creationId xmlns:a16="http://schemas.microsoft.com/office/drawing/2014/main" id="{C812C27F-4AD2-45CD-A18F-EE36B0652025}"/>
                  </a:ext>
                </a:extLst>
              </p:cNvPr>
              <p:cNvCxnSpPr/>
              <p:nvPr/>
            </p:nvCxnSpPr>
            <p:spPr>
              <a:xfrm>
                <a:off x="3384984" y="2359742"/>
                <a:ext cx="2447690" cy="0"/>
              </a:xfrm>
              <a:prstGeom prst="line">
                <a:avLst/>
              </a:prstGeom>
              <a:ln w="2222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18">
                <a:extLst>
                  <a:ext uri="{FF2B5EF4-FFF2-40B4-BE49-F238E27FC236}">
                    <a16:creationId xmlns:a16="http://schemas.microsoft.com/office/drawing/2014/main" id="{4F87CDEF-6B0A-4CB2-93DB-7A5345D127DE}"/>
                  </a:ext>
                </a:extLst>
              </p:cNvPr>
              <p:cNvCxnSpPr/>
              <p:nvPr/>
            </p:nvCxnSpPr>
            <p:spPr>
              <a:xfrm>
                <a:off x="3375149" y="2438402"/>
                <a:ext cx="2447690" cy="0"/>
              </a:xfrm>
              <a:prstGeom prst="line">
                <a:avLst/>
              </a:prstGeom>
              <a:ln w="2222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0">
                <a:extLst>
                  <a:ext uri="{FF2B5EF4-FFF2-40B4-BE49-F238E27FC236}">
                    <a16:creationId xmlns:a16="http://schemas.microsoft.com/office/drawing/2014/main" id="{3D3A73D7-2C74-4B63-BB60-C52425792772}"/>
                  </a:ext>
                </a:extLst>
              </p:cNvPr>
              <p:cNvSpPr txBox="1"/>
              <p:nvPr/>
            </p:nvSpPr>
            <p:spPr>
              <a:xfrm>
                <a:off x="4003525" y="1765996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导向性提升</a:t>
                </a:r>
                <a:endParaRPr lang="en-GB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Box 22">
                <a:extLst>
                  <a:ext uri="{FF2B5EF4-FFF2-40B4-BE49-F238E27FC236}">
                    <a16:creationId xmlns:a16="http://schemas.microsoft.com/office/drawing/2014/main" id="{44574FEC-A966-4ABE-8B0C-C99F17DF6D2E}"/>
                  </a:ext>
                </a:extLst>
              </p:cNvPr>
              <p:cNvSpPr txBox="1"/>
              <p:nvPr/>
            </p:nvSpPr>
            <p:spPr>
              <a:xfrm>
                <a:off x="3477172" y="2709530"/>
                <a:ext cx="22436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培训项目</a:t>
                </a:r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分类</a:t>
                </a:r>
                <a:endPara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课程</a:t>
                </a:r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分级分类</a:t>
                </a:r>
                <a:endPara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内训课汇总、持续跟踪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26">
              <a:extLst>
                <a:ext uri="{FF2B5EF4-FFF2-40B4-BE49-F238E27FC236}">
                  <a16:creationId xmlns:a16="http://schemas.microsoft.com/office/drawing/2014/main" id="{D14955E9-3DF6-4883-96DE-336F9CFCA4CE}"/>
                </a:ext>
              </a:extLst>
            </p:cNvPr>
            <p:cNvGrpSpPr/>
            <p:nvPr/>
          </p:nvGrpSpPr>
          <p:grpSpPr>
            <a:xfrm>
              <a:off x="6272808" y="1645786"/>
              <a:ext cx="2457525" cy="3566428"/>
              <a:chOff x="6300669" y="1645786"/>
              <a:chExt cx="2457525" cy="3566428"/>
            </a:xfrm>
          </p:grpSpPr>
          <p:sp>
            <p:nvSpPr>
              <p:cNvPr id="13" name="Rounded Rectangle 27">
                <a:extLst>
                  <a:ext uri="{FF2B5EF4-FFF2-40B4-BE49-F238E27FC236}">
                    <a16:creationId xmlns:a16="http://schemas.microsoft.com/office/drawing/2014/main" id="{9D2F9475-D13B-47CF-B44B-563DDA97FF37}"/>
                  </a:ext>
                </a:extLst>
              </p:cNvPr>
              <p:cNvSpPr/>
              <p:nvPr/>
            </p:nvSpPr>
            <p:spPr>
              <a:xfrm>
                <a:off x="6310504" y="1645786"/>
                <a:ext cx="2447690" cy="3566428"/>
              </a:xfrm>
              <a:prstGeom prst="roundRect">
                <a:avLst>
                  <a:gd name="adj" fmla="val 5164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Straight Connector 28">
                <a:extLst>
                  <a:ext uri="{FF2B5EF4-FFF2-40B4-BE49-F238E27FC236}">
                    <a16:creationId xmlns:a16="http://schemas.microsoft.com/office/drawing/2014/main" id="{CDE08E67-1035-40D6-9D93-2961044B9544}"/>
                  </a:ext>
                </a:extLst>
              </p:cNvPr>
              <p:cNvCxnSpPr/>
              <p:nvPr/>
            </p:nvCxnSpPr>
            <p:spPr>
              <a:xfrm>
                <a:off x="6310504" y="2359742"/>
                <a:ext cx="2447690" cy="0"/>
              </a:xfrm>
              <a:prstGeom prst="line">
                <a:avLst/>
              </a:prstGeom>
              <a:ln w="2222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29">
                <a:extLst>
                  <a:ext uri="{FF2B5EF4-FFF2-40B4-BE49-F238E27FC236}">
                    <a16:creationId xmlns:a16="http://schemas.microsoft.com/office/drawing/2014/main" id="{2ECDE535-D089-40F0-9200-2725D9583B67}"/>
                  </a:ext>
                </a:extLst>
              </p:cNvPr>
              <p:cNvCxnSpPr/>
              <p:nvPr/>
            </p:nvCxnSpPr>
            <p:spPr>
              <a:xfrm>
                <a:off x="6300669" y="2438402"/>
                <a:ext cx="2447690" cy="0"/>
              </a:xfrm>
              <a:prstGeom prst="line">
                <a:avLst/>
              </a:prstGeom>
              <a:ln w="2222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31">
                <a:extLst>
                  <a:ext uri="{FF2B5EF4-FFF2-40B4-BE49-F238E27FC236}">
                    <a16:creationId xmlns:a16="http://schemas.microsoft.com/office/drawing/2014/main" id="{06C96E64-43A4-4546-848E-A6412E3003ED}"/>
                  </a:ext>
                </a:extLst>
              </p:cNvPr>
              <p:cNvSpPr txBox="1"/>
              <p:nvPr/>
            </p:nvSpPr>
            <p:spPr>
              <a:xfrm>
                <a:off x="6464729" y="1765996"/>
                <a:ext cx="21944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加强导师和新晋员工双向培养</a:t>
                </a:r>
                <a:endParaRPr lang="en-GB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33">
                <a:extLst>
                  <a:ext uri="{FF2B5EF4-FFF2-40B4-BE49-F238E27FC236}">
                    <a16:creationId xmlns:a16="http://schemas.microsoft.com/office/drawing/2014/main" id="{3C67FEE8-8100-4E7F-BE34-FC5CF5751E04}"/>
                  </a:ext>
                </a:extLst>
              </p:cNvPr>
              <p:cNvSpPr txBox="1"/>
              <p:nvPr/>
            </p:nvSpPr>
            <p:spPr>
              <a:xfrm>
                <a:off x="6496617" y="2709530"/>
                <a:ext cx="216256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制定培养方案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制定培养大纲、衡量标准与培养周期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37">
              <a:extLst>
                <a:ext uri="{FF2B5EF4-FFF2-40B4-BE49-F238E27FC236}">
                  <a16:creationId xmlns:a16="http://schemas.microsoft.com/office/drawing/2014/main" id="{4AE1A244-1DCA-4430-85BA-5B3687CB48BF}"/>
                </a:ext>
              </a:extLst>
            </p:cNvPr>
            <p:cNvGrpSpPr/>
            <p:nvPr/>
          </p:nvGrpSpPr>
          <p:grpSpPr>
            <a:xfrm>
              <a:off x="9082227" y="1645786"/>
              <a:ext cx="2457525" cy="3566428"/>
              <a:chOff x="9226189" y="1645786"/>
              <a:chExt cx="2457525" cy="3566428"/>
            </a:xfrm>
          </p:grpSpPr>
          <p:sp>
            <p:nvSpPr>
              <p:cNvPr id="8" name="Rounded Rectangle 38">
                <a:extLst>
                  <a:ext uri="{FF2B5EF4-FFF2-40B4-BE49-F238E27FC236}">
                    <a16:creationId xmlns:a16="http://schemas.microsoft.com/office/drawing/2014/main" id="{55D6B55B-41C8-4079-934F-979508240E08}"/>
                  </a:ext>
                </a:extLst>
              </p:cNvPr>
              <p:cNvSpPr/>
              <p:nvPr/>
            </p:nvSpPr>
            <p:spPr>
              <a:xfrm>
                <a:off x="9236024" y="1645786"/>
                <a:ext cx="2447690" cy="3566428"/>
              </a:xfrm>
              <a:prstGeom prst="roundRect">
                <a:avLst>
                  <a:gd name="adj" fmla="val 5164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Straight Connector 39">
                <a:extLst>
                  <a:ext uri="{FF2B5EF4-FFF2-40B4-BE49-F238E27FC236}">
                    <a16:creationId xmlns:a16="http://schemas.microsoft.com/office/drawing/2014/main" id="{B951B054-6AC2-4E8C-A856-BE4CF0A0CA33}"/>
                  </a:ext>
                </a:extLst>
              </p:cNvPr>
              <p:cNvCxnSpPr/>
              <p:nvPr/>
            </p:nvCxnSpPr>
            <p:spPr>
              <a:xfrm>
                <a:off x="9236024" y="2359742"/>
                <a:ext cx="2447690" cy="0"/>
              </a:xfrm>
              <a:prstGeom prst="line">
                <a:avLst/>
              </a:prstGeom>
              <a:ln w="2222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0">
                <a:extLst>
                  <a:ext uri="{FF2B5EF4-FFF2-40B4-BE49-F238E27FC236}">
                    <a16:creationId xmlns:a16="http://schemas.microsoft.com/office/drawing/2014/main" id="{BBB9BB5D-4D32-4860-A4A1-1C6BC7A9E600}"/>
                  </a:ext>
                </a:extLst>
              </p:cNvPr>
              <p:cNvCxnSpPr/>
              <p:nvPr/>
            </p:nvCxnSpPr>
            <p:spPr>
              <a:xfrm>
                <a:off x="9226189" y="2438402"/>
                <a:ext cx="2447690" cy="0"/>
              </a:xfrm>
              <a:prstGeom prst="line">
                <a:avLst/>
              </a:prstGeom>
              <a:ln w="2222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42">
                <a:extLst>
                  <a:ext uri="{FF2B5EF4-FFF2-40B4-BE49-F238E27FC236}">
                    <a16:creationId xmlns:a16="http://schemas.microsoft.com/office/drawing/2014/main" id="{6BA6F29C-1656-4D38-A2AB-4EB979EB208E}"/>
                  </a:ext>
                </a:extLst>
              </p:cNvPr>
              <p:cNvSpPr txBox="1"/>
              <p:nvPr/>
            </p:nvSpPr>
            <p:spPr>
              <a:xfrm>
                <a:off x="9569940" y="1760089"/>
                <a:ext cx="1981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增加成长记录</a:t>
                </a:r>
                <a:endParaRPr lang="en-GB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44">
                <a:extLst>
                  <a:ext uri="{FF2B5EF4-FFF2-40B4-BE49-F238E27FC236}">
                    <a16:creationId xmlns:a16="http://schemas.microsoft.com/office/drawing/2014/main" id="{7975DB67-5E80-4A63-9802-612C39C5C31F}"/>
                  </a:ext>
                </a:extLst>
              </p:cNvPr>
              <p:cNvSpPr txBox="1"/>
              <p:nvPr/>
            </p:nvSpPr>
            <p:spPr>
              <a:xfrm>
                <a:off x="9471968" y="2709530"/>
                <a:ext cx="207917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能力联通上课、传帮带情况，持续跟踪员工成长</a:t>
                </a:r>
                <a:endParaRPr lang="en-GB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2" name="Rounded Rectangle 8">
            <a:extLst>
              <a:ext uri="{FF2B5EF4-FFF2-40B4-BE49-F238E27FC236}">
                <a16:creationId xmlns:a16="http://schemas.microsoft.com/office/drawing/2014/main" id="{0BB8F042-72D8-4226-BDF5-A523CB68CC7E}"/>
              </a:ext>
            </a:extLst>
          </p:cNvPr>
          <p:cNvSpPr/>
          <p:nvPr/>
        </p:nvSpPr>
        <p:spPr>
          <a:xfrm>
            <a:off x="652247" y="2250823"/>
            <a:ext cx="2447690" cy="44245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0E946F02-6D77-43AB-940E-F02BECCCFF0C}"/>
              </a:ext>
            </a:extLst>
          </p:cNvPr>
          <p:cNvSpPr txBox="1"/>
          <p:nvPr/>
        </p:nvSpPr>
        <p:spPr>
          <a:xfrm>
            <a:off x="891681" y="2290959"/>
            <a:ext cx="203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制定员工培养计划</a:t>
            </a:r>
            <a:endParaRPr lang="en-GB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Rounded Rectangle 19">
            <a:extLst>
              <a:ext uri="{FF2B5EF4-FFF2-40B4-BE49-F238E27FC236}">
                <a16:creationId xmlns:a16="http://schemas.microsoft.com/office/drawing/2014/main" id="{7C039CC7-ABFF-4CC1-90BA-B23EEBA73B16}"/>
              </a:ext>
            </a:extLst>
          </p:cNvPr>
          <p:cNvSpPr/>
          <p:nvPr/>
        </p:nvSpPr>
        <p:spPr>
          <a:xfrm>
            <a:off x="3463389" y="2250823"/>
            <a:ext cx="2447690" cy="44245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TextBox 21">
            <a:extLst>
              <a:ext uri="{FF2B5EF4-FFF2-40B4-BE49-F238E27FC236}">
                <a16:creationId xmlns:a16="http://schemas.microsoft.com/office/drawing/2014/main" id="{36379687-8385-4054-ACA1-803990AD7080}"/>
              </a:ext>
            </a:extLst>
          </p:cNvPr>
          <p:cNvSpPr txBox="1"/>
          <p:nvPr/>
        </p:nvSpPr>
        <p:spPr>
          <a:xfrm>
            <a:off x="3933653" y="2290959"/>
            <a:ext cx="156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完善课程规划</a:t>
            </a:r>
            <a:endParaRPr lang="en-GB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Rounded Rectangle 30">
            <a:extLst>
              <a:ext uri="{FF2B5EF4-FFF2-40B4-BE49-F238E27FC236}">
                <a16:creationId xmlns:a16="http://schemas.microsoft.com/office/drawing/2014/main" id="{6E999145-992F-4362-84ED-67DD33734AC6}"/>
              </a:ext>
            </a:extLst>
          </p:cNvPr>
          <p:cNvSpPr/>
          <p:nvPr/>
        </p:nvSpPr>
        <p:spPr>
          <a:xfrm>
            <a:off x="6272808" y="2250823"/>
            <a:ext cx="2447690" cy="44245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TextBox 32">
            <a:extLst>
              <a:ext uri="{FF2B5EF4-FFF2-40B4-BE49-F238E27FC236}">
                <a16:creationId xmlns:a16="http://schemas.microsoft.com/office/drawing/2014/main" id="{995ACE27-328C-4586-8877-4CB9CE76FD13}"/>
              </a:ext>
            </a:extLst>
          </p:cNvPr>
          <p:cNvSpPr txBox="1"/>
          <p:nvPr/>
        </p:nvSpPr>
        <p:spPr>
          <a:xfrm>
            <a:off x="6396825" y="2290959"/>
            <a:ext cx="226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新增“传帮带”项目</a:t>
            </a:r>
            <a:endParaRPr lang="en-GB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Rounded Rectangle 41">
            <a:extLst>
              <a:ext uri="{FF2B5EF4-FFF2-40B4-BE49-F238E27FC236}">
                <a16:creationId xmlns:a16="http://schemas.microsoft.com/office/drawing/2014/main" id="{DA645EE0-3B29-4350-939C-8F6614F16226}"/>
              </a:ext>
            </a:extLst>
          </p:cNvPr>
          <p:cNvSpPr/>
          <p:nvPr/>
        </p:nvSpPr>
        <p:spPr>
          <a:xfrm>
            <a:off x="9082227" y="2250823"/>
            <a:ext cx="2447690" cy="44245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45440A4E-2678-4FC3-8220-E2F894728397}"/>
              </a:ext>
            </a:extLst>
          </p:cNvPr>
          <p:cNvSpPr txBox="1"/>
          <p:nvPr/>
        </p:nvSpPr>
        <p:spPr>
          <a:xfrm>
            <a:off x="9321658" y="2290959"/>
            <a:ext cx="203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完善培训管理模块</a:t>
            </a:r>
            <a:endParaRPr lang="en-GB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E7451C19-38C6-4B68-99F1-7800B4BC4FB8}"/>
              </a:ext>
            </a:extLst>
          </p:cNvPr>
          <p:cNvSpPr/>
          <p:nvPr/>
        </p:nvSpPr>
        <p:spPr>
          <a:xfrm>
            <a:off x="642411" y="958930"/>
            <a:ext cx="10887505" cy="1196378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7E9E92-1CE1-41AC-9982-AB67842348BF}"/>
              </a:ext>
            </a:extLst>
          </p:cNvPr>
          <p:cNvSpPr txBox="1"/>
          <p:nvPr/>
        </p:nvSpPr>
        <p:spPr>
          <a:xfrm flipH="1">
            <a:off x="2990072" y="1687436"/>
            <a:ext cx="6545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符合岗位能力需求前提下，最大限度满足员工兴趣爱好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F15E71E-B577-4EC7-BAA7-73E7779D9105}"/>
              </a:ext>
            </a:extLst>
          </p:cNvPr>
          <p:cNvSpPr/>
          <p:nvPr/>
        </p:nvSpPr>
        <p:spPr>
          <a:xfrm>
            <a:off x="4954956" y="1214120"/>
            <a:ext cx="2262414" cy="448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公司战略发展</a:t>
            </a:r>
          </a:p>
        </p:txBody>
      </p:sp>
    </p:spTree>
    <p:extLst>
      <p:ext uri="{BB962C8B-B14F-4D97-AF65-F5344CB8AC3E}">
        <p14:creationId xmlns:p14="http://schemas.microsoft.com/office/powerpoint/2010/main" val="192480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76F49-31BF-4797-B1AB-4765016E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 </a:t>
            </a:r>
            <a:r>
              <a:rPr kumimoji="1" lang="zh-CN" altLang="en-US" dirty="0"/>
              <a:t>培训课程规划</a:t>
            </a:r>
            <a:endParaRPr lang="zh-CN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AFAC93E-B04A-4129-8384-026A0D720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663464"/>
              </p:ext>
            </p:extLst>
          </p:nvPr>
        </p:nvGraphicFramePr>
        <p:xfrm>
          <a:off x="328773" y="1111871"/>
          <a:ext cx="11578976" cy="5033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584">
                  <a:extLst>
                    <a:ext uri="{9D8B030D-6E8A-4147-A177-3AD203B41FA5}">
                      <a16:colId xmlns:a16="http://schemas.microsoft.com/office/drawing/2014/main" val="3933321683"/>
                    </a:ext>
                  </a:extLst>
                </a:gridCol>
                <a:gridCol w="1092607">
                  <a:extLst>
                    <a:ext uri="{9D8B030D-6E8A-4147-A177-3AD203B41FA5}">
                      <a16:colId xmlns:a16="http://schemas.microsoft.com/office/drawing/2014/main" val="672496802"/>
                    </a:ext>
                  </a:extLst>
                </a:gridCol>
                <a:gridCol w="1280371">
                  <a:extLst>
                    <a:ext uri="{9D8B030D-6E8A-4147-A177-3AD203B41FA5}">
                      <a16:colId xmlns:a16="http://schemas.microsoft.com/office/drawing/2014/main" val="2451292089"/>
                    </a:ext>
                  </a:extLst>
                </a:gridCol>
                <a:gridCol w="1446083">
                  <a:extLst>
                    <a:ext uri="{9D8B030D-6E8A-4147-A177-3AD203B41FA5}">
                      <a16:colId xmlns:a16="http://schemas.microsoft.com/office/drawing/2014/main" val="1043243547"/>
                    </a:ext>
                  </a:extLst>
                </a:gridCol>
                <a:gridCol w="2393777">
                  <a:extLst>
                    <a:ext uri="{9D8B030D-6E8A-4147-A177-3AD203B41FA5}">
                      <a16:colId xmlns:a16="http://schemas.microsoft.com/office/drawing/2014/main" val="1319422927"/>
                    </a:ext>
                  </a:extLst>
                </a:gridCol>
                <a:gridCol w="2521516">
                  <a:extLst>
                    <a:ext uri="{9D8B030D-6E8A-4147-A177-3AD203B41FA5}">
                      <a16:colId xmlns:a16="http://schemas.microsoft.com/office/drawing/2014/main" val="2220377312"/>
                    </a:ext>
                  </a:extLst>
                </a:gridCol>
                <a:gridCol w="2266038">
                  <a:extLst>
                    <a:ext uri="{9D8B030D-6E8A-4147-A177-3AD203B41FA5}">
                      <a16:colId xmlns:a16="http://schemas.microsoft.com/office/drawing/2014/main" val="125991538"/>
                    </a:ext>
                  </a:extLst>
                </a:gridCol>
              </a:tblGrid>
              <a:tr h="651337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培训形式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课程类别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课程子类别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举例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参与原则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151753"/>
                  </a:ext>
                </a:extLst>
              </a:tr>
              <a:tr h="37736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外训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技术运用类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设计与开发子类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职业培训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600" dirty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实战工作坊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PMP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zh-CN" altLang="en-US" sz="1600" dirty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云计算与虚拟化最佳产业化实践</a:t>
                      </a:r>
                      <a:endParaRPr lang="en-US" altLang="zh-CN" sz="1600" dirty="0">
                        <a:solidFill>
                          <a:schemeClr val="accent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、一年只能参加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、入职不满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年员工不能参与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540300"/>
                  </a:ext>
                </a:extLst>
              </a:tr>
              <a:tr h="37736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测试子类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职业培训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ISTQB FL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ISTQB ALTA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altLang="zh-CN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68921"/>
                  </a:ext>
                </a:extLst>
              </a:tr>
              <a:tr h="37736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运维子类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职业培训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红帽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RHCE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618024"/>
                  </a:ext>
                </a:extLst>
              </a:tr>
              <a:tr h="39285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技术管理类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实战工作坊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管理者的创新思维与能力训练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6649487"/>
                  </a:ext>
                </a:extLst>
              </a:tr>
              <a:tr h="37736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职业培训（不提供考试费）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CFA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、本外币交易员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201450"/>
                  </a:ext>
                </a:extLst>
              </a:tr>
              <a:tr h="651337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技术综合类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accent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在线技术培训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accent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中台产品经理零基础入门、</a:t>
                      </a:r>
                      <a:r>
                        <a:rPr lang="en-US" altLang="zh-CN" sz="1600" kern="1200" dirty="0" err="1">
                          <a:solidFill>
                            <a:schemeClr val="accent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kubernetes</a:t>
                      </a:r>
                      <a:r>
                        <a:rPr lang="en-US" altLang="zh-CN" sz="1600" kern="1200" dirty="0">
                          <a:solidFill>
                            <a:schemeClr val="accent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/k8s</a:t>
                      </a:r>
                      <a:r>
                        <a:rPr lang="zh-CN" altLang="en-US" sz="1600" kern="1200" dirty="0">
                          <a:solidFill>
                            <a:schemeClr val="accent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全栈技术讲解</a:t>
                      </a:r>
                      <a:r>
                        <a:rPr lang="en-US" altLang="zh-CN" sz="1600" kern="1200" dirty="0">
                          <a:solidFill>
                            <a:schemeClr val="accent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1600" kern="1200" dirty="0">
                          <a:solidFill>
                            <a:schemeClr val="accent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企业级实战项目课程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、所有员工均可参与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、入职满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年的员工在线课程与线上课程二选一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0678662"/>
                  </a:ext>
                </a:extLst>
              </a:tr>
              <a:tr h="638749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临时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技术综合类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技术大会、临时培训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ArchSummit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全球架构师峰会、产品标准编写和服务标准化综合培训班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9323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24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67AFD-78EA-E848-B159-1832C754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 </a:t>
            </a:r>
            <a:r>
              <a:rPr kumimoji="1" lang="zh-CN" altLang="en-US" dirty="0"/>
              <a:t>内训课程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6191E6B-2A5D-4208-9A2A-955251F5384E}"/>
              </a:ext>
            </a:extLst>
          </p:cNvPr>
          <p:cNvSpPr txBox="1"/>
          <p:nvPr/>
        </p:nvSpPr>
        <p:spPr>
          <a:xfrm>
            <a:off x="2230244" y="1457823"/>
            <a:ext cx="697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目标：技术共享、统一标准、持续学习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7A1C71B-8CC9-45F8-B31A-24EF8C488DED}"/>
              </a:ext>
            </a:extLst>
          </p:cNvPr>
          <p:cNvSpPr txBox="1"/>
          <p:nvPr/>
        </p:nvSpPr>
        <p:spPr>
          <a:xfrm>
            <a:off x="2230244" y="2730675"/>
            <a:ext cx="69707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  <a:endParaRPr lang="en-US" altLang="zh-CN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课程分类：代码开发、测试、</a:t>
            </a:r>
            <a:r>
              <a:rPr kumimoji="1" lang="en-US" altLang="zh-CN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kumimoji="1" lang="zh-CN" altLang="en-US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、架构设计、运维、云计算等</a:t>
            </a:r>
            <a:endParaRPr kumimoji="1" lang="en-US" altLang="zh-CN" sz="1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组织方：由各个部门或多个部门联合负责相关课程包的课程组织、开展、总结等</a:t>
            </a:r>
            <a:endParaRPr kumimoji="1" lang="en-US" altLang="zh-CN" sz="1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04A35DB-F100-40FB-B4F8-4A235D98C378}"/>
              </a:ext>
            </a:extLst>
          </p:cNvPr>
          <p:cNvSpPr txBox="1"/>
          <p:nvPr/>
        </p:nvSpPr>
        <p:spPr>
          <a:xfrm>
            <a:off x="2230244" y="4047411"/>
            <a:ext cx="6970769" cy="79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组织方式</a:t>
            </a:r>
            <a:endParaRPr kumimoji="1" lang="en-US" altLang="zh-CN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一周一次或一周两次、每个课程包</a:t>
            </a:r>
            <a:r>
              <a:rPr kumimoji="1" lang="en-US" altLang="zh-CN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3-5</a:t>
            </a:r>
            <a:r>
              <a:rPr kumimoji="1" lang="zh-CN" altLang="en-US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节课、每节课</a:t>
            </a:r>
            <a:r>
              <a:rPr kumimoji="1" lang="en-US" altLang="zh-CN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小时、员工按课程包报名</a:t>
            </a:r>
            <a:endParaRPr kumimoji="1" lang="en-US" altLang="zh-CN" sz="1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639F387-07C2-48A1-8805-EDF0D2532D06}"/>
              </a:ext>
            </a:extLst>
          </p:cNvPr>
          <p:cNvSpPr txBox="1"/>
          <p:nvPr/>
        </p:nvSpPr>
        <p:spPr>
          <a:xfrm>
            <a:off x="2230244" y="5540377"/>
            <a:ext cx="6970769" cy="79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chemeClr val="accent5"/>
                </a:solidFill>
                <a:latin typeface="思源黑体R" panose="020B0500000000000000" pitchFamily="34" charset="-128"/>
                <a:ea typeface="思源黑体R" panose="020B0500000000000000" pitchFamily="34" charset="-128"/>
              </a:rPr>
              <a:t>内训日历</a:t>
            </a:r>
            <a:endParaRPr kumimoji="1" lang="en-US" altLang="zh-CN" b="1" dirty="0">
              <a:solidFill>
                <a:schemeClr val="accent5"/>
              </a:solidFill>
              <a:latin typeface="思源黑体R" panose="020B0500000000000000" pitchFamily="34" charset="-128"/>
              <a:ea typeface="思源黑体R" panose="020B0500000000000000" pitchFamily="34" charset="-128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内训课程上课信息在技术工作会议的</a:t>
            </a:r>
            <a:r>
              <a:rPr kumimoji="1" lang="en-US" altLang="zh-CN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confluence</a:t>
            </a:r>
            <a:r>
              <a:rPr kumimoji="1" lang="zh-CN" altLang="en-US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中展示，并</a:t>
            </a:r>
            <a:r>
              <a:rPr kumimoji="1" lang="en-US" altLang="zh-CN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周向大家发送一次</a:t>
            </a:r>
          </a:p>
        </p:txBody>
      </p:sp>
      <p:sp>
        <p:nvSpPr>
          <p:cNvPr id="44" name="Freeform 24">
            <a:extLst>
              <a:ext uri="{FF2B5EF4-FFF2-40B4-BE49-F238E27FC236}">
                <a16:creationId xmlns:a16="http://schemas.microsoft.com/office/drawing/2014/main" id="{952D47DA-6D90-4FC9-B77C-62F648C299BA}"/>
              </a:ext>
            </a:extLst>
          </p:cNvPr>
          <p:cNvSpPr>
            <a:spLocks noEditPoints="1"/>
          </p:cNvSpPr>
          <p:nvPr/>
        </p:nvSpPr>
        <p:spPr bwMode="auto">
          <a:xfrm>
            <a:off x="1650444" y="1409750"/>
            <a:ext cx="362518" cy="531079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Freeform 55">
            <a:extLst>
              <a:ext uri="{FF2B5EF4-FFF2-40B4-BE49-F238E27FC236}">
                <a16:creationId xmlns:a16="http://schemas.microsoft.com/office/drawing/2014/main" id="{1495E330-B9A4-4342-A588-EA8EBA1D97CD}"/>
              </a:ext>
            </a:extLst>
          </p:cNvPr>
          <p:cNvSpPr>
            <a:spLocks noEditPoints="1"/>
          </p:cNvSpPr>
          <p:nvPr/>
        </p:nvSpPr>
        <p:spPr bwMode="auto">
          <a:xfrm>
            <a:off x="1619726" y="4250828"/>
            <a:ext cx="391363" cy="384954"/>
          </a:xfrm>
          <a:custGeom>
            <a:avLst/>
            <a:gdLst>
              <a:gd name="T0" fmla="*/ 100 w 104"/>
              <a:gd name="T1" fmla="*/ 18 h 104"/>
              <a:gd name="T2" fmla="*/ 98 w 104"/>
              <a:gd name="T3" fmla="*/ 13 h 104"/>
              <a:gd name="T4" fmla="*/ 76 w 104"/>
              <a:gd name="T5" fmla="*/ 34 h 104"/>
              <a:gd name="T6" fmla="*/ 70 w 104"/>
              <a:gd name="T7" fmla="*/ 28 h 104"/>
              <a:gd name="T8" fmla="*/ 91 w 104"/>
              <a:gd name="T9" fmla="*/ 7 h 104"/>
              <a:gd name="T10" fmla="*/ 86 w 104"/>
              <a:gd name="T11" fmla="*/ 4 h 104"/>
              <a:gd name="T12" fmla="*/ 72 w 104"/>
              <a:gd name="T13" fmla="*/ 0 h 104"/>
              <a:gd name="T14" fmla="*/ 40 w 104"/>
              <a:gd name="T15" fmla="*/ 32 h 104"/>
              <a:gd name="T16" fmla="*/ 40 w 104"/>
              <a:gd name="T17" fmla="*/ 36 h 104"/>
              <a:gd name="T18" fmla="*/ 6 w 104"/>
              <a:gd name="T19" fmla="*/ 70 h 104"/>
              <a:gd name="T20" fmla="*/ 0 w 104"/>
              <a:gd name="T21" fmla="*/ 84 h 104"/>
              <a:gd name="T22" fmla="*/ 6 w 104"/>
              <a:gd name="T23" fmla="*/ 99 h 104"/>
              <a:gd name="T24" fmla="*/ 20 w 104"/>
              <a:gd name="T25" fmla="*/ 104 h 104"/>
              <a:gd name="T26" fmla="*/ 34 w 104"/>
              <a:gd name="T27" fmla="*/ 99 h 104"/>
              <a:gd name="T28" fmla="*/ 68 w 104"/>
              <a:gd name="T29" fmla="*/ 64 h 104"/>
              <a:gd name="T30" fmla="*/ 72 w 104"/>
              <a:gd name="T31" fmla="*/ 64 h 104"/>
              <a:gd name="T32" fmla="*/ 104 w 104"/>
              <a:gd name="T33" fmla="*/ 32 h 104"/>
              <a:gd name="T34" fmla="*/ 100 w 104"/>
              <a:gd name="T35" fmla="*/ 18 h 104"/>
              <a:gd name="T36" fmla="*/ 72 w 104"/>
              <a:gd name="T37" fmla="*/ 56 h 104"/>
              <a:gd name="T38" fmla="*/ 67 w 104"/>
              <a:gd name="T39" fmla="*/ 56 h 104"/>
              <a:gd name="T40" fmla="*/ 65 w 104"/>
              <a:gd name="T41" fmla="*/ 56 h 104"/>
              <a:gd name="T42" fmla="*/ 64 w 104"/>
              <a:gd name="T43" fmla="*/ 57 h 104"/>
              <a:gd name="T44" fmla="*/ 28 w 104"/>
              <a:gd name="T45" fmla="*/ 93 h 104"/>
              <a:gd name="T46" fmla="*/ 11 w 104"/>
              <a:gd name="T47" fmla="*/ 93 h 104"/>
              <a:gd name="T48" fmla="*/ 8 w 104"/>
              <a:gd name="T49" fmla="*/ 84 h 104"/>
              <a:gd name="T50" fmla="*/ 11 w 104"/>
              <a:gd name="T51" fmla="*/ 76 h 104"/>
              <a:gd name="T52" fmla="*/ 47 w 104"/>
              <a:gd name="T53" fmla="*/ 40 h 104"/>
              <a:gd name="T54" fmla="*/ 48 w 104"/>
              <a:gd name="T55" fmla="*/ 39 h 104"/>
              <a:gd name="T56" fmla="*/ 48 w 104"/>
              <a:gd name="T57" fmla="*/ 37 h 104"/>
              <a:gd name="T58" fmla="*/ 48 w 104"/>
              <a:gd name="T59" fmla="*/ 32 h 104"/>
              <a:gd name="T60" fmla="*/ 72 w 104"/>
              <a:gd name="T61" fmla="*/ 8 h 104"/>
              <a:gd name="T62" fmla="*/ 77 w 104"/>
              <a:gd name="T63" fmla="*/ 9 h 104"/>
              <a:gd name="T64" fmla="*/ 59 w 104"/>
              <a:gd name="T65" fmla="*/ 28 h 104"/>
              <a:gd name="T66" fmla="*/ 76 w 104"/>
              <a:gd name="T67" fmla="*/ 45 h 104"/>
              <a:gd name="T68" fmla="*/ 95 w 104"/>
              <a:gd name="T69" fmla="*/ 27 h 104"/>
              <a:gd name="T70" fmla="*/ 96 w 104"/>
              <a:gd name="T71" fmla="*/ 32 h 104"/>
              <a:gd name="T72" fmla="*/ 72 w 104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4" h="104">
                <a:moveTo>
                  <a:pt x="100" y="18"/>
                </a:moveTo>
                <a:cubicBezTo>
                  <a:pt x="98" y="13"/>
                  <a:pt x="98" y="13"/>
                  <a:pt x="98" y="13"/>
                </a:cubicBezTo>
                <a:cubicBezTo>
                  <a:pt x="76" y="34"/>
                  <a:pt x="76" y="34"/>
                  <a:pt x="76" y="34"/>
                </a:cubicBezTo>
                <a:cubicBezTo>
                  <a:pt x="70" y="28"/>
                  <a:pt x="70" y="28"/>
                  <a:pt x="70" y="28"/>
                </a:cubicBezTo>
                <a:cubicBezTo>
                  <a:pt x="91" y="7"/>
                  <a:pt x="91" y="7"/>
                  <a:pt x="91" y="7"/>
                </a:cubicBezTo>
                <a:cubicBezTo>
                  <a:pt x="86" y="4"/>
                  <a:pt x="86" y="4"/>
                  <a:pt x="86" y="4"/>
                </a:cubicBezTo>
                <a:cubicBezTo>
                  <a:pt x="82" y="2"/>
                  <a:pt x="77" y="0"/>
                  <a:pt x="72" y="0"/>
                </a:cubicBezTo>
                <a:cubicBezTo>
                  <a:pt x="54" y="0"/>
                  <a:pt x="40" y="15"/>
                  <a:pt x="40" y="32"/>
                </a:cubicBezTo>
                <a:cubicBezTo>
                  <a:pt x="40" y="34"/>
                  <a:pt x="40" y="35"/>
                  <a:pt x="40" y="36"/>
                </a:cubicBezTo>
                <a:cubicBezTo>
                  <a:pt x="28" y="48"/>
                  <a:pt x="8" y="68"/>
                  <a:pt x="6" y="70"/>
                </a:cubicBezTo>
                <a:cubicBezTo>
                  <a:pt x="2" y="74"/>
                  <a:pt x="0" y="79"/>
                  <a:pt x="0" y="84"/>
                </a:cubicBezTo>
                <a:cubicBezTo>
                  <a:pt x="0" y="90"/>
                  <a:pt x="2" y="95"/>
                  <a:pt x="6" y="99"/>
                </a:cubicBezTo>
                <a:cubicBezTo>
                  <a:pt x="9" y="102"/>
                  <a:pt x="14" y="104"/>
                  <a:pt x="20" y="104"/>
                </a:cubicBezTo>
                <a:cubicBezTo>
                  <a:pt x="25" y="104"/>
                  <a:pt x="30" y="102"/>
                  <a:pt x="34" y="99"/>
                </a:cubicBezTo>
                <a:cubicBezTo>
                  <a:pt x="36" y="96"/>
                  <a:pt x="56" y="76"/>
                  <a:pt x="68" y="64"/>
                </a:cubicBezTo>
                <a:cubicBezTo>
                  <a:pt x="69" y="64"/>
                  <a:pt x="71" y="64"/>
                  <a:pt x="72" y="64"/>
                </a:cubicBezTo>
                <a:cubicBezTo>
                  <a:pt x="89" y="64"/>
                  <a:pt x="104" y="50"/>
                  <a:pt x="104" y="32"/>
                </a:cubicBezTo>
                <a:cubicBezTo>
                  <a:pt x="104" y="27"/>
                  <a:pt x="102" y="22"/>
                  <a:pt x="100" y="18"/>
                </a:cubicBezTo>
                <a:close/>
                <a:moveTo>
                  <a:pt x="72" y="56"/>
                </a:moveTo>
                <a:cubicBezTo>
                  <a:pt x="70" y="56"/>
                  <a:pt x="69" y="56"/>
                  <a:pt x="67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4" y="57"/>
                  <a:pt x="64" y="57"/>
                  <a:pt x="64" y="57"/>
                </a:cubicBezTo>
                <a:cubicBezTo>
                  <a:pt x="52" y="69"/>
                  <a:pt x="31" y="91"/>
                  <a:pt x="28" y="93"/>
                </a:cubicBezTo>
                <a:cubicBezTo>
                  <a:pt x="24" y="97"/>
                  <a:pt x="16" y="97"/>
                  <a:pt x="11" y="93"/>
                </a:cubicBezTo>
                <a:cubicBezTo>
                  <a:pt x="9" y="91"/>
                  <a:pt x="8" y="88"/>
                  <a:pt x="8" y="84"/>
                </a:cubicBezTo>
                <a:cubicBezTo>
                  <a:pt x="8" y="81"/>
                  <a:pt x="9" y="78"/>
                  <a:pt x="11" y="76"/>
                </a:cubicBezTo>
                <a:cubicBezTo>
                  <a:pt x="14" y="74"/>
                  <a:pt x="35" y="52"/>
                  <a:pt x="47" y="40"/>
                </a:cubicBezTo>
                <a:cubicBezTo>
                  <a:pt x="48" y="39"/>
                  <a:pt x="48" y="39"/>
                  <a:pt x="48" y="39"/>
                </a:cubicBezTo>
                <a:cubicBezTo>
                  <a:pt x="48" y="37"/>
                  <a:pt x="48" y="37"/>
                  <a:pt x="48" y="37"/>
                </a:cubicBezTo>
                <a:cubicBezTo>
                  <a:pt x="48" y="35"/>
                  <a:pt x="48" y="34"/>
                  <a:pt x="48" y="32"/>
                </a:cubicBezTo>
                <a:cubicBezTo>
                  <a:pt x="48" y="19"/>
                  <a:pt x="58" y="8"/>
                  <a:pt x="72" y="8"/>
                </a:cubicBezTo>
                <a:cubicBezTo>
                  <a:pt x="74" y="8"/>
                  <a:pt x="76" y="9"/>
                  <a:pt x="77" y="9"/>
                </a:cubicBezTo>
                <a:cubicBezTo>
                  <a:pt x="59" y="28"/>
                  <a:pt x="59" y="28"/>
                  <a:pt x="59" y="28"/>
                </a:cubicBezTo>
                <a:cubicBezTo>
                  <a:pt x="76" y="45"/>
                  <a:pt x="76" y="45"/>
                  <a:pt x="76" y="45"/>
                </a:cubicBezTo>
                <a:cubicBezTo>
                  <a:pt x="95" y="27"/>
                  <a:pt x="95" y="27"/>
                  <a:pt x="95" y="27"/>
                </a:cubicBezTo>
                <a:cubicBezTo>
                  <a:pt x="95" y="29"/>
                  <a:pt x="96" y="30"/>
                  <a:pt x="96" y="32"/>
                </a:cubicBezTo>
                <a:cubicBezTo>
                  <a:pt x="96" y="46"/>
                  <a:pt x="85" y="56"/>
                  <a:pt x="72" y="56"/>
                </a:cubicBezTo>
                <a:close/>
              </a:path>
            </a:pathLst>
          </a:custGeom>
          <a:solidFill>
            <a:srgbClr val="BF8F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AutoShape 112">
            <a:extLst>
              <a:ext uri="{FF2B5EF4-FFF2-40B4-BE49-F238E27FC236}">
                <a16:creationId xmlns:a16="http://schemas.microsoft.com/office/drawing/2014/main" id="{7DB3D5D4-A457-4CBB-8FFC-24C0587FFD79}"/>
              </a:ext>
            </a:extLst>
          </p:cNvPr>
          <p:cNvSpPr>
            <a:spLocks/>
          </p:cNvSpPr>
          <p:nvPr/>
        </p:nvSpPr>
        <p:spPr bwMode="auto">
          <a:xfrm>
            <a:off x="1677178" y="2847684"/>
            <a:ext cx="383755" cy="384412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accent5"/>
          </a:solidFill>
          <a:ln w="12700" cap="flat" cmpd="sng">
            <a:solidFill>
              <a:schemeClr val="accent5"/>
            </a:solidFill>
            <a:prstDash val="solid"/>
            <a:miter lim="0"/>
            <a:headEnd/>
            <a:tailEnd/>
          </a:ln>
          <a:effectLst/>
        </p:spPr>
        <p:txBody>
          <a:bodyPr lIns="19050" tIns="19050" rIns="19050" bIns="1905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  <p:grpSp>
        <p:nvGrpSpPr>
          <p:cNvPr id="48" name="Group 23">
            <a:extLst>
              <a:ext uri="{FF2B5EF4-FFF2-40B4-BE49-F238E27FC236}">
                <a16:creationId xmlns:a16="http://schemas.microsoft.com/office/drawing/2014/main" id="{56A6AD48-2146-4C47-8374-DAA2642667BE}"/>
              </a:ext>
            </a:extLst>
          </p:cNvPr>
          <p:cNvGrpSpPr/>
          <p:nvPr/>
        </p:nvGrpSpPr>
        <p:grpSpPr>
          <a:xfrm>
            <a:off x="1450721" y="5696305"/>
            <a:ext cx="697416" cy="481051"/>
            <a:chOff x="5126038" y="3187700"/>
            <a:chExt cx="481013" cy="331788"/>
          </a:xfrm>
          <a:solidFill>
            <a:schemeClr val="accent5"/>
          </a:solidFill>
        </p:grpSpPr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6A4547DE-E8C0-421D-AE06-3CD320ABB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26038" y="3187700"/>
              <a:ext cx="481013" cy="331788"/>
            </a:xfrm>
            <a:custGeom>
              <a:avLst/>
              <a:gdLst>
                <a:gd name="T0" fmla="*/ 120 w 128"/>
                <a:gd name="T1" fmla="*/ 46 h 88"/>
                <a:gd name="T2" fmla="*/ 93 w 128"/>
                <a:gd name="T3" fmla="*/ 20 h 88"/>
                <a:gd name="T4" fmla="*/ 64 w 128"/>
                <a:gd name="T5" fmla="*/ 0 h 88"/>
                <a:gd name="T6" fmla="*/ 32 w 128"/>
                <a:gd name="T7" fmla="*/ 28 h 88"/>
                <a:gd name="T8" fmla="*/ 17 w 128"/>
                <a:gd name="T9" fmla="*/ 41 h 88"/>
                <a:gd name="T10" fmla="*/ 0 w 128"/>
                <a:gd name="T11" fmla="*/ 64 h 88"/>
                <a:gd name="T12" fmla="*/ 24 w 128"/>
                <a:gd name="T13" fmla="*/ 88 h 88"/>
                <a:gd name="T14" fmla="*/ 104 w 128"/>
                <a:gd name="T15" fmla="*/ 88 h 88"/>
                <a:gd name="T16" fmla="*/ 128 w 128"/>
                <a:gd name="T17" fmla="*/ 64 h 88"/>
                <a:gd name="T18" fmla="*/ 120 w 128"/>
                <a:gd name="T19" fmla="*/ 46 h 88"/>
                <a:gd name="T20" fmla="*/ 104 w 128"/>
                <a:gd name="T21" fmla="*/ 80 h 88"/>
                <a:gd name="T22" fmla="*/ 24 w 128"/>
                <a:gd name="T23" fmla="*/ 80 h 88"/>
                <a:gd name="T24" fmla="*/ 8 w 128"/>
                <a:gd name="T25" fmla="*/ 64 h 88"/>
                <a:gd name="T26" fmla="*/ 21 w 128"/>
                <a:gd name="T27" fmla="*/ 48 h 88"/>
                <a:gd name="T28" fmla="*/ 23 w 128"/>
                <a:gd name="T29" fmla="*/ 48 h 88"/>
                <a:gd name="T30" fmla="*/ 24 w 128"/>
                <a:gd name="T31" fmla="*/ 45 h 88"/>
                <a:gd name="T32" fmla="*/ 36 w 128"/>
                <a:gd name="T33" fmla="*/ 36 h 88"/>
                <a:gd name="T34" fmla="*/ 40 w 128"/>
                <a:gd name="T35" fmla="*/ 36 h 88"/>
                <a:gd name="T36" fmla="*/ 40 w 128"/>
                <a:gd name="T37" fmla="*/ 32 h 88"/>
                <a:gd name="T38" fmla="*/ 64 w 128"/>
                <a:gd name="T39" fmla="*/ 8 h 88"/>
                <a:gd name="T40" fmla="*/ 87 w 128"/>
                <a:gd name="T41" fmla="*/ 25 h 88"/>
                <a:gd name="T42" fmla="*/ 88 w 128"/>
                <a:gd name="T43" fmla="*/ 28 h 88"/>
                <a:gd name="T44" fmla="*/ 92 w 128"/>
                <a:gd name="T45" fmla="*/ 28 h 88"/>
                <a:gd name="T46" fmla="*/ 112 w 128"/>
                <a:gd name="T47" fmla="*/ 48 h 88"/>
                <a:gd name="T48" fmla="*/ 112 w 128"/>
                <a:gd name="T49" fmla="*/ 50 h 88"/>
                <a:gd name="T50" fmla="*/ 113 w 128"/>
                <a:gd name="T51" fmla="*/ 51 h 88"/>
                <a:gd name="T52" fmla="*/ 120 w 128"/>
                <a:gd name="T53" fmla="*/ 64 h 88"/>
                <a:gd name="T54" fmla="*/ 104 w 128"/>
                <a:gd name="T55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" h="88">
                  <a:moveTo>
                    <a:pt x="120" y="46"/>
                  </a:moveTo>
                  <a:cubicBezTo>
                    <a:pt x="119" y="32"/>
                    <a:pt x="107" y="21"/>
                    <a:pt x="93" y="20"/>
                  </a:cubicBezTo>
                  <a:cubicBezTo>
                    <a:pt x="89" y="8"/>
                    <a:pt x="77" y="0"/>
                    <a:pt x="64" y="0"/>
                  </a:cubicBezTo>
                  <a:cubicBezTo>
                    <a:pt x="47" y="0"/>
                    <a:pt x="34" y="12"/>
                    <a:pt x="32" y="28"/>
                  </a:cubicBezTo>
                  <a:cubicBezTo>
                    <a:pt x="25" y="30"/>
                    <a:pt x="19" y="34"/>
                    <a:pt x="17" y="41"/>
                  </a:cubicBezTo>
                  <a:cubicBezTo>
                    <a:pt x="7" y="44"/>
                    <a:pt x="0" y="53"/>
                    <a:pt x="0" y="64"/>
                  </a:cubicBezTo>
                  <a:cubicBezTo>
                    <a:pt x="0" y="77"/>
                    <a:pt x="10" y="88"/>
                    <a:pt x="2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17" y="88"/>
                    <a:pt x="128" y="77"/>
                    <a:pt x="128" y="64"/>
                  </a:cubicBezTo>
                  <a:cubicBezTo>
                    <a:pt x="128" y="57"/>
                    <a:pt x="125" y="51"/>
                    <a:pt x="120" y="46"/>
                  </a:cubicBezTo>
                  <a:close/>
                  <a:moveTo>
                    <a:pt x="104" y="80"/>
                  </a:moveTo>
                  <a:cubicBezTo>
                    <a:pt x="24" y="80"/>
                    <a:pt x="24" y="80"/>
                    <a:pt x="24" y="80"/>
                  </a:cubicBezTo>
                  <a:cubicBezTo>
                    <a:pt x="15" y="80"/>
                    <a:pt x="8" y="73"/>
                    <a:pt x="8" y="64"/>
                  </a:cubicBezTo>
                  <a:cubicBezTo>
                    <a:pt x="8" y="56"/>
                    <a:pt x="13" y="50"/>
                    <a:pt x="21" y="4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0"/>
                    <a:pt x="30" y="36"/>
                    <a:pt x="36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19"/>
                    <a:pt x="50" y="8"/>
                    <a:pt x="64" y="8"/>
                  </a:cubicBezTo>
                  <a:cubicBezTo>
                    <a:pt x="74" y="8"/>
                    <a:pt x="84" y="15"/>
                    <a:pt x="87" y="25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103" y="28"/>
                    <a:pt x="112" y="37"/>
                    <a:pt x="112" y="48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7" y="54"/>
                    <a:pt x="120" y="59"/>
                    <a:pt x="120" y="64"/>
                  </a:cubicBezTo>
                  <a:cubicBezTo>
                    <a:pt x="120" y="73"/>
                    <a:pt x="112" y="80"/>
                    <a:pt x="10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D93B9099-0C35-45DD-9FD3-901D6E0297E0}"/>
                </a:ext>
              </a:extLst>
            </p:cNvPr>
            <p:cNvSpPr/>
            <p:nvPr/>
          </p:nvSpPr>
          <p:spPr bwMode="auto">
            <a:xfrm>
              <a:off x="5294313" y="3292475"/>
              <a:ext cx="139700" cy="158750"/>
            </a:xfrm>
            <a:custGeom>
              <a:avLst/>
              <a:gdLst>
                <a:gd name="T0" fmla="*/ 55 w 88"/>
                <a:gd name="T1" fmla="*/ 62 h 100"/>
                <a:gd name="T2" fmla="*/ 55 w 88"/>
                <a:gd name="T3" fmla="*/ 0 h 100"/>
                <a:gd name="T4" fmla="*/ 36 w 88"/>
                <a:gd name="T5" fmla="*/ 0 h 100"/>
                <a:gd name="T6" fmla="*/ 36 w 88"/>
                <a:gd name="T7" fmla="*/ 62 h 100"/>
                <a:gd name="T8" fmla="*/ 12 w 88"/>
                <a:gd name="T9" fmla="*/ 41 h 100"/>
                <a:gd name="T10" fmla="*/ 0 w 88"/>
                <a:gd name="T11" fmla="*/ 55 h 100"/>
                <a:gd name="T12" fmla="*/ 45 w 88"/>
                <a:gd name="T13" fmla="*/ 100 h 100"/>
                <a:gd name="T14" fmla="*/ 88 w 88"/>
                <a:gd name="T15" fmla="*/ 55 h 100"/>
                <a:gd name="T16" fmla="*/ 76 w 88"/>
                <a:gd name="T17" fmla="*/ 41 h 100"/>
                <a:gd name="T18" fmla="*/ 55 w 88"/>
                <a:gd name="T19" fmla="*/ 6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00">
                  <a:moveTo>
                    <a:pt x="55" y="62"/>
                  </a:moveTo>
                  <a:lnTo>
                    <a:pt x="55" y="0"/>
                  </a:lnTo>
                  <a:lnTo>
                    <a:pt x="36" y="0"/>
                  </a:lnTo>
                  <a:lnTo>
                    <a:pt x="36" y="62"/>
                  </a:lnTo>
                  <a:lnTo>
                    <a:pt x="12" y="41"/>
                  </a:lnTo>
                  <a:lnTo>
                    <a:pt x="0" y="55"/>
                  </a:lnTo>
                  <a:lnTo>
                    <a:pt x="45" y="100"/>
                  </a:lnTo>
                  <a:lnTo>
                    <a:pt x="88" y="55"/>
                  </a:lnTo>
                  <a:lnTo>
                    <a:pt x="76" y="41"/>
                  </a:lnTo>
                  <a:lnTo>
                    <a:pt x="5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519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67AFD-78EA-E848-B159-1832C754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 </a:t>
            </a:r>
            <a:r>
              <a:rPr kumimoji="1" lang="zh-CN" altLang="en-US" dirty="0"/>
              <a:t>导师制度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0D764DE-78C3-4533-A32B-335E7AB4DC95}"/>
              </a:ext>
            </a:extLst>
          </p:cNvPr>
          <p:cNvGrpSpPr/>
          <p:nvPr/>
        </p:nvGrpSpPr>
        <p:grpSpPr>
          <a:xfrm>
            <a:off x="487103" y="1874481"/>
            <a:ext cx="11217793" cy="4684734"/>
            <a:chOff x="488284" y="1921855"/>
            <a:chExt cx="11217793" cy="4684734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DAE97B75-0FB9-4B8A-9F2B-3F35A942D09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54990" y="2550670"/>
              <a:ext cx="2882023" cy="2991393"/>
              <a:chOff x="1365" y="-412"/>
              <a:chExt cx="4954" cy="5142"/>
            </a:xfrm>
          </p:grpSpPr>
          <p:sp>
            <p:nvSpPr>
              <p:cNvPr id="29" name="Oval 4">
                <a:extLst>
                  <a:ext uri="{FF2B5EF4-FFF2-40B4-BE49-F238E27FC236}">
                    <a16:creationId xmlns:a16="http://schemas.microsoft.com/office/drawing/2014/main" id="{012B09BB-7C74-4D28-B647-F4F9A6222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8" y="-412"/>
                <a:ext cx="1878" cy="514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8A4D1D08-90C3-45CE-B33B-C54395228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" y="-412"/>
                <a:ext cx="2572" cy="5142"/>
              </a:xfrm>
              <a:custGeom>
                <a:avLst/>
                <a:gdLst>
                  <a:gd name="T0" fmla="*/ 690 w 1087"/>
                  <a:gd name="T1" fmla="*/ 1087 h 2174"/>
                  <a:gd name="T2" fmla="*/ 1087 w 1087"/>
                  <a:gd name="T3" fmla="*/ 0 h 2174"/>
                  <a:gd name="T4" fmla="*/ 0 w 1087"/>
                  <a:gd name="T5" fmla="*/ 1087 h 2174"/>
                  <a:gd name="T6" fmla="*/ 1087 w 1087"/>
                  <a:gd name="T7" fmla="*/ 2174 h 2174"/>
                  <a:gd name="T8" fmla="*/ 1087 w 1087"/>
                  <a:gd name="T9" fmla="*/ 2174 h 2174"/>
                  <a:gd name="T10" fmla="*/ 690 w 1087"/>
                  <a:gd name="T11" fmla="*/ 1087 h 2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7" h="2174">
                    <a:moveTo>
                      <a:pt x="690" y="1087"/>
                    </a:moveTo>
                    <a:cubicBezTo>
                      <a:pt x="690" y="487"/>
                      <a:pt x="868" y="0"/>
                      <a:pt x="1087" y="0"/>
                    </a:cubicBezTo>
                    <a:cubicBezTo>
                      <a:pt x="487" y="0"/>
                      <a:pt x="0" y="487"/>
                      <a:pt x="0" y="1087"/>
                    </a:cubicBezTo>
                    <a:cubicBezTo>
                      <a:pt x="0" y="1687"/>
                      <a:pt x="487" y="2174"/>
                      <a:pt x="1087" y="2174"/>
                    </a:cubicBezTo>
                    <a:cubicBezTo>
                      <a:pt x="1087" y="2174"/>
                      <a:pt x="1087" y="2174"/>
                      <a:pt x="1087" y="2174"/>
                    </a:cubicBezTo>
                    <a:cubicBezTo>
                      <a:pt x="868" y="2174"/>
                      <a:pt x="690" y="1687"/>
                      <a:pt x="690" y="108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3A5525BA-3F10-4E54-91BA-ABDB32BF7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5" y="1447"/>
                <a:ext cx="3094" cy="1462"/>
              </a:xfrm>
              <a:custGeom>
                <a:avLst/>
                <a:gdLst>
                  <a:gd name="T0" fmla="*/ 1042 w 1308"/>
                  <a:gd name="T1" fmla="*/ 96 h 618"/>
                  <a:gd name="T2" fmla="*/ 602 w 1308"/>
                  <a:gd name="T3" fmla="*/ 0 h 618"/>
                  <a:gd name="T4" fmla="*/ 0 w 1308"/>
                  <a:gd name="T5" fmla="*/ 602 h 618"/>
                  <a:gd name="T6" fmla="*/ 301 w 1308"/>
                  <a:gd name="T7" fmla="*/ 618 h 618"/>
                  <a:gd name="T8" fmla="*/ 1042 w 1308"/>
                  <a:gd name="T9" fmla="*/ 506 h 618"/>
                  <a:gd name="T10" fmla="*/ 1308 w 1308"/>
                  <a:gd name="T11" fmla="*/ 301 h 618"/>
                  <a:gd name="T12" fmla="*/ 1042 w 1308"/>
                  <a:gd name="T13" fmla="*/ 96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8" h="618">
                    <a:moveTo>
                      <a:pt x="1042" y="96"/>
                    </a:moveTo>
                    <a:cubicBezTo>
                      <a:pt x="918" y="50"/>
                      <a:pt x="767" y="18"/>
                      <a:pt x="602" y="0"/>
                    </a:cubicBezTo>
                    <a:cubicBezTo>
                      <a:pt x="0" y="602"/>
                      <a:pt x="0" y="602"/>
                      <a:pt x="0" y="602"/>
                    </a:cubicBezTo>
                    <a:cubicBezTo>
                      <a:pt x="96" y="612"/>
                      <a:pt x="197" y="618"/>
                      <a:pt x="301" y="618"/>
                    </a:cubicBezTo>
                    <a:cubicBezTo>
                      <a:pt x="582" y="618"/>
                      <a:pt x="846" y="578"/>
                      <a:pt x="1042" y="506"/>
                    </a:cubicBezTo>
                    <a:cubicBezTo>
                      <a:pt x="1238" y="435"/>
                      <a:pt x="1308" y="353"/>
                      <a:pt x="1308" y="301"/>
                    </a:cubicBezTo>
                    <a:cubicBezTo>
                      <a:pt x="1308" y="249"/>
                      <a:pt x="1238" y="167"/>
                      <a:pt x="1042" y="96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E544414C-EEF7-408C-8B3F-FD37DCDA4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5" y="2159"/>
                <a:ext cx="3094" cy="2381"/>
              </a:xfrm>
              <a:custGeom>
                <a:avLst/>
                <a:gdLst>
                  <a:gd name="T0" fmla="*/ 1308 w 1308"/>
                  <a:gd name="T1" fmla="*/ 0 h 1007"/>
                  <a:gd name="T2" fmla="*/ 1042 w 1308"/>
                  <a:gd name="T3" fmla="*/ 205 h 1007"/>
                  <a:gd name="T4" fmla="*/ 301 w 1308"/>
                  <a:gd name="T5" fmla="*/ 317 h 1007"/>
                  <a:gd name="T6" fmla="*/ 0 w 1308"/>
                  <a:gd name="T7" fmla="*/ 301 h 1007"/>
                  <a:gd name="T8" fmla="*/ 96 w 1308"/>
                  <a:gd name="T9" fmla="*/ 741 h 1007"/>
                  <a:gd name="T10" fmla="*/ 301 w 1308"/>
                  <a:gd name="T11" fmla="*/ 1007 h 1007"/>
                  <a:gd name="T12" fmla="*/ 301 w 1308"/>
                  <a:gd name="T13" fmla="*/ 1007 h 1007"/>
                  <a:gd name="T14" fmla="*/ 1013 w 1308"/>
                  <a:gd name="T15" fmla="*/ 712 h 1007"/>
                  <a:gd name="T16" fmla="*/ 1308 w 1308"/>
                  <a:gd name="T17" fmla="*/ 0 h 1007"/>
                  <a:gd name="T18" fmla="*/ 1308 w 1308"/>
                  <a:gd name="T19" fmla="*/ 0 h 1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8" h="1007">
                    <a:moveTo>
                      <a:pt x="1308" y="0"/>
                    </a:moveTo>
                    <a:cubicBezTo>
                      <a:pt x="1308" y="53"/>
                      <a:pt x="1238" y="134"/>
                      <a:pt x="1042" y="205"/>
                    </a:cubicBezTo>
                    <a:cubicBezTo>
                      <a:pt x="846" y="277"/>
                      <a:pt x="582" y="317"/>
                      <a:pt x="301" y="317"/>
                    </a:cubicBezTo>
                    <a:cubicBezTo>
                      <a:pt x="197" y="317"/>
                      <a:pt x="96" y="311"/>
                      <a:pt x="0" y="301"/>
                    </a:cubicBezTo>
                    <a:cubicBezTo>
                      <a:pt x="18" y="466"/>
                      <a:pt x="50" y="617"/>
                      <a:pt x="96" y="741"/>
                    </a:cubicBezTo>
                    <a:cubicBezTo>
                      <a:pt x="167" y="937"/>
                      <a:pt x="249" y="1007"/>
                      <a:pt x="301" y="1007"/>
                    </a:cubicBezTo>
                    <a:cubicBezTo>
                      <a:pt x="301" y="1007"/>
                      <a:pt x="301" y="1007"/>
                      <a:pt x="301" y="1007"/>
                    </a:cubicBezTo>
                    <a:cubicBezTo>
                      <a:pt x="570" y="1007"/>
                      <a:pt x="823" y="902"/>
                      <a:pt x="1013" y="712"/>
                    </a:cubicBezTo>
                    <a:cubicBezTo>
                      <a:pt x="1203" y="522"/>
                      <a:pt x="1308" y="269"/>
                      <a:pt x="1308" y="0"/>
                    </a:cubicBezTo>
                    <a:cubicBezTo>
                      <a:pt x="1308" y="0"/>
                      <a:pt x="1308" y="0"/>
                      <a:pt x="130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AEF85C8D-44D4-438D-9AEA-6B4FF1D17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7" y="-34"/>
                <a:ext cx="2193" cy="2399"/>
              </a:xfrm>
              <a:custGeom>
                <a:avLst/>
                <a:gdLst>
                  <a:gd name="T0" fmla="*/ 552 w 927"/>
                  <a:gd name="T1" fmla="*/ 303 h 1014"/>
                  <a:gd name="T2" fmla="*/ 815 w 927"/>
                  <a:gd name="T3" fmla="*/ 1014 h 1014"/>
                  <a:gd name="T4" fmla="*/ 926 w 927"/>
                  <a:gd name="T5" fmla="*/ 927 h 1014"/>
                  <a:gd name="T6" fmla="*/ 927 w 927"/>
                  <a:gd name="T7" fmla="*/ 927 h 1014"/>
                  <a:gd name="T8" fmla="*/ 656 w 927"/>
                  <a:gd name="T9" fmla="*/ 271 h 1014"/>
                  <a:gd name="T10" fmla="*/ 0 w 927"/>
                  <a:gd name="T11" fmla="*/ 0 h 1014"/>
                  <a:gd name="T12" fmla="*/ 552 w 927"/>
                  <a:gd name="T13" fmla="*/ 303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7" h="1014">
                    <a:moveTo>
                      <a:pt x="552" y="303"/>
                    </a:moveTo>
                    <a:cubicBezTo>
                      <a:pt x="703" y="499"/>
                      <a:pt x="815" y="766"/>
                      <a:pt x="815" y="1014"/>
                    </a:cubicBezTo>
                    <a:cubicBezTo>
                      <a:pt x="891" y="975"/>
                      <a:pt x="920" y="941"/>
                      <a:pt x="926" y="927"/>
                    </a:cubicBezTo>
                    <a:cubicBezTo>
                      <a:pt x="927" y="927"/>
                      <a:pt x="927" y="927"/>
                      <a:pt x="927" y="927"/>
                    </a:cubicBezTo>
                    <a:cubicBezTo>
                      <a:pt x="927" y="679"/>
                      <a:pt x="831" y="446"/>
                      <a:pt x="656" y="271"/>
                    </a:cubicBezTo>
                    <a:cubicBezTo>
                      <a:pt x="481" y="96"/>
                      <a:pt x="248" y="0"/>
                      <a:pt x="0" y="0"/>
                    </a:cubicBezTo>
                    <a:cubicBezTo>
                      <a:pt x="248" y="0"/>
                      <a:pt x="503" y="239"/>
                      <a:pt x="552" y="30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9B461D32-CB2C-4AC4-BCB8-3B55DCBAC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7" y="-34"/>
                <a:ext cx="1928" cy="2399"/>
              </a:xfrm>
              <a:custGeom>
                <a:avLst/>
                <a:gdLst>
                  <a:gd name="T0" fmla="*/ 0 w 815"/>
                  <a:gd name="T1" fmla="*/ 1 h 1014"/>
                  <a:gd name="T2" fmla="*/ 0 w 815"/>
                  <a:gd name="T3" fmla="*/ 927 h 1014"/>
                  <a:gd name="T4" fmla="*/ 815 w 815"/>
                  <a:gd name="T5" fmla="*/ 1014 h 1014"/>
                  <a:gd name="T6" fmla="*/ 552 w 815"/>
                  <a:gd name="T7" fmla="*/ 286 h 1014"/>
                  <a:gd name="T8" fmla="*/ 0 w 815"/>
                  <a:gd name="T9" fmla="*/ 0 h 1014"/>
                  <a:gd name="T10" fmla="*/ 0 w 815"/>
                  <a:gd name="T11" fmla="*/ 1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5" h="1014">
                    <a:moveTo>
                      <a:pt x="0" y="1"/>
                    </a:moveTo>
                    <a:cubicBezTo>
                      <a:pt x="0" y="927"/>
                      <a:pt x="0" y="927"/>
                      <a:pt x="0" y="927"/>
                    </a:cubicBezTo>
                    <a:cubicBezTo>
                      <a:pt x="815" y="1014"/>
                      <a:pt x="815" y="1014"/>
                      <a:pt x="815" y="1014"/>
                    </a:cubicBezTo>
                    <a:cubicBezTo>
                      <a:pt x="815" y="766"/>
                      <a:pt x="727" y="461"/>
                      <a:pt x="552" y="286"/>
                    </a:cubicBezTo>
                    <a:cubicBezTo>
                      <a:pt x="411" y="145"/>
                      <a:pt x="248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C975259A-4E5E-4F99-9AF6-A7D20948C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" y="253"/>
                <a:ext cx="1902" cy="2277"/>
              </a:xfrm>
              <a:custGeom>
                <a:avLst/>
                <a:gdLst>
                  <a:gd name="T0" fmla="*/ 804 w 804"/>
                  <a:gd name="T1" fmla="*/ 875 h 963"/>
                  <a:gd name="T2" fmla="*/ 589 w 804"/>
                  <a:gd name="T3" fmla="*/ 278 h 963"/>
                  <a:gd name="T4" fmla="*/ 157 w 804"/>
                  <a:gd name="T5" fmla="*/ 0 h 963"/>
                  <a:gd name="T6" fmla="*/ 102 w 804"/>
                  <a:gd name="T7" fmla="*/ 119 h 963"/>
                  <a:gd name="T8" fmla="*/ 4 w 804"/>
                  <a:gd name="T9" fmla="*/ 653 h 963"/>
                  <a:gd name="T10" fmla="*/ 0 w 804"/>
                  <a:gd name="T11" fmla="*/ 806 h 963"/>
                  <a:gd name="T12" fmla="*/ 4 w 804"/>
                  <a:gd name="T13" fmla="*/ 959 h 963"/>
                  <a:gd name="T14" fmla="*/ 157 w 804"/>
                  <a:gd name="T15" fmla="*/ 963 h 963"/>
                  <a:gd name="T16" fmla="*/ 310 w 804"/>
                  <a:gd name="T17" fmla="*/ 959 h 963"/>
                  <a:gd name="T18" fmla="*/ 804 w 804"/>
                  <a:gd name="T19" fmla="*/ 875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4" h="963">
                    <a:moveTo>
                      <a:pt x="804" y="875"/>
                    </a:moveTo>
                    <a:cubicBezTo>
                      <a:pt x="785" y="653"/>
                      <a:pt x="706" y="418"/>
                      <a:pt x="589" y="278"/>
                    </a:cubicBezTo>
                    <a:cubicBezTo>
                      <a:pt x="456" y="119"/>
                      <a:pt x="323" y="24"/>
                      <a:pt x="157" y="0"/>
                    </a:cubicBezTo>
                    <a:cubicBezTo>
                      <a:pt x="141" y="27"/>
                      <a:pt x="122" y="65"/>
                      <a:pt x="102" y="119"/>
                    </a:cubicBezTo>
                    <a:cubicBezTo>
                      <a:pt x="49" y="264"/>
                      <a:pt x="16" y="450"/>
                      <a:pt x="4" y="653"/>
                    </a:cubicBezTo>
                    <a:cubicBezTo>
                      <a:pt x="2" y="703"/>
                      <a:pt x="0" y="754"/>
                      <a:pt x="0" y="806"/>
                    </a:cubicBezTo>
                    <a:cubicBezTo>
                      <a:pt x="0" y="858"/>
                      <a:pt x="2" y="909"/>
                      <a:pt x="4" y="959"/>
                    </a:cubicBezTo>
                    <a:cubicBezTo>
                      <a:pt x="54" y="961"/>
                      <a:pt x="105" y="963"/>
                      <a:pt x="157" y="963"/>
                    </a:cubicBezTo>
                    <a:cubicBezTo>
                      <a:pt x="209" y="963"/>
                      <a:pt x="260" y="961"/>
                      <a:pt x="310" y="959"/>
                    </a:cubicBezTo>
                    <a:cubicBezTo>
                      <a:pt x="495" y="948"/>
                      <a:pt x="666" y="920"/>
                      <a:pt x="804" y="8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B0C23365-00D9-4A31-B626-9785AECE57C4}"/>
                </a:ext>
              </a:extLst>
            </p:cNvPr>
            <p:cNvGrpSpPr/>
            <p:nvPr/>
          </p:nvGrpSpPr>
          <p:grpSpPr>
            <a:xfrm>
              <a:off x="7891737" y="4601650"/>
              <a:ext cx="755703" cy="755703"/>
              <a:chOff x="7891737" y="4601650"/>
              <a:chExt cx="755703" cy="755703"/>
            </a:xfrm>
          </p:grpSpPr>
          <p:sp>
            <p:nvSpPr>
              <p:cNvPr id="27" name="Oval 20">
                <a:extLst>
                  <a:ext uri="{FF2B5EF4-FFF2-40B4-BE49-F238E27FC236}">
                    <a16:creationId xmlns:a16="http://schemas.microsoft.com/office/drawing/2014/main" id="{AD62757D-1FD5-4DA3-AA7D-351F9CF3C781}"/>
                  </a:ext>
                </a:extLst>
              </p:cNvPr>
              <p:cNvSpPr/>
              <p:nvPr/>
            </p:nvSpPr>
            <p:spPr>
              <a:xfrm>
                <a:off x="7891737" y="4601650"/>
                <a:ext cx="755703" cy="755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8" name="Freeform 23">
                <a:extLst>
                  <a:ext uri="{FF2B5EF4-FFF2-40B4-BE49-F238E27FC236}">
                    <a16:creationId xmlns:a16="http://schemas.microsoft.com/office/drawing/2014/main" id="{14EDB13D-DB2B-4339-854F-AF576E363B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9876" y="4820373"/>
                <a:ext cx="349218" cy="320594"/>
              </a:xfrm>
              <a:custGeom>
                <a:avLst/>
                <a:gdLst>
                  <a:gd name="T0" fmla="*/ 29 w 85"/>
                  <a:gd name="T1" fmla="*/ 0 h 78"/>
                  <a:gd name="T2" fmla="*/ 34 w 85"/>
                  <a:gd name="T3" fmla="*/ 29 h 78"/>
                  <a:gd name="T4" fmla="*/ 8 w 85"/>
                  <a:gd name="T5" fmla="*/ 29 h 78"/>
                  <a:gd name="T6" fmla="*/ 6 w 85"/>
                  <a:gd name="T7" fmla="*/ 29 h 78"/>
                  <a:gd name="T8" fmla="*/ 0 w 85"/>
                  <a:gd name="T9" fmla="*/ 35 h 78"/>
                  <a:gd name="T10" fmla="*/ 0 w 85"/>
                  <a:gd name="T11" fmla="*/ 35 h 78"/>
                  <a:gd name="T12" fmla="*/ 4 w 85"/>
                  <a:gd name="T13" fmla="*/ 42 h 78"/>
                  <a:gd name="T14" fmla="*/ 0 w 85"/>
                  <a:gd name="T15" fmla="*/ 47 h 78"/>
                  <a:gd name="T16" fmla="*/ 0 w 85"/>
                  <a:gd name="T17" fmla="*/ 47 h 78"/>
                  <a:gd name="T18" fmla="*/ 5 w 85"/>
                  <a:gd name="T19" fmla="*/ 54 h 78"/>
                  <a:gd name="T20" fmla="*/ 4 w 85"/>
                  <a:gd name="T21" fmla="*/ 58 h 78"/>
                  <a:gd name="T22" fmla="*/ 4 w 85"/>
                  <a:gd name="T23" fmla="*/ 58 h 78"/>
                  <a:gd name="T24" fmla="*/ 10 w 85"/>
                  <a:gd name="T25" fmla="*/ 65 h 78"/>
                  <a:gd name="T26" fmla="*/ 11 w 85"/>
                  <a:gd name="T27" fmla="*/ 65 h 78"/>
                  <a:gd name="T28" fmla="*/ 9 w 85"/>
                  <a:gd name="T29" fmla="*/ 70 h 78"/>
                  <a:gd name="T30" fmla="*/ 9 w 85"/>
                  <a:gd name="T31" fmla="*/ 70 h 78"/>
                  <a:gd name="T32" fmla="*/ 15 w 85"/>
                  <a:gd name="T33" fmla="*/ 77 h 78"/>
                  <a:gd name="T34" fmla="*/ 29 w 85"/>
                  <a:gd name="T35" fmla="*/ 77 h 78"/>
                  <a:gd name="T36" fmla="*/ 45 w 85"/>
                  <a:gd name="T37" fmla="*/ 77 h 78"/>
                  <a:gd name="T38" fmla="*/ 46 w 85"/>
                  <a:gd name="T39" fmla="*/ 77 h 78"/>
                  <a:gd name="T40" fmla="*/ 51 w 85"/>
                  <a:gd name="T41" fmla="*/ 71 h 78"/>
                  <a:gd name="T42" fmla="*/ 66 w 85"/>
                  <a:gd name="T43" fmla="*/ 69 h 78"/>
                  <a:gd name="T44" fmla="*/ 66 w 85"/>
                  <a:gd name="T45" fmla="*/ 78 h 78"/>
                  <a:gd name="T46" fmla="*/ 85 w 85"/>
                  <a:gd name="T47" fmla="*/ 78 h 78"/>
                  <a:gd name="T48" fmla="*/ 85 w 85"/>
                  <a:gd name="T49" fmla="*/ 25 h 78"/>
                  <a:gd name="T50" fmla="*/ 66 w 85"/>
                  <a:gd name="T51" fmla="*/ 25 h 78"/>
                  <a:gd name="T52" fmla="*/ 66 w 85"/>
                  <a:gd name="T53" fmla="*/ 32 h 78"/>
                  <a:gd name="T54" fmla="*/ 61 w 85"/>
                  <a:gd name="T55" fmla="*/ 32 h 78"/>
                  <a:gd name="T56" fmla="*/ 29 w 85"/>
                  <a:gd name="T5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5" h="78">
                    <a:moveTo>
                      <a:pt x="29" y="0"/>
                    </a:moveTo>
                    <a:cubicBezTo>
                      <a:pt x="1" y="7"/>
                      <a:pt x="33" y="28"/>
                      <a:pt x="34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3" y="29"/>
                      <a:pt x="0" y="32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8"/>
                      <a:pt x="1" y="41"/>
                      <a:pt x="4" y="42"/>
                    </a:cubicBezTo>
                    <a:cubicBezTo>
                      <a:pt x="2" y="43"/>
                      <a:pt x="0" y="45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51"/>
                      <a:pt x="2" y="53"/>
                      <a:pt x="5" y="54"/>
                    </a:cubicBezTo>
                    <a:cubicBezTo>
                      <a:pt x="4" y="55"/>
                      <a:pt x="4" y="57"/>
                      <a:pt x="4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4" y="62"/>
                      <a:pt x="7" y="65"/>
                      <a:pt x="10" y="65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9" y="66"/>
                      <a:pt x="9" y="68"/>
                      <a:pt x="9" y="70"/>
                    </a:cubicBezTo>
                    <a:cubicBezTo>
                      <a:pt x="9" y="70"/>
                      <a:pt x="9" y="70"/>
                      <a:pt x="9" y="70"/>
                    </a:cubicBezTo>
                    <a:cubicBezTo>
                      <a:pt x="9" y="74"/>
                      <a:pt x="12" y="77"/>
                      <a:pt x="15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66" y="69"/>
                      <a:pt x="66" y="69"/>
                      <a:pt x="66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85" y="78"/>
                      <a:pt x="85" y="78"/>
                      <a:pt x="85" y="78"/>
                    </a:cubicBezTo>
                    <a:cubicBezTo>
                      <a:pt x="85" y="25"/>
                      <a:pt x="85" y="25"/>
                      <a:pt x="85" y="25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66" y="32"/>
                      <a:pt x="66" y="32"/>
                      <a:pt x="66" y="32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57" y="16"/>
                      <a:pt x="32" y="17"/>
                      <a:pt x="2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14">
              <a:extLst>
                <a:ext uri="{FF2B5EF4-FFF2-40B4-BE49-F238E27FC236}">
                  <a16:creationId xmlns:a16="http://schemas.microsoft.com/office/drawing/2014/main" id="{D8CDF65E-1881-47EB-9985-4AC77A296B35}"/>
                </a:ext>
              </a:extLst>
            </p:cNvPr>
            <p:cNvGrpSpPr/>
            <p:nvPr/>
          </p:nvGrpSpPr>
          <p:grpSpPr>
            <a:xfrm>
              <a:off x="3544559" y="4601650"/>
              <a:ext cx="755703" cy="755703"/>
              <a:chOff x="3544559" y="4601650"/>
              <a:chExt cx="755703" cy="755703"/>
            </a:xfrm>
          </p:grpSpPr>
          <p:sp>
            <p:nvSpPr>
              <p:cNvPr id="25" name="Oval 22">
                <a:extLst>
                  <a:ext uri="{FF2B5EF4-FFF2-40B4-BE49-F238E27FC236}">
                    <a16:creationId xmlns:a16="http://schemas.microsoft.com/office/drawing/2014/main" id="{6CC27A02-F602-47F0-9C09-6847F9F13532}"/>
                  </a:ext>
                </a:extLst>
              </p:cNvPr>
              <p:cNvSpPr/>
              <p:nvPr/>
            </p:nvSpPr>
            <p:spPr>
              <a:xfrm flipH="1">
                <a:off x="3544559" y="4601650"/>
                <a:ext cx="755703" cy="75570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" name="Freeform 24">
                <a:extLst>
                  <a:ext uri="{FF2B5EF4-FFF2-40B4-BE49-F238E27FC236}">
                    <a16:creationId xmlns:a16="http://schemas.microsoft.com/office/drawing/2014/main" id="{EE0D80DD-9EFD-4F65-A9EA-B007638EBD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53526" y="4820373"/>
                <a:ext cx="337768" cy="330136"/>
              </a:xfrm>
              <a:custGeom>
                <a:avLst/>
                <a:gdLst>
                  <a:gd name="T0" fmla="*/ 74 w 82"/>
                  <a:gd name="T1" fmla="*/ 6 h 80"/>
                  <a:gd name="T2" fmla="*/ 67 w 82"/>
                  <a:gd name="T3" fmla="*/ 27 h 80"/>
                  <a:gd name="T4" fmla="*/ 65 w 82"/>
                  <a:gd name="T5" fmla="*/ 30 h 80"/>
                  <a:gd name="T6" fmla="*/ 75 w 82"/>
                  <a:gd name="T7" fmla="*/ 71 h 80"/>
                  <a:gd name="T8" fmla="*/ 66 w 82"/>
                  <a:gd name="T9" fmla="*/ 80 h 80"/>
                  <a:gd name="T10" fmla="*/ 44 w 82"/>
                  <a:gd name="T11" fmla="*/ 50 h 80"/>
                  <a:gd name="T12" fmla="*/ 36 w 82"/>
                  <a:gd name="T13" fmla="*/ 57 h 80"/>
                  <a:gd name="T14" fmla="*/ 39 w 82"/>
                  <a:gd name="T15" fmla="*/ 70 h 80"/>
                  <a:gd name="T16" fmla="*/ 34 w 82"/>
                  <a:gd name="T17" fmla="*/ 75 h 80"/>
                  <a:gd name="T18" fmla="*/ 26 w 82"/>
                  <a:gd name="T19" fmla="*/ 61 h 80"/>
                  <a:gd name="T20" fmla="*/ 21 w 82"/>
                  <a:gd name="T21" fmla="*/ 67 h 80"/>
                  <a:gd name="T22" fmla="*/ 16 w 82"/>
                  <a:gd name="T23" fmla="*/ 62 h 80"/>
                  <a:gd name="T24" fmla="*/ 21 w 82"/>
                  <a:gd name="T25" fmla="*/ 57 h 80"/>
                  <a:gd name="T26" fmla="*/ 7 w 82"/>
                  <a:gd name="T27" fmla="*/ 50 h 80"/>
                  <a:gd name="T28" fmla="*/ 12 w 82"/>
                  <a:gd name="T29" fmla="*/ 44 h 80"/>
                  <a:gd name="T30" fmla="*/ 25 w 82"/>
                  <a:gd name="T31" fmla="*/ 47 h 80"/>
                  <a:gd name="T32" fmla="*/ 32 w 82"/>
                  <a:gd name="T33" fmla="*/ 39 h 80"/>
                  <a:gd name="T34" fmla="*/ 0 w 82"/>
                  <a:gd name="T35" fmla="*/ 18 h 80"/>
                  <a:gd name="T36" fmla="*/ 9 w 82"/>
                  <a:gd name="T37" fmla="*/ 8 h 80"/>
                  <a:gd name="T38" fmla="*/ 51 w 82"/>
                  <a:gd name="T39" fmla="*/ 16 h 80"/>
                  <a:gd name="T40" fmla="*/ 53 w 82"/>
                  <a:gd name="T41" fmla="*/ 13 h 80"/>
                  <a:gd name="T42" fmla="*/ 74 w 82"/>
                  <a:gd name="T43" fmla="*/ 6 h 80"/>
                  <a:gd name="T44" fmla="*/ 82 w 82"/>
                  <a:gd name="T45" fmla="*/ 50 h 80"/>
                  <a:gd name="T46" fmla="*/ 74 w 82"/>
                  <a:gd name="T47" fmla="*/ 42 h 80"/>
                  <a:gd name="T48" fmla="*/ 72 w 82"/>
                  <a:gd name="T49" fmla="*/ 44 h 80"/>
                  <a:gd name="T50" fmla="*/ 76 w 82"/>
                  <a:gd name="T51" fmla="*/ 57 h 80"/>
                  <a:gd name="T52" fmla="*/ 82 w 82"/>
                  <a:gd name="T53" fmla="*/ 50 h 80"/>
                  <a:gd name="T54" fmla="*/ 29 w 82"/>
                  <a:gd name="T55" fmla="*/ 0 h 80"/>
                  <a:gd name="T56" fmla="*/ 23 w 82"/>
                  <a:gd name="T57" fmla="*/ 7 h 80"/>
                  <a:gd name="T58" fmla="*/ 36 w 82"/>
                  <a:gd name="T59" fmla="*/ 10 h 80"/>
                  <a:gd name="T60" fmla="*/ 37 w 82"/>
                  <a:gd name="T61" fmla="*/ 8 h 80"/>
                  <a:gd name="T62" fmla="*/ 29 w 82"/>
                  <a:gd name="T6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2" h="80">
                    <a:moveTo>
                      <a:pt x="74" y="6"/>
                    </a:moveTo>
                    <a:cubicBezTo>
                      <a:pt x="76" y="15"/>
                      <a:pt x="74" y="21"/>
                      <a:pt x="67" y="27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4" y="75"/>
                      <a:pt x="34" y="75"/>
                      <a:pt x="34" y="75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1" y="67"/>
                      <a:pt x="21" y="67"/>
                      <a:pt x="21" y="67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60" y="5"/>
                      <a:pt x="67" y="4"/>
                      <a:pt x="74" y="6"/>
                    </a:cubicBezTo>
                    <a:close/>
                    <a:moveTo>
                      <a:pt x="82" y="50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6" y="57"/>
                      <a:pt x="76" y="57"/>
                      <a:pt x="76" y="57"/>
                    </a:cubicBezTo>
                    <a:cubicBezTo>
                      <a:pt x="82" y="50"/>
                      <a:pt x="82" y="50"/>
                      <a:pt x="82" y="50"/>
                    </a:cubicBezTo>
                    <a:close/>
                    <a:moveTo>
                      <a:pt x="29" y="0"/>
                    </a:moveTo>
                    <a:cubicBezTo>
                      <a:pt x="23" y="7"/>
                      <a:pt x="23" y="7"/>
                      <a:pt x="23" y="7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8"/>
                      <a:pt x="37" y="8"/>
                      <a:pt x="37" y="8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12">
              <a:extLst>
                <a:ext uri="{FF2B5EF4-FFF2-40B4-BE49-F238E27FC236}">
                  <a16:creationId xmlns:a16="http://schemas.microsoft.com/office/drawing/2014/main" id="{E31E3248-6984-4EB7-BC7B-A28D74C6EEF5}"/>
                </a:ext>
              </a:extLst>
            </p:cNvPr>
            <p:cNvGrpSpPr/>
            <p:nvPr/>
          </p:nvGrpSpPr>
          <p:grpSpPr>
            <a:xfrm>
              <a:off x="7891737" y="2283399"/>
              <a:ext cx="755703" cy="755703"/>
              <a:chOff x="7891737" y="2283399"/>
              <a:chExt cx="755703" cy="755703"/>
            </a:xfrm>
          </p:grpSpPr>
          <p:sp>
            <p:nvSpPr>
              <p:cNvPr id="23" name="Oval 19">
                <a:extLst>
                  <a:ext uri="{FF2B5EF4-FFF2-40B4-BE49-F238E27FC236}">
                    <a16:creationId xmlns:a16="http://schemas.microsoft.com/office/drawing/2014/main" id="{AE799635-CC95-40C1-8E45-6EA8892DCDB6}"/>
                  </a:ext>
                </a:extLst>
              </p:cNvPr>
              <p:cNvSpPr/>
              <p:nvPr/>
            </p:nvSpPr>
            <p:spPr>
              <a:xfrm>
                <a:off x="7891737" y="2283399"/>
                <a:ext cx="755703" cy="75570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Freeform 25">
                <a:extLst>
                  <a:ext uri="{FF2B5EF4-FFF2-40B4-BE49-F238E27FC236}">
                    <a16:creationId xmlns:a16="http://schemas.microsoft.com/office/drawing/2014/main" id="{CE96E622-8345-4AB8-A0B0-520BBB67DB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11199" y="2469466"/>
                <a:ext cx="316777" cy="383568"/>
              </a:xfrm>
              <a:custGeom>
                <a:avLst/>
                <a:gdLst>
                  <a:gd name="T0" fmla="*/ 0 w 77"/>
                  <a:gd name="T1" fmla="*/ 85 h 93"/>
                  <a:gd name="T2" fmla="*/ 30 w 77"/>
                  <a:gd name="T3" fmla="*/ 20 h 93"/>
                  <a:gd name="T4" fmla="*/ 38 w 77"/>
                  <a:gd name="T5" fmla="*/ 26 h 93"/>
                  <a:gd name="T6" fmla="*/ 39 w 77"/>
                  <a:gd name="T7" fmla="*/ 27 h 93"/>
                  <a:gd name="T8" fmla="*/ 39 w 77"/>
                  <a:gd name="T9" fmla="*/ 27 h 93"/>
                  <a:gd name="T10" fmla="*/ 40 w 77"/>
                  <a:gd name="T11" fmla="*/ 27 h 93"/>
                  <a:gd name="T12" fmla="*/ 40 w 77"/>
                  <a:gd name="T13" fmla="*/ 28 h 93"/>
                  <a:gd name="T14" fmla="*/ 40 w 77"/>
                  <a:gd name="T15" fmla="*/ 28 h 93"/>
                  <a:gd name="T16" fmla="*/ 41 w 77"/>
                  <a:gd name="T17" fmla="*/ 28 h 93"/>
                  <a:gd name="T18" fmla="*/ 41 w 77"/>
                  <a:gd name="T19" fmla="*/ 29 h 93"/>
                  <a:gd name="T20" fmla="*/ 42 w 77"/>
                  <a:gd name="T21" fmla="*/ 29 h 93"/>
                  <a:gd name="T22" fmla="*/ 42 w 77"/>
                  <a:gd name="T23" fmla="*/ 29 h 93"/>
                  <a:gd name="T24" fmla="*/ 43 w 77"/>
                  <a:gd name="T25" fmla="*/ 29 h 93"/>
                  <a:gd name="T26" fmla="*/ 43 w 77"/>
                  <a:gd name="T27" fmla="*/ 30 h 93"/>
                  <a:gd name="T28" fmla="*/ 43 w 77"/>
                  <a:gd name="T29" fmla="*/ 30 h 93"/>
                  <a:gd name="T30" fmla="*/ 48 w 77"/>
                  <a:gd name="T31" fmla="*/ 33 h 93"/>
                  <a:gd name="T32" fmla="*/ 48 w 77"/>
                  <a:gd name="T33" fmla="*/ 33 h 93"/>
                  <a:gd name="T34" fmla="*/ 49 w 77"/>
                  <a:gd name="T35" fmla="*/ 34 h 93"/>
                  <a:gd name="T36" fmla="*/ 49 w 77"/>
                  <a:gd name="T37" fmla="*/ 34 h 93"/>
                  <a:gd name="T38" fmla="*/ 50 w 77"/>
                  <a:gd name="T39" fmla="*/ 34 h 93"/>
                  <a:gd name="T40" fmla="*/ 50 w 77"/>
                  <a:gd name="T41" fmla="*/ 35 h 93"/>
                  <a:gd name="T42" fmla="*/ 50 w 77"/>
                  <a:gd name="T43" fmla="*/ 35 h 93"/>
                  <a:gd name="T44" fmla="*/ 51 w 77"/>
                  <a:gd name="T45" fmla="*/ 35 h 93"/>
                  <a:gd name="T46" fmla="*/ 51 w 77"/>
                  <a:gd name="T47" fmla="*/ 36 h 93"/>
                  <a:gd name="T48" fmla="*/ 52 w 77"/>
                  <a:gd name="T49" fmla="*/ 36 h 93"/>
                  <a:gd name="T50" fmla="*/ 52 w 77"/>
                  <a:gd name="T51" fmla="*/ 36 h 93"/>
                  <a:gd name="T52" fmla="*/ 53 w 77"/>
                  <a:gd name="T53" fmla="*/ 37 h 93"/>
                  <a:gd name="T54" fmla="*/ 53 w 77"/>
                  <a:gd name="T55" fmla="*/ 37 h 93"/>
                  <a:gd name="T56" fmla="*/ 48 w 77"/>
                  <a:gd name="T57" fmla="*/ 79 h 93"/>
                  <a:gd name="T58" fmla="*/ 7 w 77"/>
                  <a:gd name="T59" fmla="*/ 91 h 93"/>
                  <a:gd name="T60" fmla="*/ 35 w 77"/>
                  <a:gd name="T61" fmla="*/ 64 h 93"/>
                  <a:gd name="T62" fmla="*/ 19 w 77"/>
                  <a:gd name="T63" fmla="*/ 53 h 93"/>
                  <a:gd name="T64" fmla="*/ 3 w 77"/>
                  <a:gd name="T65" fmla="*/ 88 h 93"/>
                  <a:gd name="T66" fmla="*/ 73 w 77"/>
                  <a:gd name="T67" fmla="*/ 93 h 93"/>
                  <a:gd name="T68" fmla="*/ 54 w 77"/>
                  <a:gd name="T69" fmla="*/ 83 h 93"/>
                  <a:gd name="T70" fmla="*/ 69 w 77"/>
                  <a:gd name="T71" fmla="*/ 42 h 93"/>
                  <a:gd name="T72" fmla="*/ 34 w 77"/>
                  <a:gd name="T73" fmla="*/ 0 h 93"/>
                  <a:gd name="T74" fmla="*/ 69 w 77"/>
                  <a:gd name="T75" fmla="*/ 4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7" h="93">
                    <a:moveTo>
                      <a:pt x="3" y="88"/>
                    </a:moveTo>
                    <a:cubicBezTo>
                      <a:pt x="2" y="87"/>
                      <a:pt x="1" y="86"/>
                      <a:pt x="0" y="85"/>
                    </a:cubicBezTo>
                    <a:cubicBezTo>
                      <a:pt x="0" y="72"/>
                      <a:pt x="0" y="58"/>
                      <a:pt x="0" y="45"/>
                    </a:cubicBezTo>
                    <a:cubicBezTo>
                      <a:pt x="12" y="40"/>
                      <a:pt x="21" y="32"/>
                      <a:pt x="30" y="20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0" y="34"/>
                      <a:pt x="50" y="34"/>
                      <a:pt x="50" y="34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53" y="55"/>
                      <a:pt x="49" y="67"/>
                      <a:pt x="48" y="79"/>
                    </a:cubicBezTo>
                    <a:cubicBezTo>
                      <a:pt x="36" y="84"/>
                      <a:pt x="23" y="88"/>
                      <a:pt x="11" y="93"/>
                    </a:cubicBezTo>
                    <a:cubicBezTo>
                      <a:pt x="9" y="92"/>
                      <a:pt x="8" y="91"/>
                      <a:pt x="7" y="91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27" y="69"/>
                      <a:pt x="32" y="68"/>
                      <a:pt x="35" y="64"/>
                    </a:cubicBezTo>
                    <a:cubicBezTo>
                      <a:pt x="38" y="60"/>
                      <a:pt x="37" y="54"/>
                      <a:pt x="32" y="51"/>
                    </a:cubicBezTo>
                    <a:cubicBezTo>
                      <a:pt x="28" y="47"/>
                      <a:pt x="22" y="49"/>
                      <a:pt x="19" y="53"/>
                    </a:cubicBezTo>
                    <a:cubicBezTo>
                      <a:pt x="16" y="57"/>
                      <a:pt x="16" y="62"/>
                      <a:pt x="19" y="65"/>
                    </a:cubicBezTo>
                    <a:cubicBezTo>
                      <a:pt x="3" y="88"/>
                      <a:pt x="3" y="88"/>
                      <a:pt x="3" y="88"/>
                    </a:cubicBezTo>
                    <a:close/>
                    <a:moveTo>
                      <a:pt x="27" y="93"/>
                    </a:moveTo>
                    <a:cubicBezTo>
                      <a:pt x="73" y="93"/>
                      <a:pt x="73" y="93"/>
                      <a:pt x="73" y="9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54" y="83"/>
                      <a:pt x="54" y="83"/>
                      <a:pt x="54" y="83"/>
                    </a:cubicBezTo>
                    <a:cubicBezTo>
                      <a:pt x="27" y="93"/>
                      <a:pt x="27" y="93"/>
                      <a:pt x="27" y="93"/>
                    </a:cubicBezTo>
                    <a:close/>
                    <a:moveTo>
                      <a:pt x="69" y="42"/>
                    </a:moveTo>
                    <a:cubicBezTo>
                      <a:pt x="77" y="31"/>
                      <a:pt x="77" y="31"/>
                      <a:pt x="77" y="3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6" y="12"/>
                      <a:pt x="26" y="12"/>
                      <a:pt x="26" y="12"/>
                    </a:cubicBezTo>
                    <a:lnTo>
                      <a:pt x="69" y="4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11">
              <a:extLst>
                <a:ext uri="{FF2B5EF4-FFF2-40B4-BE49-F238E27FC236}">
                  <a16:creationId xmlns:a16="http://schemas.microsoft.com/office/drawing/2014/main" id="{1DA7495D-F467-4194-BCB9-345953337AE7}"/>
                </a:ext>
              </a:extLst>
            </p:cNvPr>
            <p:cNvGrpSpPr/>
            <p:nvPr/>
          </p:nvGrpSpPr>
          <p:grpSpPr>
            <a:xfrm>
              <a:off x="3544559" y="2283399"/>
              <a:ext cx="755703" cy="755703"/>
              <a:chOff x="3544559" y="2283399"/>
              <a:chExt cx="755703" cy="755703"/>
            </a:xfrm>
          </p:grpSpPr>
          <p:sp>
            <p:nvSpPr>
              <p:cNvPr id="21" name="Oval 21">
                <a:extLst>
                  <a:ext uri="{FF2B5EF4-FFF2-40B4-BE49-F238E27FC236}">
                    <a16:creationId xmlns:a16="http://schemas.microsoft.com/office/drawing/2014/main" id="{33B29CE9-9A17-4381-A2E5-4D5DD73DE98C}"/>
                  </a:ext>
                </a:extLst>
              </p:cNvPr>
              <p:cNvSpPr/>
              <p:nvPr/>
            </p:nvSpPr>
            <p:spPr>
              <a:xfrm flipH="1">
                <a:off x="3544559" y="2283399"/>
                <a:ext cx="755703" cy="755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2" name="Freeform 26">
                <a:extLst>
                  <a:ext uri="{FF2B5EF4-FFF2-40B4-BE49-F238E27FC236}">
                    <a16:creationId xmlns:a16="http://schemas.microsoft.com/office/drawing/2014/main" id="{D94761E0-3C00-4324-A58E-AA5C283E14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84059" y="2442750"/>
                <a:ext cx="276702" cy="437000"/>
              </a:xfrm>
              <a:custGeom>
                <a:avLst/>
                <a:gdLst>
                  <a:gd name="T0" fmla="*/ 57 w 67"/>
                  <a:gd name="T1" fmla="*/ 10 h 106"/>
                  <a:gd name="T2" fmla="*/ 62 w 67"/>
                  <a:gd name="T3" fmla="*/ 51 h 106"/>
                  <a:gd name="T4" fmla="*/ 51 w 67"/>
                  <a:gd name="T5" fmla="*/ 66 h 106"/>
                  <a:gd name="T6" fmla="*/ 55 w 67"/>
                  <a:gd name="T7" fmla="*/ 65 h 106"/>
                  <a:gd name="T8" fmla="*/ 57 w 67"/>
                  <a:gd name="T9" fmla="*/ 73 h 106"/>
                  <a:gd name="T10" fmla="*/ 56 w 67"/>
                  <a:gd name="T11" fmla="*/ 80 h 106"/>
                  <a:gd name="T12" fmla="*/ 57 w 67"/>
                  <a:gd name="T13" fmla="*/ 86 h 106"/>
                  <a:gd name="T14" fmla="*/ 55 w 67"/>
                  <a:gd name="T15" fmla="*/ 93 h 106"/>
                  <a:gd name="T16" fmla="*/ 15 w 67"/>
                  <a:gd name="T17" fmla="*/ 97 h 106"/>
                  <a:gd name="T18" fmla="*/ 12 w 67"/>
                  <a:gd name="T19" fmla="*/ 95 h 106"/>
                  <a:gd name="T20" fmla="*/ 12 w 67"/>
                  <a:gd name="T21" fmla="*/ 83 h 106"/>
                  <a:gd name="T22" fmla="*/ 12 w 67"/>
                  <a:gd name="T23" fmla="*/ 82 h 106"/>
                  <a:gd name="T24" fmla="*/ 12 w 67"/>
                  <a:gd name="T25" fmla="*/ 71 h 106"/>
                  <a:gd name="T26" fmla="*/ 15 w 67"/>
                  <a:gd name="T27" fmla="*/ 69 h 106"/>
                  <a:gd name="T28" fmla="*/ 16 w 67"/>
                  <a:gd name="T29" fmla="*/ 63 h 106"/>
                  <a:gd name="T30" fmla="*/ 0 w 67"/>
                  <a:gd name="T31" fmla="*/ 34 h 106"/>
                  <a:gd name="T32" fmla="*/ 33 w 67"/>
                  <a:gd name="T33" fmla="*/ 0 h 106"/>
                  <a:gd name="T34" fmla="*/ 28 w 67"/>
                  <a:gd name="T35" fmla="*/ 41 h 106"/>
                  <a:gd name="T36" fmla="*/ 30 w 67"/>
                  <a:gd name="T37" fmla="*/ 39 h 106"/>
                  <a:gd name="T38" fmla="*/ 33 w 67"/>
                  <a:gd name="T39" fmla="*/ 41 h 106"/>
                  <a:gd name="T40" fmla="*/ 36 w 67"/>
                  <a:gd name="T41" fmla="*/ 39 h 106"/>
                  <a:gd name="T42" fmla="*/ 39 w 67"/>
                  <a:gd name="T43" fmla="*/ 41 h 106"/>
                  <a:gd name="T44" fmla="*/ 43 w 67"/>
                  <a:gd name="T45" fmla="*/ 38 h 106"/>
                  <a:gd name="T46" fmla="*/ 39 w 67"/>
                  <a:gd name="T47" fmla="*/ 52 h 106"/>
                  <a:gd name="T48" fmla="*/ 44 w 67"/>
                  <a:gd name="T49" fmla="*/ 66 h 106"/>
                  <a:gd name="T50" fmla="*/ 44 w 67"/>
                  <a:gd name="T51" fmla="*/ 58 h 106"/>
                  <a:gd name="T52" fmla="*/ 56 w 67"/>
                  <a:gd name="T53" fmla="*/ 47 h 106"/>
                  <a:gd name="T54" fmla="*/ 52 w 67"/>
                  <a:gd name="T55" fmla="*/ 15 h 106"/>
                  <a:gd name="T56" fmla="*/ 15 w 67"/>
                  <a:gd name="T57" fmla="*/ 15 h 106"/>
                  <a:gd name="T58" fmla="*/ 11 w 67"/>
                  <a:gd name="T59" fmla="*/ 48 h 106"/>
                  <a:gd name="T60" fmla="*/ 23 w 67"/>
                  <a:gd name="T61" fmla="*/ 59 h 106"/>
                  <a:gd name="T62" fmla="*/ 23 w 67"/>
                  <a:gd name="T63" fmla="*/ 67 h 106"/>
                  <a:gd name="T64" fmla="*/ 29 w 67"/>
                  <a:gd name="T65" fmla="*/ 52 h 106"/>
                  <a:gd name="T66" fmla="*/ 25 w 67"/>
                  <a:gd name="T67" fmla="*/ 38 h 106"/>
                  <a:gd name="T68" fmla="*/ 40 w 67"/>
                  <a:gd name="T69" fmla="*/ 43 h 106"/>
                  <a:gd name="T70" fmla="*/ 36 w 67"/>
                  <a:gd name="T71" fmla="*/ 42 h 106"/>
                  <a:gd name="T72" fmla="*/ 30 w 67"/>
                  <a:gd name="T73" fmla="*/ 42 h 106"/>
                  <a:gd name="T74" fmla="*/ 27 w 67"/>
                  <a:gd name="T75" fmla="*/ 42 h 106"/>
                  <a:gd name="T76" fmla="*/ 32 w 67"/>
                  <a:gd name="T77" fmla="*/ 51 h 106"/>
                  <a:gd name="T78" fmla="*/ 32 w 67"/>
                  <a:gd name="T79" fmla="*/ 67 h 106"/>
                  <a:gd name="T80" fmla="*/ 35 w 67"/>
                  <a:gd name="T81" fmla="*/ 51 h 106"/>
                  <a:gd name="T82" fmla="*/ 35 w 67"/>
                  <a:gd name="T83" fmla="*/ 50 h 106"/>
                  <a:gd name="T84" fmla="*/ 43 w 67"/>
                  <a:gd name="T85" fmla="*/ 96 h 106"/>
                  <a:gd name="T86" fmla="*/ 34 w 67"/>
                  <a:gd name="T87" fmla="*/ 106 h 106"/>
                  <a:gd name="T88" fmla="*/ 43 w 67"/>
                  <a:gd name="T89" fmla="*/ 96 h 106"/>
                  <a:gd name="T90" fmla="*/ 17 w 67"/>
                  <a:gd name="T91" fmla="*/ 88 h 106"/>
                  <a:gd name="T92" fmla="*/ 17 w 67"/>
                  <a:gd name="T93" fmla="*/ 90 h 106"/>
                  <a:gd name="T94" fmla="*/ 50 w 67"/>
                  <a:gd name="T95" fmla="*/ 86 h 106"/>
                  <a:gd name="T96" fmla="*/ 50 w 67"/>
                  <a:gd name="T97" fmla="*/ 73 h 106"/>
                  <a:gd name="T98" fmla="*/ 17 w 67"/>
                  <a:gd name="T99" fmla="*/ 77 h 106"/>
                  <a:gd name="T100" fmla="*/ 50 w 67"/>
                  <a:gd name="T101" fmla="*/ 74 h 106"/>
                  <a:gd name="T102" fmla="*/ 50 w 67"/>
                  <a:gd name="T103" fmla="*/ 7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7" h="106">
                    <a:moveTo>
                      <a:pt x="33" y="0"/>
                    </a:moveTo>
                    <a:cubicBezTo>
                      <a:pt x="43" y="0"/>
                      <a:pt x="51" y="4"/>
                      <a:pt x="57" y="10"/>
                    </a:cubicBezTo>
                    <a:cubicBezTo>
                      <a:pt x="63" y="16"/>
                      <a:pt x="67" y="25"/>
                      <a:pt x="67" y="34"/>
                    </a:cubicBezTo>
                    <a:cubicBezTo>
                      <a:pt x="67" y="40"/>
                      <a:pt x="65" y="46"/>
                      <a:pt x="62" y="51"/>
                    </a:cubicBezTo>
                    <a:cubicBezTo>
                      <a:pt x="59" y="56"/>
                      <a:pt x="56" y="59"/>
                      <a:pt x="51" y="62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7" y="70"/>
                      <a:pt x="57" y="72"/>
                      <a:pt x="57" y="73"/>
                    </a:cubicBezTo>
                    <a:cubicBezTo>
                      <a:pt x="57" y="75"/>
                      <a:pt x="57" y="77"/>
                      <a:pt x="56" y="79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57" y="82"/>
                      <a:pt x="57" y="84"/>
                      <a:pt x="57" y="86"/>
                    </a:cubicBezTo>
                    <a:cubicBezTo>
                      <a:pt x="57" y="88"/>
                      <a:pt x="57" y="90"/>
                      <a:pt x="56" y="92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15" y="97"/>
                      <a:pt x="15" y="97"/>
                      <a:pt x="15" y="97"/>
                    </a:cubicBezTo>
                    <a:cubicBezTo>
                      <a:pt x="13" y="97"/>
                      <a:pt x="13" y="97"/>
                      <a:pt x="13" y="97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1" y="93"/>
                      <a:pt x="11" y="91"/>
                      <a:pt x="10" y="90"/>
                    </a:cubicBezTo>
                    <a:cubicBezTo>
                      <a:pt x="10" y="88"/>
                      <a:pt x="11" y="86"/>
                      <a:pt x="12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11" y="81"/>
                      <a:pt x="11" y="79"/>
                      <a:pt x="10" y="77"/>
                    </a:cubicBezTo>
                    <a:cubicBezTo>
                      <a:pt x="10" y="75"/>
                      <a:pt x="11" y="73"/>
                      <a:pt x="12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1" y="60"/>
                      <a:pt x="7" y="56"/>
                      <a:pt x="5" y="51"/>
                    </a:cubicBezTo>
                    <a:cubicBezTo>
                      <a:pt x="2" y="46"/>
                      <a:pt x="0" y="40"/>
                      <a:pt x="0" y="34"/>
                    </a:cubicBezTo>
                    <a:cubicBezTo>
                      <a:pt x="0" y="25"/>
                      <a:pt x="4" y="16"/>
                      <a:pt x="10" y="10"/>
                    </a:cubicBezTo>
                    <a:cubicBezTo>
                      <a:pt x="16" y="4"/>
                      <a:pt x="24" y="0"/>
                      <a:pt x="33" y="0"/>
                    </a:cubicBezTo>
                    <a:close/>
                    <a:moveTo>
                      <a:pt x="26" y="40"/>
                    </a:moveTo>
                    <a:cubicBezTo>
                      <a:pt x="27" y="41"/>
                      <a:pt x="27" y="41"/>
                      <a:pt x="28" y="41"/>
                    </a:cubicBezTo>
                    <a:cubicBezTo>
                      <a:pt x="28" y="41"/>
                      <a:pt x="29" y="41"/>
                      <a:pt x="30" y="40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1"/>
                      <a:pt x="32" y="41"/>
                      <a:pt x="33" y="41"/>
                    </a:cubicBezTo>
                    <a:cubicBezTo>
                      <a:pt x="34" y="41"/>
                      <a:pt x="35" y="41"/>
                      <a:pt x="35" y="40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7" y="41"/>
                      <a:pt x="38" y="41"/>
                      <a:pt x="39" y="41"/>
                    </a:cubicBezTo>
                    <a:cubicBezTo>
                      <a:pt x="40" y="41"/>
                      <a:pt x="41" y="41"/>
                      <a:pt x="42" y="40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50" y="55"/>
                      <a:pt x="54" y="52"/>
                      <a:pt x="56" y="47"/>
                    </a:cubicBezTo>
                    <a:cubicBezTo>
                      <a:pt x="59" y="44"/>
                      <a:pt x="60" y="39"/>
                      <a:pt x="60" y="34"/>
                    </a:cubicBezTo>
                    <a:cubicBezTo>
                      <a:pt x="60" y="27"/>
                      <a:pt x="57" y="20"/>
                      <a:pt x="52" y="15"/>
                    </a:cubicBezTo>
                    <a:cubicBezTo>
                      <a:pt x="47" y="10"/>
                      <a:pt x="41" y="7"/>
                      <a:pt x="33" y="7"/>
                    </a:cubicBezTo>
                    <a:cubicBezTo>
                      <a:pt x="26" y="7"/>
                      <a:pt x="19" y="10"/>
                      <a:pt x="15" y="15"/>
                    </a:cubicBezTo>
                    <a:cubicBezTo>
                      <a:pt x="10" y="20"/>
                      <a:pt x="7" y="27"/>
                      <a:pt x="7" y="34"/>
                    </a:cubicBezTo>
                    <a:cubicBezTo>
                      <a:pt x="7" y="39"/>
                      <a:pt x="8" y="44"/>
                      <a:pt x="11" y="48"/>
                    </a:cubicBezTo>
                    <a:cubicBezTo>
                      <a:pt x="13" y="52"/>
                      <a:pt x="17" y="55"/>
                      <a:pt x="21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29" y="67"/>
                      <a:pt x="29" y="67"/>
                      <a:pt x="29" y="67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6" y="40"/>
                      <a:pt x="26" y="40"/>
                      <a:pt x="26" y="40"/>
                    </a:cubicBezTo>
                    <a:close/>
                    <a:moveTo>
                      <a:pt x="40" y="43"/>
                    </a:moveTo>
                    <a:cubicBezTo>
                      <a:pt x="40" y="43"/>
                      <a:pt x="40" y="43"/>
                      <a:pt x="39" y="43"/>
                    </a:cubicBezTo>
                    <a:cubicBezTo>
                      <a:pt x="38" y="43"/>
                      <a:pt x="37" y="43"/>
                      <a:pt x="36" y="42"/>
                    </a:cubicBezTo>
                    <a:cubicBezTo>
                      <a:pt x="35" y="42"/>
                      <a:pt x="34" y="43"/>
                      <a:pt x="33" y="43"/>
                    </a:cubicBezTo>
                    <a:cubicBezTo>
                      <a:pt x="32" y="43"/>
                      <a:pt x="31" y="42"/>
                      <a:pt x="30" y="42"/>
                    </a:cubicBezTo>
                    <a:cubicBezTo>
                      <a:pt x="29" y="42"/>
                      <a:pt x="28" y="43"/>
                      <a:pt x="28" y="43"/>
                    </a:cubicBezTo>
                    <a:cubicBezTo>
                      <a:pt x="27" y="43"/>
                      <a:pt x="27" y="43"/>
                      <a:pt x="27" y="42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67"/>
                      <a:pt x="32" y="67"/>
                      <a:pt x="32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40" y="43"/>
                      <a:pt x="40" y="43"/>
                      <a:pt x="40" y="43"/>
                    </a:cubicBezTo>
                    <a:close/>
                    <a:moveTo>
                      <a:pt x="43" y="96"/>
                    </a:moveTo>
                    <a:cubicBezTo>
                      <a:pt x="24" y="98"/>
                      <a:pt x="24" y="98"/>
                      <a:pt x="24" y="98"/>
                    </a:cubicBezTo>
                    <a:cubicBezTo>
                      <a:pt x="25" y="103"/>
                      <a:pt x="29" y="106"/>
                      <a:pt x="34" y="106"/>
                    </a:cubicBezTo>
                    <a:cubicBezTo>
                      <a:pt x="39" y="106"/>
                      <a:pt x="43" y="102"/>
                      <a:pt x="43" y="97"/>
                    </a:cubicBezTo>
                    <a:cubicBezTo>
                      <a:pt x="43" y="97"/>
                      <a:pt x="43" y="97"/>
                      <a:pt x="43" y="96"/>
                    </a:cubicBezTo>
                    <a:close/>
                    <a:moveTo>
                      <a:pt x="50" y="85"/>
                    </a:move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7" y="89"/>
                      <a:pt x="17" y="90"/>
                      <a:pt x="17" y="90"/>
                    </a:cubicBezTo>
                    <a:cubicBezTo>
                      <a:pt x="50" y="87"/>
                      <a:pt x="50" y="87"/>
                      <a:pt x="50" y="87"/>
                    </a:cubicBezTo>
                    <a:cubicBezTo>
                      <a:pt x="50" y="87"/>
                      <a:pt x="50" y="86"/>
                      <a:pt x="50" y="86"/>
                    </a:cubicBezTo>
                    <a:cubicBezTo>
                      <a:pt x="50" y="86"/>
                      <a:pt x="50" y="86"/>
                      <a:pt x="50" y="85"/>
                    </a:cubicBezTo>
                    <a:close/>
                    <a:moveTo>
                      <a:pt x="50" y="73"/>
                    </a:moveTo>
                    <a:cubicBezTo>
                      <a:pt x="17" y="76"/>
                      <a:pt x="17" y="76"/>
                      <a:pt x="17" y="76"/>
                    </a:cubicBezTo>
                    <a:cubicBezTo>
                      <a:pt x="17" y="76"/>
                      <a:pt x="17" y="76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0" y="74"/>
                      <a:pt x="50" y="74"/>
                      <a:pt x="50" y="73"/>
                    </a:cubicBezTo>
                    <a:cubicBezTo>
                      <a:pt x="50" y="73"/>
                      <a:pt x="50" y="73"/>
                      <a:pt x="50" y="7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30">
              <a:extLst>
                <a:ext uri="{FF2B5EF4-FFF2-40B4-BE49-F238E27FC236}">
                  <a16:creationId xmlns:a16="http://schemas.microsoft.com/office/drawing/2014/main" id="{1149AB1E-726C-484B-9F7A-E71731BD7E0A}"/>
                </a:ext>
              </a:extLst>
            </p:cNvPr>
            <p:cNvGrpSpPr/>
            <p:nvPr/>
          </p:nvGrpSpPr>
          <p:grpSpPr>
            <a:xfrm>
              <a:off x="8715831" y="1921855"/>
              <a:ext cx="2990246" cy="2729462"/>
              <a:chOff x="8647438" y="2140910"/>
              <a:chExt cx="2990246" cy="2729462"/>
            </a:xfrm>
          </p:grpSpPr>
          <p:sp>
            <p:nvSpPr>
              <p:cNvPr id="19" name="Rectangle 28">
                <a:extLst>
                  <a:ext uri="{FF2B5EF4-FFF2-40B4-BE49-F238E27FC236}">
                    <a16:creationId xmlns:a16="http://schemas.microsoft.com/office/drawing/2014/main" id="{9F5E84EA-729D-4904-BDD3-90889CA734AB}"/>
                  </a:ext>
                </a:extLst>
              </p:cNvPr>
              <p:cNvSpPr/>
              <p:nvPr/>
            </p:nvSpPr>
            <p:spPr>
              <a:xfrm>
                <a:off x="8647438" y="2623603"/>
                <a:ext cx="2990246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工作实践培养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技管部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：制定内容大纲、组织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6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次公知课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导师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：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36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人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，根据培养计划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+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内容大纲，定具体任务培养，实施辅导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新晋：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47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人，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完成任务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endParaRPr lang="en-GB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Box 29">
                <a:extLst>
                  <a:ext uri="{FF2B5EF4-FFF2-40B4-BE49-F238E27FC236}">
                    <a16:creationId xmlns:a16="http://schemas.microsoft.com/office/drawing/2014/main" id="{F86C32BB-A465-4C2E-B08A-C0CE30EE5913}"/>
                  </a:ext>
                </a:extLst>
              </p:cNvPr>
              <p:cNvSpPr txBox="1"/>
              <p:nvPr/>
            </p:nvSpPr>
            <p:spPr>
              <a:xfrm>
                <a:off x="8647438" y="2140910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培养方式</a:t>
                </a:r>
                <a:endParaRPr lang="en-GB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31">
              <a:extLst>
                <a:ext uri="{FF2B5EF4-FFF2-40B4-BE49-F238E27FC236}">
                  <a16:creationId xmlns:a16="http://schemas.microsoft.com/office/drawing/2014/main" id="{328C6EA1-EFD4-489E-B8CA-F2959EB0000E}"/>
                </a:ext>
              </a:extLst>
            </p:cNvPr>
            <p:cNvGrpSpPr/>
            <p:nvPr/>
          </p:nvGrpSpPr>
          <p:grpSpPr>
            <a:xfrm>
              <a:off x="8647440" y="4538846"/>
              <a:ext cx="2990246" cy="1067468"/>
              <a:chOff x="8579047" y="2435242"/>
              <a:chExt cx="2990246" cy="1067468"/>
            </a:xfrm>
          </p:grpSpPr>
          <p:sp>
            <p:nvSpPr>
              <p:cNvPr id="17" name="Rectangle 32">
                <a:extLst>
                  <a:ext uri="{FF2B5EF4-FFF2-40B4-BE49-F238E27FC236}">
                    <a16:creationId xmlns:a16="http://schemas.microsoft.com/office/drawing/2014/main" id="{3EC4E1A7-3804-41CC-B9A5-7E277470C4A8}"/>
                  </a:ext>
                </a:extLst>
              </p:cNvPr>
              <p:cNvSpPr/>
              <p:nvPr/>
            </p:nvSpPr>
            <p:spPr>
              <a:xfrm>
                <a:off x="8579047" y="2917935"/>
                <a:ext cx="299024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量化积分，根据</a:t>
                </a: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总积分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，评选“优秀师徒组合”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33">
                <a:extLst>
                  <a:ext uri="{FF2B5EF4-FFF2-40B4-BE49-F238E27FC236}">
                    <a16:creationId xmlns:a16="http://schemas.microsoft.com/office/drawing/2014/main" id="{65A39693-B6DB-4BF5-8177-2E43E7B0C67B}"/>
                  </a:ext>
                </a:extLst>
              </p:cNvPr>
              <p:cNvSpPr txBox="1"/>
              <p:nvPr/>
            </p:nvSpPr>
            <p:spPr>
              <a:xfrm>
                <a:off x="8579047" y="2435242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激励方式</a:t>
                </a:r>
                <a:endParaRPr lang="en-GB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34">
              <a:extLst>
                <a:ext uri="{FF2B5EF4-FFF2-40B4-BE49-F238E27FC236}">
                  <a16:creationId xmlns:a16="http://schemas.microsoft.com/office/drawing/2014/main" id="{15B85BCC-015C-4EE7-AE47-DADAD3D9637A}"/>
                </a:ext>
              </a:extLst>
            </p:cNvPr>
            <p:cNvGrpSpPr/>
            <p:nvPr/>
          </p:nvGrpSpPr>
          <p:grpSpPr>
            <a:xfrm flipH="1">
              <a:off x="488284" y="4308014"/>
              <a:ext cx="2990246" cy="2298575"/>
              <a:chOff x="8647438" y="2204410"/>
              <a:chExt cx="2990246" cy="2298575"/>
            </a:xfrm>
          </p:grpSpPr>
          <p:sp>
            <p:nvSpPr>
              <p:cNvPr id="15" name="Rectangle 35">
                <a:extLst>
                  <a:ext uri="{FF2B5EF4-FFF2-40B4-BE49-F238E27FC236}">
                    <a16:creationId xmlns:a16="http://schemas.microsoft.com/office/drawing/2014/main" id="{9C97310F-2D4E-40D2-BCEA-1E7AC585DEFD}"/>
                  </a:ext>
                </a:extLst>
              </p:cNvPr>
              <p:cNvSpPr/>
              <p:nvPr/>
            </p:nvSpPr>
            <p:spPr>
              <a:xfrm>
                <a:off x="8647438" y="2687103"/>
                <a:ext cx="2990246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 algn="r">
                  <a:buFont typeface="Arial" panose="020B0604020202020204" pitchFamily="34" charset="0"/>
                  <a:buChar char="•"/>
                </a:pP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积分项目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：工作过程中的交付物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285750" indent="-285750" algn="r">
                  <a:buFont typeface="Arial" panose="020B0604020202020204" pitchFamily="34" charset="0"/>
                  <a:buChar char="•"/>
                </a:pP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积分原则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：完成时间、任务难度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285750" indent="-285750" algn="r">
                  <a:buFont typeface="Arial" panose="020B0604020202020204" pitchFamily="34" charset="0"/>
                  <a:buChar char="•"/>
                </a:pP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周期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：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4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月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-9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月半年为培养周期，中期和年终总结情况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algn="r"/>
                <a:endParaRPr lang="en-GB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Box 36">
                <a:extLst>
                  <a:ext uri="{FF2B5EF4-FFF2-40B4-BE49-F238E27FC236}">
                    <a16:creationId xmlns:a16="http://schemas.microsoft.com/office/drawing/2014/main" id="{FA0A234B-083D-4A81-B6D9-A887BAA8597F}"/>
                  </a:ext>
                </a:extLst>
              </p:cNvPr>
              <p:cNvSpPr txBox="1"/>
              <p:nvPr/>
            </p:nvSpPr>
            <p:spPr>
              <a:xfrm>
                <a:off x="8647438" y="2204410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积分思路</a:t>
                </a:r>
                <a:endParaRPr lang="en-GB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37">
              <a:extLst>
                <a:ext uri="{FF2B5EF4-FFF2-40B4-BE49-F238E27FC236}">
                  <a16:creationId xmlns:a16="http://schemas.microsoft.com/office/drawing/2014/main" id="{569298CF-12DB-4A5E-B681-6265B7AC82C5}"/>
                </a:ext>
              </a:extLst>
            </p:cNvPr>
            <p:cNvGrpSpPr/>
            <p:nvPr/>
          </p:nvGrpSpPr>
          <p:grpSpPr>
            <a:xfrm flipH="1">
              <a:off x="488284" y="1921855"/>
              <a:ext cx="2990246" cy="1067468"/>
              <a:chOff x="8647438" y="2140910"/>
              <a:chExt cx="2990246" cy="1067468"/>
            </a:xfrm>
          </p:grpSpPr>
          <p:sp>
            <p:nvSpPr>
              <p:cNvPr id="13" name="Rectangle 38">
                <a:extLst>
                  <a:ext uri="{FF2B5EF4-FFF2-40B4-BE49-F238E27FC236}">
                    <a16:creationId xmlns:a16="http://schemas.microsoft.com/office/drawing/2014/main" id="{5B3ED773-31DE-4C75-B726-78EE99F548C9}"/>
                  </a:ext>
                </a:extLst>
              </p:cNvPr>
              <p:cNvSpPr/>
              <p:nvPr/>
            </p:nvSpPr>
            <p:spPr>
              <a:xfrm>
                <a:off x="8647438" y="2623603"/>
                <a:ext cx="299024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技术运用、技术报告（讲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/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写）、公文写作</a:t>
                </a:r>
                <a:endParaRPr lang="en-GB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39">
                <a:extLst>
                  <a:ext uri="{FF2B5EF4-FFF2-40B4-BE49-F238E27FC236}">
                    <a16:creationId xmlns:a16="http://schemas.microsoft.com/office/drawing/2014/main" id="{C5119468-36FB-44BF-A19C-14537C937C10}"/>
                  </a:ext>
                </a:extLst>
              </p:cNvPr>
              <p:cNvSpPr txBox="1"/>
              <p:nvPr/>
            </p:nvSpPr>
            <p:spPr>
              <a:xfrm>
                <a:off x="8647438" y="2140910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培养内容</a:t>
                </a:r>
                <a:endParaRPr lang="en-GB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0A95F802-1D4B-4BDD-B070-FB24CFA46F9A}"/>
              </a:ext>
            </a:extLst>
          </p:cNvPr>
          <p:cNvSpPr/>
          <p:nvPr/>
        </p:nvSpPr>
        <p:spPr>
          <a:xfrm>
            <a:off x="2324660" y="1095955"/>
            <a:ext cx="7885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目标：逐渐培养成能干、能说、能写的能力青年</a:t>
            </a:r>
          </a:p>
        </p:txBody>
      </p:sp>
    </p:spTree>
    <p:extLst>
      <p:ext uri="{BB962C8B-B14F-4D97-AF65-F5344CB8AC3E}">
        <p14:creationId xmlns:p14="http://schemas.microsoft.com/office/powerpoint/2010/main" val="416725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67AFD-78EA-E848-B159-1832C754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 </a:t>
            </a:r>
            <a:r>
              <a:rPr kumimoji="1" lang="zh-CN" altLang="en-US" dirty="0"/>
              <a:t>导师制度</a:t>
            </a:r>
            <a:r>
              <a:rPr kumimoji="1" lang="en-US" altLang="zh-CN" dirty="0"/>
              <a:t>-</a:t>
            </a:r>
            <a:r>
              <a:rPr kumimoji="1" lang="zh-CN" altLang="en-US" dirty="0"/>
              <a:t>导师职责</a:t>
            </a:r>
          </a:p>
        </p:txBody>
      </p:sp>
      <p:sp>
        <p:nvSpPr>
          <p:cNvPr id="90" name="Line">
            <a:extLst>
              <a:ext uri="{FF2B5EF4-FFF2-40B4-BE49-F238E27FC236}">
                <a16:creationId xmlns:a16="http://schemas.microsoft.com/office/drawing/2014/main" id="{D5CEEF8E-2EAF-4850-8186-5A633701E16B}"/>
              </a:ext>
            </a:extLst>
          </p:cNvPr>
          <p:cNvSpPr/>
          <p:nvPr/>
        </p:nvSpPr>
        <p:spPr>
          <a:xfrm>
            <a:off x="6096000" y="3932682"/>
            <a:ext cx="0" cy="1520911"/>
          </a:xfrm>
          <a:prstGeom prst="line">
            <a:avLst/>
          </a:prstGeom>
          <a:ln w="25400">
            <a:solidFill>
              <a:srgbClr val="CACCCF"/>
            </a:solidFill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40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1" name="Line">
            <a:extLst>
              <a:ext uri="{FF2B5EF4-FFF2-40B4-BE49-F238E27FC236}">
                <a16:creationId xmlns:a16="http://schemas.microsoft.com/office/drawing/2014/main" id="{74AEC51B-CB63-436C-96BD-07BAA64637E6}"/>
              </a:ext>
            </a:extLst>
          </p:cNvPr>
          <p:cNvSpPr/>
          <p:nvPr/>
        </p:nvSpPr>
        <p:spPr>
          <a:xfrm rot="10800000">
            <a:off x="2917708" y="3986818"/>
            <a:ext cx="6356335" cy="1055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0" y="21599"/>
                </a:moveTo>
                <a:lnTo>
                  <a:pt x="4" y="2082"/>
                </a:lnTo>
                <a:cubicBezTo>
                  <a:pt x="1" y="1445"/>
                  <a:pt x="48" y="835"/>
                  <a:pt x="131" y="440"/>
                </a:cubicBezTo>
                <a:cubicBezTo>
                  <a:pt x="192" y="150"/>
                  <a:pt x="267" y="-1"/>
                  <a:pt x="345" y="13"/>
                </a:cubicBezTo>
                <a:lnTo>
                  <a:pt x="21292" y="0"/>
                </a:lnTo>
                <a:cubicBezTo>
                  <a:pt x="21386" y="15"/>
                  <a:pt x="21473" y="286"/>
                  <a:pt x="21530" y="738"/>
                </a:cubicBezTo>
                <a:cubicBezTo>
                  <a:pt x="21572" y="1072"/>
                  <a:pt x="21593" y="1483"/>
                  <a:pt x="21591" y="1901"/>
                </a:cubicBezTo>
                <a:lnTo>
                  <a:pt x="21600" y="21478"/>
                </a:lnTo>
              </a:path>
            </a:pathLst>
          </a:custGeom>
          <a:ln w="25400">
            <a:solidFill>
              <a:srgbClr val="CACCCF"/>
            </a:solidFill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40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92" name="Group">
            <a:extLst>
              <a:ext uri="{FF2B5EF4-FFF2-40B4-BE49-F238E27FC236}">
                <a16:creationId xmlns:a16="http://schemas.microsoft.com/office/drawing/2014/main" id="{2AB0918A-2734-46F4-9ACD-09A455A0FACD}"/>
              </a:ext>
            </a:extLst>
          </p:cNvPr>
          <p:cNvGrpSpPr/>
          <p:nvPr/>
        </p:nvGrpSpPr>
        <p:grpSpPr>
          <a:xfrm>
            <a:off x="4768023" y="5359014"/>
            <a:ext cx="2655955" cy="929901"/>
            <a:chOff x="0" y="0"/>
            <a:chExt cx="5311908" cy="1270000"/>
          </a:xfrm>
          <a:solidFill>
            <a:srgbClr val="E1734C"/>
          </a:solidFill>
        </p:grpSpPr>
        <p:sp>
          <p:nvSpPr>
            <p:cNvPr id="93" name="Rounded Rectangle">
              <a:extLst>
                <a:ext uri="{FF2B5EF4-FFF2-40B4-BE49-F238E27FC236}">
                  <a16:creationId xmlns:a16="http://schemas.microsoft.com/office/drawing/2014/main" id="{15432E91-C204-43F2-BE76-925548587460}"/>
                </a:ext>
              </a:extLst>
            </p:cNvPr>
            <p:cNvSpPr/>
            <p:nvPr/>
          </p:nvSpPr>
          <p:spPr>
            <a:xfrm>
              <a:off x="0" y="0"/>
              <a:ext cx="5311908" cy="1270000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 hangingPunct="0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0" kern="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94" name="First name Second Name">
              <a:extLst>
                <a:ext uri="{FF2B5EF4-FFF2-40B4-BE49-F238E27FC236}">
                  <a16:creationId xmlns:a16="http://schemas.microsoft.com/office/drawing/2014/main" id="{7D6C69C5-55B2-4F1C-B448-3CBB83420E42}"/>
                </a:ext>
              </a:extLst>
            </p:cNvPr>
            <p:cNvSpPr txBox="1"/>
            <p:nvPr/>
          </p:nvSpPr>
          <p:spPr>
            <a:xfrm>
              <a:off x="239570" y="151190"/>
              <a:ext cx="4832766" cy="65658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OpenSans-Bold"/>
                  <a:ea typeface="OpenSans-Bold"/>
                  <a:cs typeface="OpenSans-Bold"/>
                  <a:sym typeface="OpenSans-Bold"/>
                </a:defRPr>
              </a:lvl1pPr>
            </a:lstStyle>
            <a:p>
              <a:pPr algn="ctr" defTabSz="412750" hangingPunct="0"/>
              <a:r>
                <a:rPr lang="zh-CN" altLang="en-US" sz="1800" b="1" kern="0" dirty="0"/>
                <a:t>导师职责</a:t>
              </a:r>
            </a:p>
          </p:txBody>
        </p:sp>
        <p:sp>
          <p:nvSpPr>
            <p:cNvPr id="95" name="position in the company">
              <a:extLst>
                <a:ext uri="{FF2B5EF4-FFF2-40B4-BE49-F238E27FC236}">
                  <a16:creationId xmlns:a16="http://schemas.microsoft.com/office/drawing/2014/main" id="{A8967F6D-A12B-4803-830A-0D756AEC8F43}"/>
                </a:ext>
              </a:extLst>
            </p:cNvPr>
            <p:cNvSpPr txBox="1"/>
            <p:nvPr/>
          </p:nvSpPr>
          <p:spPr>
            <a:xfrm>
              <a:off x="239570" y="598759"/>
              <a:ext cx="4832766" cy="51847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  <a:latin typeface="OpenSans-Semibold"/>
                  <a:ea typeface="OpenSans-Semibold"/>
                  <a:cs typeface="OpenSans-Semibold"/>
                  <a:sym typeface="OpenSans-Semibold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kumimoji="1" lang="zh-CN" altLang="en-US" sz="1000" dirty="0">
                  <a:solidFill>
                    <a:schemeClr val="bg1"/>
                  </a:solidFill>
                  <a:latin typeface="思源黑体R" panose="020B0500000000000000" pitchFamily="34" charset="-128"/>
                  <a:ea typeface="思源黑体R" panose="020B0500000000000000" pitchFamily="34" charset="-128"/>
                </a:rPr>
                <a:t>传帮带</a:t>
              </a:r>
              <a:endParaRPr kumimoji="1" lang="en-US" altLang="zh-CN" sz="1000" dirty="0">
                <a:solidFill>
                  <a:schemeClr val="bg1"/>
                </a:solidFill>
                <a:latin typeface="思源黑体R" panose="020B0500000000000000" pitchFamily="34" charset="-128"/>
                <a:ea typeface="思源黑体R" panose="020B0500000000000000" pitchFamily="34" charset="-128"/>
              </a:endParaRPr>
            </a:p>
          </p:txBody>
        </p:sp>
      </p:grpSp>
      <p:grpSp>
        <p:nvGrpSpPr>
          <p:cNvPr id="96" name="Group">
            <a:extLst>
              <a:ext uri="{FF2B5EF4-FFF2-40B4-BE49-F238E27FC236}">
                <a16:creationId xmlns:a16="http://schemas.microsoft.com/office/drawing/2014/main" id="{52CB3116-924F-4BB5-8F46-0C897843C9FB}"/>
              </a:ext>
            </a:extLst>
          </p:cNvPr>
          <p:cNvGrpSpPr/>
          <p:nvPr/>
        </p:nvGrpSpPr>
        <p:grpSpPr>
          <a:xfrm>
            <a:off x="2760666" y="4504412"/>
            <a:ext cx="313952" cy="313952"/>
            <a:chOff x="0" y="0"/>
            <a:chExt cx="627901" cy="627901"/>
          </a:xfrm>
        </p:grpSpPr>
        <p:sp>
          <p:nvSpPr>
            <p:cNvPr id="97" name="Circle">
              <a:extLst>
                <a:ext uri="{FF2B5EF4-FFF2-40B4-BE49-F238E27FC236}">
                  <a16:creationId xmlns:a16="http://schemas.microsoft.com/office/drawing/2014/main" id="{35C258CD-AC70-4ED5-953A-BD4C533C6C35}"/>
                </a:ext>
              </a:extLst>
            </p:cNvPr>
            <p:cNvSpPr/>
            <p:nvPr/>
          </p:nvSpPr>
          <p:spPr>
            <a:xfrm>
              <a:off x="0" y="0"/>
              <a:ext cx="627901" cy="62790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 hangingPunct="0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0" kern="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98" name="1">
              <a:extLst>
                <a:ext uri="{FF2B5EF4-FFF2-40B4-BE49-F238E27FC236}">
                  <a16:creationId xmlns:a16="http://schemas.microsoft.com/office/drawing/2014/main" id="{19990619-1F35-47FC-BDE5-87F385A348AD}"/>
                </a:ext>
              </a:extLst>
            </p:cNvPr>
            <p:cNvSpPr txBox="1"/>
            <p:nvPr/>
          </p:nvSpPr>
          <p:spPr>
            <a:xfrm>
              <a:off x="122999" y="65290"/>
              <a:ext cx="381902" cy="471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OpenSans-Bold"/>
                  <a:ea typeface="OpenSans-Bold"/>
                  <a:cs typeface="OpenSans-Bold"/>
                  <a:sym typeface="OpenSans-Bold"/>
                </a:defRPr>
              </a:lvl1pPr>
            </a:lstStyle>
            <a:p>
              <a:pPr algn="ctr" defTabSz="412750" hangingPunct="0"/>
              <a:r>
                <a:rPr sz="1200" b="1" kern="0"/>
                <a:t>1</a:t>
              </a:r>
            </a:p>
          </p:txBody>
        </p:sp>
      </p:grpSp>
      <p:grpSp>
        <p:nvGrpSpPr>
          <p:cNvPr id="99" name="Group">
            <a:extLst>
              <a:ext uri="{FF2B5EF4-FFF2-40B4-BE49-F238E27FC236}">
                <a16:creationId xmlns:a16="http://schemas.microsoft.com/office/drawing/2014/main" id="{171B3ED2-4E33-4C12-AEBE-96CFD2A8A2FC}"/>
              </a:ext>
            </a:extLst>
          </p:cNvPr>
          <p:cNvGrpSpPr/>
          <p:nvPr/>
        </p:nvGrpSpPr>
        <p:grpSpPr>
          <a:xfrm>
            <a:off x="5939025" y="4504412"/>
            <a:ext cx="313952" cy="313952"/>
            <a:chOff x="0" y="0"/>
            <a:chExt cx="627901" cy="627901"/>
          </a:xfrm>
        </p:grpSpPr>
        <p:sp>
          <p:nvSpPr>
            <p:cNvPr id="100" name="Circle">
              <a:extLst>
                <a:ext uri="{FF2B5EF4-FFF2-40B4-BE49-F238E27FC236}">
                  <a16:creationId xmlns:a16="http://schemas.microsoft.com/office/drawing/2014/main" id="{465E954C-C881-4200-A73E-2B39871C3847}"/>
                </a:ext>
              </a:extLst>
            </p:cNvPr>
            <p:cNvSpPr/>
            <p:nvPr/>
          </p:nvSpPr>
          <p:spPr>
            <a:xfrm>
              <a:off x="0" y="0"/>
              <a:ext cx="627901" cy="62790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 hangingPunct="0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0" kern="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1" name="2">
              <a:extLst>
                <a:ext uri="{FF2B5EF4-FFF2-40B4-BE49-F238E27FC236}">
                  <a16:creationId xmlns:a16="http://schemas.microsoft.com/office/drawing/2014/main" id="{83C8DA31-F6BE-4F50-B869-7DA75D54187F}"/>
                </a:ext>
              </a:extLst>
            </p:cNvPr>
            <p:cNvSpPr txBox="1"/>
            <p:nvPr/>
          </p:nvSpPr>
          <p:spPr>
            <a:xfrm>
              <a:off x="122999" y="65290"/>
              <a:ext cx="381902" cy="471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OpenSans-Bold"/>
                  <a:ea typeface="OpenSans-Bold"/>
                  <a:cs typeface="OpenSans-Bold"/>
                  <a:sym typeface="OpenSans-Bold"/>
                </a:defRPr>
              </a:lvl1pPr>
            </a:lstStyle>
            <a:p>
              <a:pPr algn="ctr" defTabSz="412750" hangingPunct="0"/>
              <a:r>
                <a:rPr sz="1200" b="1" kern="0"/>
                <a:t>2</a:t>
              </a:r>
            </a:p>
          </p:txBody>
        </p:sp>
      </p:grpSp>
      <p:grpSp>
        <p:nvGrpSpPr>
          <p:cNvPr id="102" name="Group">
            <a:extLst>
              <a:ext uri="{FF2B5EF4-FFF2-40B4-BE49-F238E27FC236}">
                <a16:creationId xmlns:a16="http://schemas.microsoft.com/office/drawing/2014/main" id="{8116EEFB-D891-4980-9BF5-38195A126EE3}"/>
              </a:ext>
            </a:extLst>
          </p:cNvPr>
          <p:cNvGrpSpPr/>
          <p:nvPr/>
        </p:nvGrpSpPr>
        <p:grpSpPr>
          <a:xfrm>
            <a:off x="4973830" y="1270656"/>
            <a:ext cx="2244343" cy="3072052"/>
            <a:chOff x="0" y="-574236"/>
            <a:chExt cx="4488684" cy="6144101"/>
          </a:xfrm>
        </p:grpSpPr>
        <p:grpSp>
          <p:nvGrpSpPr>
            <p:cNvPr id="103" name="Group">
              <a:extLst>
                <a:ext uri="{FF2B5EF4-FFF2-40B4-BE49-F238E27FC236}">
                  <a16:creationId xmlns:a16="http://schemas.microsoft.com/office/drawing/2014/main" id="{11D7718A-4EA3-4294-AF7C-D863DB11FB8C}"/>
                </a:ext>
              </a:extLst>
            </p:cNvPr>
            <p:cNvGrpSpPr/>
            <p:nvPr/>
          </p:nvGrpSpPr>
          <p:grpSpPr>
            <a:xfrm>
              <a:off x="0" y="4299864"/>
              <a:ext cx="4486409" cy="1270001"/>
              <a:chOff x="0" y="0"/>
              <a:chExt cx="4486408" cy="1270000"/>
            </a:xfrm>
          </p:grpSpPr>
          <p:sp>
            <p:nvSpPr>
              <p:cNvPr id="113" name="Rounded Rectangle">
                <a:extLst>
                  <a:ext uri="{FF2B5EF4-FFF2-40B4-BE49-F238E27FC236}">
                    <a16:creationId xmlns:a16="http://schemas.microsoft.com/office/drawing/2014/main" id="{208CBD31-4952-4728-96DC-8133927D1628}"/>
                  </a:ext>
                </a:extLst>
              </p:cNvPr>
              <p:cNvSpPr/>
              <p:nvPr/>
            </p:nvSpPr>
            <p:spPr>
              <a:xfrm>
                <a:off x="0" y="0"/>
                <a:ext cx="4486408" cy="1270000"/>
              </a:xfrm>
              <a:prstGeom prst="roundRect">
                <a:avLst>
                  <a:gd name="adj" fmla="val 15000"/>
                </a:avLst>
              </a:prstGeom>
              <a:solidFill>
                <a:srgbClr val="BF8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12750" hangingPunct="0"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114" name="First name Second Name">
                <a:extLst>
                  <a:ext uri="{FF2B5EF4-FFF2-40B4-BE49-F238E27FC236}">
                    <a16:creationId xmlns:a16="http://schemas.microsoft.com/office/drawing/2014/main" id="{BFEF588E-A926-4C03-854E-5CB6C98ED12F}"/>
                  </a:ext>
                </a:extLst>
              </p:cNvPr>
              <p:cNvSpPr txBox="1"/>
              <p:nvPr/>
            </p:nvSpPr>
            <p:spPr>
              <a:xfrm>
                <a:off x="424004" y="151190"/>
                <a:ext cx="3638400" cy="6565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spAutoFit/>
              </a:bodyPr>
              <a:lstStyle>
                <a:lvl1pPr>
                  <a:defRPr sz="2000">
                    <a:solidFill>
                      <a:srgbClr val="FFFFFF"/>
                    </a:solidFill>
                    <a:latin typeface="OpenSans-Bold"/>
                    <a:ea typeface="OpenSans-Bold"/>
                    <a:cs typeface="OpenSans-Bold"/>
                    <a:sym typeface="OpenSans-Bold"/>
                  </a:defRPr>
                </a:lvl1pPr>
              </a:lstStyle>
              <a:p>
                <a:pPr algn="ctr" defTabSz="412750" hangingPunct="0"/>
                <a:r>
                  <a:rPr lang="zh-CN" altLang="en-US" sz="1800" b="1" kern="0" dirty="0"/>
                  <a:t>帮</a:t>
                </a:r>
              </a:p>
            </p:txBody>
          </p:sp>
          <p:sp>
            <p:nvSpPr>
              <p:cNvPr id="115" name="position in the company">
                <a:extLst>
                  <a:ext uri="{FF2B5EF4-FFF2-40B4-BE49-F238E27FC236}">
                    <a16:creationId xmlns:a16="http://schemas.microsoft.com/office/drawing/2014/main" id="{1C64ADEE-EE21-4EC1-AE0C-D18EBBF8C4C7}"/>
                  </a:ext>
                </a:extLst>
              </p:cNvPr>
              <p:cNvSpPr txBox="1"/>
              <p:nvPr/>
            </p:nvSpPr>
            <p:spPr>
              <a:xfrm>
                <a:off x="904024" y="597475"/>
                <a:ext cx="2678361" cy="52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  <a:latin typeface="OpenSans-Semibold"/>
                    <a:ea typeface="OpenSans-Semibold"/>
                    <a:cs typeface="OpenSans-Semibold"/>
                    <a:sym typeface="OpenSans-Semibold"/>
                  </a:defRPr>
                </a:lvl1pPr>
              </a:lstStyle>
              <a:p>
                <a:pPr algn="ctr">
                  <a:lnSpc>
                    <a:spcPct val="150000"/>
                  </a:lnSpc>
                </a:pPr>
                <a:r>
                  <a:rPr kumimoji="1" lang="zh-CN" altLang="en-US" sz="1000" dirty="0">
                    <a:solidFill>
                      <a:schemeClr val="bg1"/>
                    </a:solidFill>
                    <a:latin typeface="思源黑体R" panose="020B0500000000000000" pitchFamily="34" charset="-128"/>
                    <a:ea typeface="思源黑体R" panose="020B0500000000000000" pitchFamily="34" charset="-128"/>
                  </a:rPr>
                  <a:t>解决问题</a:t>
                </a:r>
                <a:endParaRPr kumimoji="1" lang="en-US" altLang="zh-CN" sz="1000" dirty="0">
                  <a:solidFill>
                    <a:schemeClr val="bg1"/>
                  </a:solidFill>
                  <a:latin typeface="思源黑体R" panose="020B0500000000000000" pitchFamily="34" charset="-128"/>
                  <a:ea typeface="思源黑体R" panose="020B0500000000000000" pitchFamily="34" charset="-128"/>
                </a:endParaRPr>
              </a:p>
            </p:txBody>
          </p:sp>
        </p:grpSp>
        <p:grpSp>
          <p:nvGrpSpPr>
            <p:cNvPr id="104" name="Group">
              <a:extLst>
                <a:ext uri="{FF2B5EF4-FFF2-40B4-BE49-F238E27FC236}">
                  <a16:creationId xmlns:a16="http://schemas.microsoft.com/office/drawing/2014/main" id="{D46439EC-A533-4D45-971F-B84506268A8B}"/>
                </a:ext>
              </a:extLst>
            </p:cNvPr>
            <p:cNvGrpSpPr/>
            <p:nvPr/>
          </p:nvGrpSpPr>
          <p:grpSpPr>
            <a:xfrm>
              <a:off x="0" y="-574236"/>
              <a:ext cx="4488684" cy="4660370"/>
              <a:chOff x="0" y="-574236"/>
              <a:chExt cx="4488683" cy="4660369"/>
            </a:xfrm>
          </p:grpSpPr>
          <p:grpSp>
            <p:nvGrpSpPr>
              <p:cNvPr id="105" name="Group">
                <a:extLst>
                  <a:ext uri="{FF2B5EF4-FFF2-40B4-BE49-F238E27FC236}">
                    <a16:creationId xmlns:a16="http://schemas.microsoft.com/office/drawing/2014/main" id="{F067AFD8-E5B4-4260-BCAB-1383315689FE}"/>
                  </a:ext>
                </a:extLst>
              </p:cNvPr>
              <p:cNvGrpSpPr/>
              <p:nvPr/>
            </p:nvGrpSpPr>
            <p:grpSpPr>
              <a:xfrm>
                <a:off x="0" y="-574236"/>
                <a:ext cx="4488683" cy="4465810"/>
                <a:chOff x="0" y="-574236"/>
                <a:chExt cx="4488682" cy="4465809"/>
              </a:xfrm>
            </p:grpSpPr>
            <p:sp>
              <p:nvSpPr>
                <p:cNvPr id="107" name="Rounded Rectangle">
                  <a:extLst>
                    <a:ext uri="{FF2B5EF4-FFF2-40B4-BE49-F238E27FC236}">
                      <a16:creationId xmlns:a16="http://schemas.microsoft.com/office/drawing/2014/main" id="{88458437-86FC-47B0-AB87-2FA32A16E3D1}"/>
                    </a:ext>
                  </a:extLst>
                </p:cNvPr>
                <p:cNvSpPr/>
                <p:nvPr/>
              </p:nvSpPr>
              <p:spPr>
                <a:xfrm>
                  <a:off x="0" y="-574236"/>
                  <a:ext cx="4488682" cy="4465809"/>
                </a:xfrm>
                <a:prstGeom prst="roundRect">
                  <a:avLst>
                    <a:gd name="adj" fmla="val 4895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>
                  <a:outerShdw blurRad="203200" dist="25400" dir="5400000" rotWithShape="0">
                    <a:srgbClr val="8D9098">
                      <a:alpha val="2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 defTabSz="412750" hangingPunct="0"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4000" kern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endParaRPr>
                </a:p>
              </p:txBody>
            </p:sp>
            <p:grpSp>
              <p:nvGrpSpPr>
                <p:cNvPr id="108" name="Group">
                  <a:extLst>
                    <a:ext uri="{FF2B5EF4-FFF2-40B4-BE49-F238E27FC236}">
                      <a16:creationId xmlns:a16="http://schemas.microsoft.com/office/drawing/2014/main" id="{DD5DA55C-7361-4E8A-AD1A-28700E294E97}"/>
                    </a:ext>
                  </a:extLst>
                </p:cNvPr>
                <p:cNvGrpSpPr/>
                <p:nvPr/>
              </p:nvGrpSpPr>
              <p:grpSpPr>
                <a:xfrm>
                  <a:off x="252504" y="-370646"/>
                  <a:ext cx="4233903" cy="3434089"/>
                  <a:chOff x="-2" y="-629388"/>
                  <a:chExt cx="4233902" cy="3434083"/>
                </a:xfrm>
              </p:grpSpPr>
              <p:sp>
                <p:nvSpPr>
                  <p:cNvPr id="109" name="Information Placeholder">
                    <a:extLst>
                      <a:ext uri="{FF2B5EF4-FFF2-40B4-BE49-F238E27FC236}">
                        <a16:creationId xmlns:a16="http://schemas.microsoft.com/office/drawing/2014/main" id="{F7207BC9-EFD9-4529-8C67-4CA5A9F51CFB}"/>
                      </a:ext>
                    </a:extLst>
                  </p:cNvPr>
                  <p:cNvSpPr/>
                  <p:nvPr/>
                </p:nvSpPr>
                <p:spPr>
                  <a:xfrm>
                    <a:off x="-2" y="-629388"/>
                    <a:ext cx="4233902" cy="47192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spAutoFit/>
                  </a:bodyPr>
                  <a:lstStyle>
                    <a:lvl1pPr>
                      <a:defRPr sz="2000">
                        <a:solidFill>
                          <a:srgbClr val="1B1A1A"/>
                        </a:solidFill>
                        <a:latin typeface="OpenSans-Bold"/>
                        <a:ea typeface="OpenSans-Bold"/>
                        <a:cs typeface="OpenSans-Bold"/>
                        <a:sym typeface="OpenSans-Bold"/>
                      </a:defRPr>
                    </a:lvl1pPr>
                  </a:lstStyle>
                  <a:p>
                    <a:pPr algn="ctr" defTabSz="412750" hangingPunct="0"/>
                    <a:r>
                      <a:rPr lang="zh-CN" altLang="en-US" sz="1200" b="1" kern="0" dirty="0"/>
                      <a:t>帮助解决工作和生活中的困难</a:t>
                    </a:r>
                  </a:p>
                </p:txBody>
              </p:sp>
              <p:sp>
                <p:nvSpPr>
                  <p:cNvPr id="110" name="Type text here">
                    <a:extLst>
                      <a:ext uri="{FF2B5EF4-FFF2-40B4-BE49-F238E27FC236}">
                        <a16:creationId xmlns:a16="http://schemas.microsoft.com/office/drawing/2014/main" id="{5CF15C38-BA47-4058-9793-161142C87088}"/>
                      </a:ext>
                    </a:extLst>
                  </p:cNvPr>
                  <p:cNvSpPr/>
                  <p:nvPr/>
                </p:nvSpPr>
                <p:spPr>
                  <a:xfrm>
                    <a:off x="440624" y="-134675"/>
                    <a:ext cx="2851401" cy="52104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spAutoFit/>
                  </a:bodyPr>
                  <a:lstStyle>
                    <a:lvl1pPr>
                      <a:defRPr sz="1400">
                        <a:solidFill>
                          <a:srgbClr val="8D9099"/>
                        </a:solidFill>
                        <a:latin typeface="OpenSans-Semibold"/>
                        <a:ea typeface="OpenSans-Semibold"/>
                        <a:cs typeface="OpenSans-Semibold"/>
                        <a:sym typeface="OpenSans-Semibold"/>
                      </a:defRPr>
                    </a:lvl1pPr>
                  </a:lstStyle>
                  <a:p>
                    <a:pPr algn="ctr">
                      <a:lnSpc>
                        <a:spcPct val="150000"/>
                      </a:lnSpc>
                    </a:pPr>
                    <a:r>
                      <a:rPr kumimoji="1" lang="zh-CN" altLang="en-US" sz="1000" dirty="0">
                        <a:solidFill>
                          <a:schemeClr val="tx2"/>
                        </a:solidFill>
                        <a:latin typeface="思源黑体R" panose="020B0500000000000000" pitchFamily="34" charset="-128"/>
                        <a:ea typeface="思源黑体R" panose="020B0500000000000000" pitchFamily="34" charset="-128"/>
                      </a:rPr>
                      <a:t>具体信息内容</a:t>
                    </a:r>
                    <a:endParaRPr kumimoji="1" lang="en-US" altLang="zh-CN" sz="1000" dirty="0">
                      <a:solidFill>
                        <a:schemeClr val="tx2"/>
                      </a:solidFill>
                      <a:latin typeface="思源黑体R" panose="020B0500000000000000" pitchFamily="34" charset="-128"/>
                      <a:ea typeface="思源黑体R" panose="020B0500000000000000" pitchFamily="34" charset="-128"/>
                    </a:endParaRPr>
                  </a:p>
                </p:txBody>
              </p:sp>
              <p:sp>
                <p:nvSpPr>
                  <p:cNvPr id="111" name="Lorem Ipsum is simply dummy text of the printing and typesetting industry. Lorem Ipsum has been the industry's standard dummy text ever since the 1500s, when an unknown printer took a galley of type and scrambled it to make a type specimen centuries, but also the leap into electronic unchanged. It was popularised in the 1960s">
                    <a:extLst>
                      <a:ext uri="{FF2B5EF4-FFF2-40B4-BE49-F238E27FC236}">
                        <a16:creationId xmlns:a16="http://schemas.microsoft.com/office/drawing/2014/main" id="{D420B184-6AE7-48B0-91C6-EC9ED4E4EEB2}"/>
                      </a:ext>
                    </a:extLst>
                  </p:cNvPr>
                  <p:cNvSpPr/>
                  <p:nvPr/>
                </p:nvSpPr>
                <p:spPr>
                  <a:xfrm>
                    <a:off x="172698" y="439565"/>
                    <a:ext cx="3717502" cy="236513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t">
                    <a:spAutoFit/>
                  </a:bodyPr>
                  <a:lstStyle>
                    <a:lvl1pPr defTabSz="457200">
                      <a:defRPr sz="1400" b="0">
                        <a:solidFill>
                          <a:srgbClr val="8D9098"/>
                        </a:solidFill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defRPr>
                    </a:lvl1pPr>
                  </a:lstStyle>
                  <a:p>
                    <a:pPr algn="ctr">
                      <a:lnSpc>
                        <a:spcPct val="150000"/>
                      </a:lnSpc>
                      <a:spcBef>
                        <a:spcPct val="0"/>
                      </a:spcBef>
                    </a:pPr>
                    <a:r>
                      <a:rPr lang="zh-CN" altLang="en-US" sz="1000" dirty="0">
                        <a:solidFill>
                          <a:schemeClr val="accent5"/>
                        </a:solidFill>
                        <a:latin typeface="Source Han Sans CN" panose="020B0500000000000000" pitchFamily="34" charset="-128"/>
                        <a:ea typeface="Source Han Sans CN" panose="020B0500000000000000" pitchFamily="34" charset="-128"/>
                      </a:rPr>
                      <a:t>技术难点</a:t>
                    </a:r>
                    <a:endParaRPr lang="en-US" altLang="zh-CN" sz="1000" dirty="0">
                      <a:solidFill>
                        <a:schemeClr val="accent5"/>
                      </a:solidFill>
                      <a:latin typeface="Source Han Sans CN" panose="020B0500000000000000" pitchFamily="34" charset="-128"/>
                      <a:ea typeface="Source Han Sans CN" panose="020B0500000000000000" pitchFamily="34" charset="-128"/>
                    </a:endParaRPr>
                  </a:p>
                  <a:p>
                    <a:pPr algn="ctr">
                      <a:lnSpc>
                        <a:spcPct val="150000"/>
                      </a:lnSpc>
                      <a:spcBef>
                        <a:spcPct val="0"/>
                      </a:spcBef>
                    </a:pPr>
                    <a:r>
                      <a:rPr lang="zh-CN" altLang="en-US" sz="1000" dirty="0">
                        <a:solidFill>
                          <a:schemeClr val="accent5"/>
                        </a:solidFill>
                        <a:latin typeface="Source Han Sans CN" panose="020B0500000000000000" pitchFamily="34" charset="-128"/>
                        <a:ea typeface="Source Han Sans CN" panose="020B0500000000000000" pitchFamily="34" charset="-128"/>
                      </a:rPr>
                      <a:t>任务规划</a:t>
                    </a:r>
                    <a:endParaRPr lang="en-US" altLang="zh-CN" sz="1000" dirty="0">
                      <a:solidFill>
                        <a:schemeClr val="accent5"/>
                      </a:solidFill>
                      <a:latin typeface="Source Han Sans CN" panose="020B0500000000000000" pitchFamily="34" charset="-128"/>
                      <a:ea typeface="Source Han Sans CN" panose="020B0500000000000000" pitchFamily="34" charset="-128"/>
                    </a:endParaRPr>
                  </a:p>
                  <a:p>
                    <a:pPr algn="ctr">
                      <a:lnSpc>
                        <a:spcPct val="150000"/>
                      </a:lnSpc>
                      <a:spcBef>
                        <a:spcPct val="0"/>
                      </a:spcBef>
                    </a:pPr>
                    <a:r>
                      <a:rPr lang="zh-CN" altLang="en-US" sz="1000" dirty="0">
                        <a:solidFill>
                          <a:schemeClr val="accent5"/>
                        </a:solidFill>
                        <a:latin typeface="Source Han Sans CN" panose="020B0500000000000000" pitchFamily="34" charset="-128"/>
                        <a:ea typeface="Source Han Sans CN" panose="020B0500000000000000" pitchFamily="34" charset="-128"/>
                      </a:rPr>
                      <a:t>能力提升</a:t>
                    </a:r>
                    <a:endParaRPr lang="en-US" altLang="zh-CN" sz="1000" dirty="0">
                      <a:solidFill>
                        <a:schemeClr val="accent5"/>
                      </a:solidFill>
                      <a:latin typeface="Source Han Sans CN" panose="020B0500000000000000" pitchFamily="34" charset="-128"/>
                      <a:ea typeface="Source Han Sans CN" panose="020B0500000000000000" pitchFamily="34" charset="-128"/>
                    </a:endParaRPr>
                  </a:p>
                  <a:p>
                    <a:pPr algn="ctr">
                      <a:lnSpc>
                        <a:spcPct val="150000"/>
                      </a:lnSpc>
                      <a:spcBef>
                        <a:spcPct val="0"/>
                      </a:spcBef>
                    </a:pPr>
                    <a:r>
                      <a:rPr lang="zh-CN" altLang="en-US" sz="1000" dirty="0">
                        <a:solidFill>
                          <a:schemeClr val="accent5"/>
                        </a:solidFill>
                        <a:latin typeface="Source Han Sans CN" panose="020B0500000000000000" pitchFamily="34" charset="-128"/>
                        <a:ea typeface="Source Han Sans CN" panose="020B0500000000000000" pitchFamily="34" charset="-128"/>
                      </a:rPr>
                      <a:t>工作问题</a:t>
                    </a:r>
                    <a:endParaRPr lang="en-US" altLang="zh-CN" sz="1000" dirty="0">
                      <a:solidFill>
                        <a:schemeClr val="accent5"/>
                      </a:solidFill>
                      <a:latin typeface="Source Han Sans CN" panose="020B0500000000000000" pitchFamily="34" charset="-128"/>
                      <a:ea typeface="Source Han Sans CN" panose="020B0500000000000000" pitchFamily="34" charset="-128"/>
                    </a:endParaRPr>
                  </a:p>
                  <a:p>
                    <a:pPr algn="ctr">
                      <a:lnSpc>
                        <a:spcPct val="150000"/>
                      </a:lnSpc>
                      <a:spcBef>
                        <a:spcPct val="0"/>
                      </a:spcBef>
                    </a:pPr>
                    <a:r>
                      <a:rPr lang="zh-CN" altLang="en-US" sz="1000" dirty="0">
                        <a:solidFill>
                          <a:schemeClr val="accent5"/>
                        </a:solidFill>
                        <a:latin typeface="Source Han Sans CN" panose="020B0500000000000000" pitchFamily="34" charset="-128"/>
                        <a:ea typeface="Source Han Sans CN" panose="020B0500000000000000" pitchFamily="34" charset="-128"/>
                      </a:rPr>
                      <a:t>生活问题</a:t>
                    </a:r>
                    <a:endParaRPr lang="en-US" altLang="zh-CN" sz="1000" dirty="0">
                      <a:solidFill>
                        <a:schemeClr val="accent5"/>
                      </a:solidFill>
                      <a:latin typeface="Source Han Sans CN" panose="020B0500000000000000" pitchFamily="34" charset="-128"/>
                      <a:ea typeface="Source Han Sans CN" panose="020B0500000000000000" pitchFamily="34" charset="-128"/>
                    </a:endParaRPr>
                  </a:p>
                </p:txBody>
              </p:sp>
              <p:sp>
                <p:nvSpPr>
                  <p:cNvPr id="112" name="Circle">
                    <a:extLst>
                      <a:ext uri="{FF2B5EF4-FFF2-40B4-BE49-F238E27FC236}">
                        <a16:creationId xmlns:a16="http://schemas.microsoft.com/office/drawing/2014/main" id="{A2F4B53E-91BA-489A-87E7-42CBFC71DE67}"/>
                      </a:ext>
                    </a:extLst>
                  </p:cNvPr>
                  <p:cNvSpPr/>
                  <p:nvPr/>
                </p:nvSpPr>
                <p:spPr>
                  <a:xfrm>
                    <a:off x="1972784" y="322234"/>
                    <a:ext cx="117332" cy="117332"/>
                  </a:xfrm>
                  <a:prstGeom prst="ellipse">
                    <a:avLst/>
                  </a:prstGeom>
                  <a:solidFill>
                    <a:srgbClr val="7A9BE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 defTabSz="412750" hangingPunct="0">
                      <a:defRPr sz="32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 sz="4000" kern="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endParaRPr>
                  </a:p>
                </p:txBody>
              </p:sp>
            </p:grpSp>
          </p:grpSp>
          <p:sp>
            <p:nvSpPr>
              <p:cNvPr id="106" name="Arrow">
                <a:extLst>
                  <a:ext uri="{FF2B5EF4-FFF2-40B4-BE49-F238E27FC236}">
                    <a16:creationId xmlns:a16="http://schemas.microsoft.com/office/drawing/2014/main" id="{F2F71ACF-8C9F-4EF4-B2F6-DBCF679A3D20}"/>
                  </a:ext>
                </a:extLst>
              </p:cNvPr>
              <p:cNvSpPr/>
              <p:nvPr/>
            </p:nvSpPr>
            <p:spPr>
              <a:xfrm rot="16200000">
                <a:off x="1938997" y="3487771"/>
                <a:ext cx="598362" cy="598362"/>
              </a:xfrm>
              <a:prstGeom prst="rightArrow">
                <a:avLst>
                  <a:gd name="adj1" fmla="val 39560"/>
                  <a:gd name="adj2" fmla="val 49172"/>
                </a:avLst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12750" hangingPunct="0"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p:grpSp>
      </p:grpSp>
      <p:grpSp>
        <p:nvGrpSpPr>
          <p:cNvPr id="116" name="Group">
            <a:extLst>
              <a:ext uri="{FF2B5EF4-FFF2-40B4-BE49-F238E27FC236}">
                <a16:creationId xmlns:a16="http://schemas.microsoft.com/office/drawing/2014/main" id="{3A96F729-A647-4129-809A-44ED66570BFD}"/>
              </a:ext>
            </a:extLst>
          </p:cNvPr>
          <p:cNvGrpSpPr/>
          <p:nvPr/>
        </p:nvGrpSpPr>
        <p:grpSpPr>
          <a:xfrm>
            <a:off x="1795470" y="1270656"/>
            <a:ext cx="2244343" cy="3072052"/>
            <a:chOff x="0" y="-574236"/>
            <a:chExt cx="4488684" cy="6144101"/>
          </a:xfrm>
        </p:grpSpPr>
        <p:grpSp>
          <p:nvGrpSpPr>
            <p:cNvPr id="117" name="Group">
              <a:extLst>
                <a:ext uri="{FF2B5EF4-FFF2-40B4-BE49-F238E27FC236}">
                  <a16:creationId xmlns:a16="http://schemas.microsoft.com/office/drawing/2014/main" id="{7B32087B-CBC0-40EF-92E0-1D644D6BBE11}"/>
                </a:ext>
              </a:extLst>
            </p:cNvPr>
            <p:cNvGrpSpPr/>
            <p:nvPr/>
          </p:nvGrpSpPr>
          <p:grpSpPr>
            <a:xfrm>
              <a:off x="0" y="4299864"/>
              <a:ext cx="4486409" cy="1270001"/>
              <a:chOff x="0" y="0"/>
              <a:chExt cx="4486408" cy="1270000"/>
            </a:xfrm>
          </p:grpSpPr>
          <p:sp>
            <p:nvSpPr>
              <p:cNvPr id="127" name="Rounded Rectangle">
                <a:extLst>
                  <a:ext uri="{FF2B5EF4-FFF2-40B4-BE49-F238E27FC236}">
                    <a16:creationId xmlns:a16="http://schemas.microsoft.com/office/drawing/2014/main" id="{33F09DB7-738B-4D6B-AE76-CA498F25C6A3}"/>
                  </a:ext>
                </a:extLst>
              </p:cNvPr>
              <p:cNvSpPr/>
              <p:nvPr/>
            </p:nvSpPr>
            <p:spPr>
              <a:xfrm>
                <a:off x="0" y="0"/>
                <a:ext cx="4486408" cy="1270000"/>
              </a:xfrm>
              <a:prstGeom prst="roundRect">
                <a:avLst>
                  <a:gd name="adj" fmla="val 15000"/>
                </a:avLst>
              </a:prstGeom>
              <a:solidFill>
                <a:srgbClr val="BF8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12750" hangingPunct="0"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128" name="First name Second Name">
                <a:extLst>
                  <a:ext uri="{FF2B5EF4-FFF2-40B4-BE49-F238E27FC236}">
                    <a16:creationId xmlns:a16="http://schemas.microsoft.com/office/drawing/2014/main" id="{79E79F9A-59F0-46D2-91B4-5DAF4B71EBD4}"/>
                  </a:ext>
                </a:extLst>
              </p:cNvPr>
              <p:cNvSpPr txBox="1"/>
              <p:nvPr/>
            </p:nvSpPr>
            <p:spPr>
              <a:xfrm>
                <a:off x="424004" y="151190"/>
                <a:ext cx="3638400" cy="6565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spAutoFit/>
              </a:bodyPr>
              <a:lstStyle>
                <a:lvl1pPr>
                  <a:defRPr sz="2000">
                    <a:solidFill>
                      <a:srgbClr val="FFFFFF"/>
                    </a:solidFill>
                    <a:latin typeface="OpenSans-Bold"/>
                    <a:ea typeface="OpenSans-Bold"/>
                    <a:cs typeface="OpenSans-Bold"/>
                    <a:sym typeface="OpenSans-Bold"/>
                  </a:defRPr>
                </a:lvl1pPr>
              </a:lstStyle>
              <a:p>
                <a:pPr algn="ctr" defTabSz="412750" hangingPunct="0"/>
                <a:r>
                  <a:rPr lang="zh-CN" altLang="en-US" sz="1800" b="1" kern="0" dirty="0"/>
                  <a:t>传</a:t>
                </a:r>
              </a:p>
            </p:txBody>
          </p:sp>
          <p:sp>
            <p:nvSpPr>
              <p:cNvPr id="129" name="position in the company">
                <a:extLst>
                  <a:ext uri="{FF2B5EF4-FFF2-40B4-BE49-F238E27FC236}">
                    <a16:creationId xmlns:a16="http://schemas.microsoft.com/office/drawing/2014/main" id="{B85AD353-D8C0-4A92-9F39-6FC992F18E6C}"/>
                  </a:ext>
                </a:extLst>
              </p:cNvPr>
              <p:cNvSpPr txBox="1"/>
              <p:nvPr/>
            </p:nvSpPr>
            <p:spPr>
              <a:xfrm>
                <a:off x="904024" y="598759"/>
                <a:ext cx="2678361" cy="5184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  <a:latin typeface="OpenSans-Semibold"/>
                    <a:ea typeface="OpenSans-Semibold"/>
                    <a:cs typeface="OpenSans-Semibold"/>
                    <a:sym typeface="OpenSans-Semibold"/>
                  </a:defRPr>
                </a:lvl1pPr>
              </a:lstStyle>
              <a:p>
                <a:pPr algn="ctr">
                  <a:lnSpc>
                    <a:spcPct val="150000"/>
                  </a:lnSpc>
                </a:pPr>
                <a:r>
                  <a:rPr kumimoji="1" lang="zh-CN" altLang="en-US" sz="1000" dirty="0">
                    <a:solidFill>
                      <a:schemeClr val="bg1"/>
                    </a:solidFill>
                    <a:latin typeface="思源黑体R" panose="020B0500000000000000" pitchFamily="34" charset="-128"/>
                    <a:ea typeface="思源黑体R" panose="020B0500000000000000" pitchFamily="34" charset="-128"/>
                  </a:rPr>
                  <a:t>传授知识、答疑解惑</a:t>
                </a:r>
                <a:endParaRPr kumimoji="1" lang="en-US" altLang="zh-CN" sz="1000" dirty="0">
                  <a:solidFill>
                    <a:schemeClr val="bg1"/>
                  </a:solidFill>
                  <a:latin typeface="思源黑体R" panose="020B0500000000000000" pitchFamily="34" charset="-128"/>
                  <a:ea typeface="思源黑体R" panose="020B0500000000000000" pitchFamily="34" charset="-128"/>
                </a:endParaRPr>
              </a:p>
            </p:txBody>
          </p:sp>
        </p:grpSp>
        <p:grpSp>
          <p:nvGrpSpPr>
            <p:cNvPr id="118" name="Group">
              <a:extLst>
                <a:ext uri="{FF2B5EF4-FFF2-40B4-BE49-F238E27FC236}">
                  <a16:creationId xmlns:a16="http://schemas.microsoft.com/office/drawing/2014/main" id="{9DB6F8AA-FF49-4DED-923E-751AC7B451EE}"/>
                </a:ext>
              </a:extLst>
            </p:cNvPr>
            <p:cNvGrpSpPr/>
            <p:nvPr/>
          </p:nvGrpSpPr>
          <p:grpSpPr>
            <a:xfrm>
              <a:off x="0" y="-574236"/>
              <a:ext cx="4488684" cy="4660370"/>
              <a:chOff x="0" y="-574236"/>
              <a:chExt cx="4488683" cy="4660369"/>
            </a:xfrm>
          </p:grpSpPr>
          <p:grpSp>
            <p:nvGrpSpPr>
              <p:cNvPr id="119" name="Group">
                <a:extLst>
                  <a:ext uri="{FF2B5EF4-FFF2-40B4-BE49-F238E27FC236}">
                    <a16:creationId xmlns:a16="http://schemas.microsoft.com/office/drawing/2014/main" id="{09050D00-B8F1-4714-82A0-CC47EC66C65B}"/>
                  </a:ext>
                </a:extLst>
              </p:cNvPr>
              <p:cNvGrpSpPr/>
              <p:nvPr/>
            </p:nvGrpSpPr>
            <p:grpSpPr>
              <a:xfrm>
                <a:off x="0" y="-574236"/>
                <a:ext cx="4488683" cy="4465809"/>
                <a:chOff x="0" y="-574236"/>
                <a:chExt cx="4488682" cy="4465808"/>
              </a:xfrm>
            </p:grpSpPr>
            <p:sp>
              <p:nvSpPr>
                <p:cNvPr id="121" name="Rounded Rectangle">
                  <a:extLst>
                    <a:ext uri="{FF2B5EF4-FFF2-40B4-BE49-F238E27FC236}">
                      <a16:creationId xmlns:a16="http://schemas.microsoft.com/office/drawing/2014/main" id="{EFF4DC95-4866-4688-8F85-E2602F58333D}"/>
                    </a:ext>
                  </a:extLst>
                </p:cNvPr>
                <p:cNvSpPr/>
                <p:nvPr/>
              </p:nvSpPr>
              <p:spPr>
                <a:xfrm>
                  <a:off x="0" y="-574236"/>
                  <a:ext cx="4488682" cy="4465808"/>
                </a:xfrm>
                <a:prstGeom prst="roundRect">
                  <a:avLst>
                    <a:gd name="adj" fmla="val 4895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>
                  <a:outerShdw blurRad="203200" dist="25400" dir="5400000" rotWithShape="0">
                    <a:srgbClr val="8D9098">
                      <a:alpha val="2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 defTabSz="412750" hangingPunct="0"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4000" kern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endParaRPr>
                </a:p>
              </p:txBody>
            </p:sp>
            <p:grpSp>
              <p:nvGrpSpPr>
                <p:cNvPr id="122" name="Group">
                  <a:extLst>
                    <a:ext uri="{FF2B5EF4-FFF2-40B4-BE49-F238E27FC236}">
                      <a16:creationId xmlns:a16="http://schemas.microsoft.com/office/drawing/2014/main" id="{3C9A14BE-FCDB-463F-8BB4-5DF4357A24D3}"/>
                    </a:ext>
                  </a:extLst>
                </p:cNvPr>
                <p:cNvGrpSpPr/>
                <p:nvPr/>
              </p:nvGrpSpPr>
              <p:grpSpPr>
                <a:xfrm>
                  <a:off x="271688" y="-427764"/>
                  <a:ext cx="3945571" cy="3762170"/>
                  <a:chOff x="19182" y="-686506"/>
                  <a:chExt cx="3945570" cy="3762163"/>
                </a:xfrm>
              </p:grpSpPr>
              <p:sp>
                <p:nvSpPr>
                  <p:cNvPr id="123" name="Information Placeholder">
                    <a:extLst>
                      <a:ext uri="{FF2B5EF4-FFF2-40B4-BE49-F238E27FC236}">
                        <a16:creationId xmlns:a16="http://schemas.microsoft.com/office/drawing/2014/main" id="{D8478FCA-1A53-442E-B088-95DE4DF75004}"/>
                      </a:ext>
                    </a:extLst>
                  </p:cNvPr>
                  <p:cNvSpPr/>
                  <p:nvPr/>
                </p:nvSpPr>
                <p:spPr>
                  <a:xfrm>
                    <a:off x="19182" y="-686506"/>
                    <a:ext cx="3945570" cy="47192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spAutoFit/>
                  </a:bodyPr>
                  <a:lstStyle>
                    <a:lvl1pPr>
                      <a:defRPr sz="2000">
                        <a:solidFill>
                          <a:srgbClr val="1B1A1A"/>
                        </a:solidFill>
                        <a:latin typeface="OpenSans-Bold"/>
                        <a:ea typeface="OpenSans-Bold"/>
                        <a:cs typeface="OpenSans-Bold"/>
                        <a:sym typeface="OpenSans-Bold"/>
                      </a:defRPr>
                    </a:lvl1pPr>
                  </a:lstStyle>
                  <a:p>
                    <a:pPr algn="ctr" defTabSz="412750" hangingPunct="0"/>
                    <a:r>
                      <a:rPr lang="zh-CN" altLang="en-US" sz="1200" b="1" kern="0" dirty="0"/>
                      <a:t>传授技能、答疑解惑</a:t>
                    </a:r>
                  </a:p>
                </p:txBody>
              </p:sp>
              <p:sp>
                <p:nvSpPr>
                  <p:cNvPr id="124" name="Type text here">
                    <a:extLst>
                      <a:ext uri="{FF2B5EF4-FFF2-40B4-BE49-F238E27FC236}">
                        <a16:creationId xmlns:a16="http://schemas.microsoft.com/office/drawing/2014/main" id="{AA994EFC-3C37-43EA-B4D4-7AE97BA549A7}"/>
                      </a:ext>
                    </a:extLst>
                  </p:cNvPr>
                  <p:cNvSpPr/>
                  <p:nvPr/>
                </p:nvSpPr>
                <p:spPr>
                  <a:xfrm>
                    <a:off x="547083" y="-288195"/>
                    <a:ext cx="2851401" cy="52104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spAutoFit/>
                  </a:bodyPr>
                  <a:lstStyle>
                    <a:lvl1pPr>
                      <a:defRPr sz="1400">
                        <a:solidFill>
                          <a:srgbClr val="8D9099"/>
                        </a:solidFill>
                        <a:latin typeface="OpenSans-Semibold"/>
                        <a:ea typeface="OpenSans-Semibold"/>
                        <a:cs typeface="OpenSans-Semibold"/>
                        <a:sym typeface="OpenSans-Semibold"/>
                      </a:defRPr>
                    </a:lvl1pPr>
                  </a:lstStyle>
                  <a:p>
                    <a:pPr algn="ctr">
                      <a:lnSpc>
                        <a:spcPct val="150000"/>
                      </a:lnSpc>
                    </a:pPr>
                    <a:r>
                      <a:rPr kumimoji="1" lang="zh-CN" altLang="en-US" sz="1000" dirty="0">
                        <a:solidFill>
                          <a:schemeClr val="tx2"/>
                        </a:solidFill>
                        <a:latin typeface="思源黑体R" panose="020B0500000000000000" pitchFamily="34" charset="-128"/>
                        <a:ea typeface="思源黑体R" panose="020B0500000000000000" pitchFamily="34" charset="-128"/>
                      </a:rPr>
                      <a:t>具体信息内容</a:t>
                    </a:r>
                    <a:endParaRPr kumimoji="1" lang="en-US" altLang="zh-CN" sz="1000" dirty="0">
                      <a:solidFill>
                        <a:schemeClr val="tx2"/>
                      </a:solidFill>
                      <a:latin typeface="思源黑体R" panose="020B0500000000000000" pitchFamily="34" charset="-128"/>
                      <a:ea typeface="思源黑体R" panose="020B0500000000000000" pitchFamily="34" charset="-128"/>
                    </a:endParaRPr>
                  </a:p>
                </p:txBody>
              </p:sp>
              <p:sp>
                <p:nvSpPr>
                  <p:cNvPr id="125" name="Lorem Ipsum is simply dummy text of the printing and typesetting industry. Lorem Ipsum has been the industry's standard dummy text ever since the 1500s, when an unknown printer took a galley of type and scrambled it to make a type specimen centuries, but also the leap into electronic unchanged. It was popularised in the 1960s">
                    <a:extLst>
                      <a:ext uri="{FF2B5EF4-FFF2-40B4-BE49-F238E27FC236}">
                        <a16:creationId xmlns:a16="http://schemas.microsoft.com/office/drawing/2014/main" id="{5C7B27D6-F30C-41E5-A8A3-B4D0EE564DD1}"/>
                      </a:ext>
                    </a:extLst>
                  </p:cNvPr>
                  <p:cNvSpPr/>
                  <p:nvPr/>
                </p:nvSpPr>
                <p:spPr>
                  <a:xfrm>
                    <a:off x="133216" y="248865"/>
                    <a:ext cx="3717502" cy="282679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t">
                    <a:spAutoFit/>
                  </a:bodyPr>
                  <a:lstStyle>
                    <a:lvl1pPr defTabSz="457200">
                      <a:defRPr sz="1400" b="0">
                        <a:solidFill>
                          <a:srgbClr val="8D9098"/>
                        </a:solidFill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defRPr>
                    </a:lvl1pPr>
                  </a:lstStyle>
                  <a:p>
                    <a:pPr algn="ctr">
                      <a:lnSpc>
                        <a:spcPct val="150000"/>
                      </a:lnSpc>
                      <a:spcBef>
                        <a:spcPct val="0"/>
                      </a:spcBef>
                    </a:pPr>
                    <a:r>
                      <a:rPr lang="zh-CN" altLang="en-US" sz="1000" dirty="0">
                        <a:solidFill>
                          <a:schemeClr val="accent5"/>
                        </a:solidFill>
                        <a:latin typeface="Source Han Sans CN" panose="020B0500000000000000" pitchFamily="34" charset="-128"/>
                        <a:ea typeface="Source Han Sans CN" panose="020B0500000000000000" pitchFamily="34" charset="-128"/>
                      </a:rPr>
                      <a:t>公司当前发展技术目标与概况</a:t>
                    </a:r>
                    <a:endParaRPr lang="en-US" altLang="zh-CN" sz="1000" dirty="0">
                      <a:solidFill>
                        <a:schemeClr val="accent5"/>
                      </a:solidFill>
                      <a:latin typeface="Source Han Sans CN" panose="020B0500000000000000" pitchFamily="34" charset="-128"/>
                      <a:ea typeface="Source Han Sans CN" panose="020B0500000000000000" pitchFamily="34" charset="-128"/>
                    </a:endParaRPr>
                  </a:p>
                  <a:p>
                    <a:pPr algn="ctr">
                      <a:lnSpc>
                        <a:spcPct val="150000"/>
                      </a:lnSpc>
                      <a:spcBef>
                        <a:spcPct val="0"/>
                      </a:spcBef>
                    </a:pPr>
                    <a:r>
                      <a:rPr lang="zh-CN" altLang="en-US" sz="1000" dirty="0">
                        <a:solidFill>
                          <a:schemeClr val="accent5"/>
                        </a:solidFill>
                        <a:latin typeface="Source Han Sans CN" panose="020B0500000000000000" pitchFamily="34" charset="-128"/>
                        <a:ea typeface="Source Han Sans CN" panose="020B0500000000000000" pitchFamily="34" charset="-128"/>
                      </a:rPr>
                      <a:t>系统交付、产品流程与规范</a:t>
                    </a:r>
                    <a:endParaRPr lang="en-US" altLang="zh-CN" sz="1000" dirty="0">
                      <a:solidFill>
                        <a:schemeClr val="accent5"/>
                      </a:solidFill>
                      <a:latin typeface="Source Han Sans CN" panose="020B0500000000000000" pitchFamily="34" charset="-128"/>
                      <a:ea typeface="Source Han Sans CN" panose="020B0500000000000000" pitchFamily="34" charset="-128"/>
                    </a:endParaRPr>
                  </a:p>
                  <a:p>
                    <a:pPr algn="ctr">
                      <a:lnSpc>
                        <a:spcPct val="150000"/>
                      </a:lnSpc>
                      <a:spcBef>
                        <a:spcPct val="0"/>
                      </a:spcBef>
                    </a:pPr>
                    <a:r>
                      <a:rPr lang="zh-CN" altLang="en-US" sz="1000" dirty="0">
                        <a:solidFill>
                          <a:schemeClr val="accent5"/>
                        </a:solidFill>
                        <a:latin typeface="Source Han Sans CN" panose="020B0500000000000000" pitchFamily="34" charset="-128"/>
                        <a:ea typeface="Source Han Sans CN" panose="020B0500000000000000" pitchFamily="34" charset="-128"/>
                      </a:rPr>
                      <a:t>设计规范（开发、需求、设计、测试等）、项目管理流程规范</a:t>
                    </a:r>
                    <a:endParaRPr lang="en-US" altLang="zh-CN" sz="1000" dirty="0">
                      <a:solidFill>
                        <a:schemeClr val="accent5"/>
                      </a:solidFill>
                      <a:latin typeface="Source Han Sans CN" panose="020B0500000000000000" pitchFamily="34" charset="-128"/>
                      <a:ea typeface="Source Han Sans CN" panose="020B0500000000000000" pitchFamily="34" charset="-128"/>
                    </a:endParaRPr>
                  </a:p>
                  <a:p>
                    <a:pPr algn="ctr">
                      <a:lnSpc>
                        <a:spcPct val="150000"/>
                      </a:lnSpc>
                      <a:spcBef>
                        <a:spcPct val="0"/>
                      </a:spcBef>
                    </a:pPr>
                    <a:r>
                      <a:rPr lang="zh-CN" altLang="en-US" sz="1000" dirty="0">
                        <a:solidFill>
                          <a:schemeClr val="accent5"/>
                        </a:solidFill>
                        <a:latin typeface="Source Han Sans CN" panose="020B0500000000000000" pitchFamily="34" charset="-128"/>
                        <a:ea typeface="Source Han Sans CN" panose="020B0500000000000000" pitchFamily="34" charset="-128"/>
                      </a:rPr>
                      <a:t>技术运用</a:t>
                    </a:r>
                    <a:endParaRPr lang="en-US" altLang="zh-CN" sz="1000" dirty="0">
                      <a:solidFill>
                        <a:schemeClr val="accent5"/>
                      </a:solidFill>
                      <a:latin typeface="Source Han Sans CN" panose="020B0500000000000000" pitchFamily="34" charset="-128"/>
                      <a:ea typeface="Source Han Sans CN" panose="020B0500000000000000" pitchFamily="34" charset="-128"/>
                    </a:endParaRPr>
                  </a:p>
                  <a:p>
                    <a:pPr algn="ctr">
                      <a:lnSpc>
                        <a:spcPct val="150000"/>
                      </a:lnSpc>
                      <a:spcBef>
                        <a:spcPct val="0"/>
                      </a:spcBef>
                    </a:pPr>
                    <a:r>
                      <a:rPr lang="zh-CN" altLang="en-US" sz="1000" dirty="0">
                        <a:solidFill>
                          <a:schemeClr val="accent5"/>
                        </a:solidFill>
                        <a:latin typeface="Source Han Sans CN" panose="020B0500000000000000" pitchFamily="34" charset="-128"/>
                        <a:ea typeface="Source Han Sans CN" panose="020B0500000000000000" pitchFamily="34" charset="-128"/>
                      </a:rPr>
                      <a:t>演讲及写作</a:t>
                    </a:r>
                    <a:endParaRPr lang="en-US" altLang="zh-CN" sz="1000" dirty="0">
                      <a:solidFill>
                        <a:schemeClr val="accent5"/>
                      </a:solidFill>
                      <a:latin typeface="Source Han Sans CN" panose="020B0500000000000000" pitchFamily="34" charset="-128"/>
                      <a:ea typeface="Source Han Sans CN" panose="020B0500000000000000" pitchFamily="34" charset="-128"/>
                    </a:endParaRPr>
                  </a:p>
                </p:txBody>
              </p:sp>
              <p:sp>
                <p:nvSpPr>
                  <p:cNvPr id="126" name="Circle">
                    <a:extLst>
                      <a:ext uri="{FF2B5EF4-FFF2-40B4-BE49-F238E27FC236}">
                        <a16:creationId xmlns:a16="http://schemas.microsoft.com/office/drawing/2014/main" id="{02C965AD-FBF4-4BC2-BAF4-039146CBDDDC}"/>
                      </a:ext>
                    </a:extLst>
                  </p:cNvPr>
                  <p:cNvSpPr/>
                  <p:nvPr/>
                </p:nvSpPr>
                <p:spPr>
                  <a:xfrm>
                    <a:off x="1874636" y="154128"/>
                    <a:ext cx="117332" cy="117332"/>
                  </a:xfrm>
                  <a:prstGeom prst="ellipse">
                    <a:avLst/>
                  </a:prstGeom>
                  <a:solidFill>
                    <a:srgbClr val="7A9BE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 defTabSz="412750" hangingPunct="0">
                      <a:defRPr sz="32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 sz="4000" kern="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endParaRPr>
                  </a:p>
                </p:txBody>
              </p:sp>
            </p:grpSp>
          </p:grpSp>
          <p:sp>
            <p:nvSpPr>
              <p:cNvPr id="120" name="Arrow">
                <a:extLst>
                  <a:ext uri="{FF2B5EF4-FFF2-40B4-BE49-F238E27FC236}">
                    <a16:creationId xmlns:a16="http://schemas.microsoft.com/office/drawing/2014/main" id="{7287017F-0EE0-4610-8649-C20FA4D5FEB6}"/>
                  </a:ext>
                </a:extLst>
              </p:cNvPr>
              <p:cNvSpPr/>
              <p:nvPr/>
            </p:nvSpPr>
            <p:spPr>
              <a:xfrm rot="16200000">
                <a:off x="1938997" y="3487771"/>
                <a:ext cx="598362" cy="598362"/>
              </a:xfrm>
              <a:prstGeom prst="rightArrow">
                <a:avLst>
                  <a:gd name="adj1" fmla="val 39560"/>
                  <a:gd name="adj2" fmla="val 49172"/>
                </a:avLst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12750" hangingPunct="0"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p:grpSp>
      </p:grpSp>
      <p:grpSp>
        <p:nvGrpSpPr>
          <p:cNvPr id="130" name="Group">
            <a:extLst>
              <a:ext uri="{FF2B5EF4-FFF2-40B4-BE49-F238E27FC236}">
                <a16:creationId xmlns:a16="http://schemas.microsoft.com/office/drawing/2014/main" id="{CC70467D-FDD1-436A-8E62-37482EF52EBA}"/>
              </a:ext>
            </a:extLst>
          </p:cNvPr>
          <p:cNvGrpSpPr/>
          <p:nvPr/>
        </p:nvGrpSpPr>
        <p:grpSpPr>
          <a:xfrm>
            <a:off x="8152188" y="1270656"/>
            <a:ext cx="2244343" cy="3072052"/>
            <a:chOff x="0" y="-574236"/>
            <a:chExt cx="4488684" cy="6144101"/>
          </a:xfrm>
        </p:grpSpPr>
        <p:grpSp>
          <p:nvGrpSpPr>
            <p:cNvPr id="131" name="Group">
              <a:extLst>
                <a:ext uri="{FF2B5EF4-FFF2-40B4-BE49-F238E27FC236}">
                  <a16:creationId xmlns:a16="http://schemas.microsoft.com/office/drawing/2014/main" id="{0241BC98-D154-41F8-A4FF-299F13D24AEB}"/>
                </a:ext>
              </a:extLst>
            </p:cNvPr>
            <p:cNvGrpSpPr/>
            <p:nvPr/>
          </p:nvGrpSpPr>
          <p:grpSpPr>
            <a:xfrm>
              <a:off x="0" y="4299864"/>
              <a:ext cx="4486409" cy="1270001"/>
              <a:chOff x="0" y="0"/>
              <a:chExt cx="4486408" cy="1270000"/>
            </a:xfrm>
          </p:grpSpPr>
          <p:sp>
            <p:nvSpPr>
              <p:cNvPr id="141" name="Rounded Rectangle">
                <a:extLst>
                  <a:ext uri="{FF2B5EF4-FFF2-40B4-BE49-F238E27FC236}">
                    <a16:creationId xmlns:a16="http://schemas.microsoft.com/office/drawing/2014/main" id="{BF2F03AC-090C-4F3E-BFD5-0B5A70A3EB30}"/>
                  </a:ext>
                </a:extLst>
              </p:cNvPr>
              <p:cNvSpPr/>
              <p:nvPr/>
            </p:nvSpPr>
            <p:spPr>
              <a:xfrm>
                <a:off x="0" y="0"/>
                <a:ext cx="4486408" cy="1270000"/>
              </a:xfrm>
              <a:prstGeom prst="roundRect">
                <a:avLst>
                  <a:gd name="adj" fmla="val 15000"/>
                </a:avLst>
              </a:prstGeom>
              <a:solidFill>
                <a:srgbClr val="BF8F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12750" hangingPunct="0"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142" name="First name Second Name">
                <a:extLst>
                  <a:ext uri="{FF2B5EF4-FFF2-40B4-BE49-F238E27FC236}">
                    <a16:creationId xmlns:a16="http://schemas.microsoft.com/office/drawing/2014/main" id="{6A621041-060B-4A75-AAE3-D0172D4A818D}"/>
                  </a:ext>
                </a:extLst>
              </p:cNvPr>
              <p:cNvSpPr txBox="1"/>
              <p:nvPr/>
            </p:nvSpPr>
            <p:spPr>
              <a:xfrm>
                <a:off x="424004" y="151190"/>
                <a:ext cx="3638400" cy="6565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spAutoFit/>
              </a:bodyPr>
              <a:lstStyle>
                <a:lvl1pPr>
                  <a:defRPr sz="2000">
                    <a:solidFill>
                      <a:srgbClr val="FFFFFF"/>
                    </a:solidFill>
                    <a:latin typeface="OpenSans-Bold"/>
                    <a:ea typeface="OpenSans-Bold"/>
                    <a:cs typeface="OpenSans-Bold"/>
                    <a:sym typeface="OpenSans-Bold"/>
                  </a:defRPr>
                </a:lvl1pPr>
              </a:lstStyle>
              <a:p>
                <a:pPr algn="ctr" defTabSz="412750" hangingPunct="0"/>
                <a:r>
                  <a:rPr lang="zh-CN" altLang="en-US" sz="1800" b="1" kern="0" dirty="0"/>
                  <a:t>带</a:t>
                </a:r>
              </a:p>
            </p:txBody>
          </p:sp>
          <p:sp>
            <p:nvSpPr>
              <p:cNvPr id="143" name="position in the company">
                <a:extLst>
                  <a:ext uri="{FF2B5EF4-FFF2-40B4-BE49-F238E27FC236}">
                    <a16:creationId xmlns:a16="http://schemas.microsoft.com/office/drawing/2014/main" id="{5AB2ABA6-C234-454F-9E23-6DFF36D31B60}"/>
                  </a:ext>
                </a:extLst>
              </p:cNvPr>
              <p:cNvSpPr txBox="1"/>
              <p:nvPr/>
            </p:nvSpPr>
            <p:spPr>
              <a:xfrm>
                <a:off x="904024" y="597475"/>
                <a:ext cx="2678361" cy="52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  <a:latin typeface="OpenSans-Semibold"/>
                    <a:ea typeface="OpenSans-Semibold"/>
                    <a:cs typeface="OpenSans-Semibold"/>
                    <a:sym typeface="OpenSans-Semibold"/>
                  </a:defRPr>
                </a:lvl1pPr>
              </a:lstStyle>
              <a:p>
                <a:pPr algn="ctr">
                  <a:lnSpc>
                    <a:spcPct val="150000"/>
                  </a:lnSpc>
                </a:pPr>
                <a:r>
                  <a:rPr kumimoji="1" lang="zh-CN" altLang="en-US" sz="1000" dirty="0">
                    <a:solidFill>
                      <a:schemeClr val="bg1"/>
                    </a:solidFill>
                    <a:latin typeface="思源黑体R" panose="020B0500000000000000" pitchFamily="34" charset="-128"/>
                    <a:ea typeface="思源黑体R" panose="020B0500000000000000" pitchFamily="34" charset="-128"/>
                  </a:rPr>
                  <a:t>带领成长</a:t>
                </a:r>
                <a:endParaRPr kumimoji="1" lang="en-US" altLang="zh-CN" sz="1000" dirty="0">
                  <a:solidFill>
                    <a:schemeClr val="bg1"/>
                  </a:solidFill>
                  <a:latin typeface="思源黑体R" panose="020B0500000000000000" pitchFamily="34" charset="-128"/>
                  <a:ea typeface="思源黑体R" panose="020B0500000000000000" pitchFamily="34" charset="-128"/>
                </a:endParaRPr>
              </a:p>
            </p:txBody>
          </p:sp>
        </p:grpSp>
        <p:grpSp>
          <p:nvGrpSpPr>
            <p:cNvPr id="132" name="Group">
              <a:extLst>
                <a:ext uri="{FF2B5EF4-FFF2-40B4-BE49-F238E27FC236}">
                  <a16:creationId xmlns:a16="http://schemas.microsoft.com/office/drawing/2014/main" id="{FEB28585-5BC4-4CF3-8BFB-231840C8F1AA}"/>
                </a:ext>
              </a:extLst>
            </p:cNvPr>
            <p:cNvGrpSpPr/>
            <p:nvPr/>
          </p:nvGrpSpPr>
          <p:grpSpPr>
            <a:xfrm>
              <a:off x="0" y="-574236"/>
              <a:ext cx="4488684" cy="4660370"/>
              <a:chOff x="0" y="-574236"/>
              <a:chExt cx="4488683" cy="4660369"/>
            </a:xfrm>
          </p:grpSpPr>
          <p:grpSp>
            <p:nvGrpSpPr>
              <p:cNvPr id="133" name="Group">
                <a:extLst>
                  <a:ext uri="{FF2B5EF4-FFF2-40B4-BE49-F238E27FC236}">
                    <a16:creationId xmlns:a16="http://schemas.microsoft.com/office/drawing/2014/main" id="{1F9F7AA6-B561-40B7-9EEF-99B5845B4EFE}"/>
                  </a:ext>
                </a:extLst>
              </p:cNvPr>
              <p:cNvGrpSpPr/>
              <p:nvPr/>
            </p:nvGrpSpPr>
            <p:grpSpPr>
              <a:xfrm>
                <a:off x="0" y="-574236"/>
                <a:ext cx="4488683" cy="4465810"/>
                <a:chOff x="0" y="-574236"/>
                <a:chExt cx="4488682" cy="4465809"/>
              </a:xfrm>
            </p:grpSpPr>
            <p:sp>
              <p:nvSpPr>
                <p:cNvPr id="135" name="Rounded Rectangle">
                  <a:extLst>
                    <a:ext uri="{FF2B5EF4-FFF2-40B4-BE49-F238E27FC236}">
                      <a16:creationId xmlns:a16="http://schemas.microsoft.com/office/drawing/2014/main" id="{8C797A03-DAA6-446C-91E9-7BCC3CED3053}"/>
                    </a:ext>
                  </a:extLst>
                </p:cNvPr>
                <p:cNvSpPr/>
                <p:nvPr/>
              </p:nvSpPr>
              <p:spPr>
                <a:xfrm>
                  <a:off x="0" y="-574236"/>
                  <a:ext cx="4488682" cy="4465809"/>
                </a:xfrm>
                <a:prstGeom prst="roundRect">
                  <a:avLst>
                    <a:gd name="adj" fmla="val 4895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>
                  <a:outerShdw blurRad="203200" dist="25400" dir="5400000" rotWithShape="0">
                    <a:srgbClr val="8D9098">
                      <a:alpha val="22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 defTabSz="412750" hangingPunct="0"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4000" kern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endParaRPr>
                </a:p>
              </p:txBody>
            </p:sp>
            <p:grpSp>
              <p:nvGrpSpPr>
                <p:cNvPr id="136" name="Group">
                  <a:extLst>
                    <a:ext uri="{FF2B5EF4-FFF2-40B4-BE49-F238E27FC236}">
                      <a16:creationId xmlns:a16="http://schemas.microsoft.com/office/drawing/2014/main" id="{587C1942-A7DC-400F-870E-E9631EB05327}"/>
                    </a:ext>
                  </a:extLst>
                </p:cNvPr>
                <p:cNvGrpSpPr/>
                <p:nvPr/>
              </p:nvGrpSpPr>
              <p:grpSpPr>
                <a:xfrm>
                  <a:off x="252506" y="-425947"/>
                  <a:ext cx="3945571" cy="3731344"/>
                  <a:chOff x="0" y="-684689"/>
                  <a:chExt cx="3945570" cy="3731338"/>
                </a:xfrm>
              </p:grpSpPr>
              <p:sp>
                <p:nvSpPr>
                  <p:cNvPr id="137" name="Information Placeholder">
                    <a:extLst>
                      <a:ext uri="{FF2B5EF4-FFF2-40B4-BE49-F238E27FC236}">
                        <a16:creationId xmlns:a16="http://schemas.microsoft.com/office/drawing/2014/main" id="{04076254-4C86-4455-9A80-C65AB40BB0C5}"/>
                      </a:ext>
                    </a:extLst>
                  </p:cNvPr>
                  <p:cNvSpPr/>
                  <p:nvPr/>
                </p:nvSpPr>
                <p:spPr>
                  <a:xfrm>
                    <a:off x="0" y="-684689"/>
                    <a:ext cx="3945570" cy="84125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spAutoFit/>
                  </a:bodyPr>
                  <a:lstStyle>
                    <a:lvl1pPr>
                      <a:defRPr sz="2000">
                        <a:solidFill>
                          <a:srgbClr val="1B1A1A"/>
                        </a:solidFill>
                        <a:latin typeface="OpenSans-Bold"/>
                        <a:ea typeface="OpenSans-Bold"/>
                        <a:cs typeface="OpenSans-Bold"/>
                        <a:sym typeface="OpenSans-Bold"/>
                      </a:defRPr>
                    </a:lvl1pPr>
                  </a:lstStyle>
                  <a:p>
                    <a:pPr algn="ctr" defTabSz="412750" hangingPunct="0"/>
                    <a:r>
                      <a:rPr lang="zh-CN" altLang="en-US" sz="1200" b="1" kern="0" dirty="0"/>
                      <a:t>带领新晋员工攻克难点，共同进步</a:t>
                    </a:r>
                  </a:p>
                </p:txBody>
              </p:sp>
              <p:sp>
                <p:nvSpPr>
                  <p:cNvPr id="138" name="Type text here">
                    <a:extLst>
                      <a:ext uri="{FF2B5EF4-FFF2-40B4-BE49-F238E27FC236}">
                        <a16:creationId xmlns:a16="http://schemas.microsoft.com/office/drawing/2014/main" id="{7A438805-4294-48F8-A4F6-753FE33B0DE7}"/>
                      </a:ext>
                    </a:extLst>
                  </p:cNvPr>
                  <p:cNvSpPr/>
                  <p:nvPr/>
                </p:nvSpPr>
                <p:spPr>
                  <a:xfrm>
                    <a:off x="488418" y="-40060"/>
                    <a:ext cx="2851401" cy="52104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ctr">
                    <a:spAutoFit/>
                  </a:bodyPr>
                  <a:lstStyle>
                    <a:lvl1pPr>
                      <a:defRPr sz="1400">
                        <a:solidFill>
                          <a:srgbClr val="8D9099"/>
                        </a:solidFill>
                        <a:latin typeface="OpenSans-Semibold"/>
                        <a:ea typeface="OpenSans-Semibold"/>
                        <a:cs typeface="OpenSans-Semibold"/>
                        <a:sym typeface="OpenSans-Semibold"/>
                      </a:defRPr>
                    </a:lvl1pPr>
                  </a:lstStyle>
                  <a:p>
                    <a:pPr algn="ctr">
                      <a:lnSpc>
                        <a:spcPct val="150000"/>
                      </a:lnSpc>
                    </a:pPr>
                    <a:r>
                      <a:rPr kumimoji="1" lang="zh-CN" altLang="en-US" sz="1000" dirty="0">
                        <a:solidFill>
                          <a:schemeClr val="tx2"/>
                        </a:solidFill>
                        <a:latin typeface="思源黑体R" panose="020B0500000000000000" pitchFamily="34" charset="-128"/>
                        <a:ea typeface="思源黑体R" panose="020B0500000000000000" pitchFamily="34" charset="-128"/>
                      </a:rPr>
                      <a:t>具体信息内容</a:t>
                    </a:r>
                    <a:endParaRPr kumimoji="1" lang="en-US" altLang="zh-CN" sz="1000" dirty="0">
                      <a:solidFill>
                        <a:schemeClr val="tx2"/>
                      </a:solidFill>
                      <a:latin typeface="思源黑体R" panose="020B0500000000000000" pitchFamily="34" charset="-128"/>
                      <a:ea typeface="思源黑体R" panose="020B0500000000000000" pitchFamily="34" charset="-128"/>
                    </a:endParaRPr>
                  </a:p>
                </p:txBody>
              </p:sp>
              <p:sp>
                <p:nvSpPr>
                  <p:cNvPr id="139" name="Lorem Ipsum is simply dummy text of the printing and typesetting industry. Lorem Ipsum has been the industry's standard dummy text ever since the 1500s, when an unknown printer took a galley of type and scrambled it to make a type specimen centuries, but also the leap into electronic unchanged. It was popularised in the 1960s">
                    <a:extLst>
                      <a:ext uri="{FF2B5EF4-FFF2-40B4-BE49-F238E27FC236}">
                        <a16:creationId xmlns:a16="http://schemas.microsoft.com/office/drawing/2014/main" id="{1114AB96-8C3C-497F-8880-450A214E68DD}"/>
                      </a:ext>
                    </a:extLst>
                  </p:cNvPr>
                  <p:cNvSpPr/>
                  <p:nvPr/>
                </p:nvSpPr>
                <p:spPr>
                  <a:xfrm>
                    <a:off x="132950" y="681518"/>
                    <a:ext cx="3717502" cy="236513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25400" tIns="25400" rIns="25400" bIns="25400" numCol="1" anchor="t">
                    <a:spAutoFit/>
                  </a:bodyPr>
                  <a:lstStyle>
                    <a:lvl1pPr defTabSz="457200">
                      <a:defRPr sz="1400" b="0">
                        <a:solidFill>
                          <a:srgbClr val="8D9098"/>
                        </a:solidFill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defRPr>
                    </a:lvl1pPr>
                  </a:lstStyle>
                  <a:p>
                    <a:pPr algn="ctr">
                      <a:lnSpc>
                        <a:spcPct val="150000"/>
                      </a:lnSpc>
                      <a:spcBef>
                        <a:spcPct val="0"/>
                      </a:spcBef>
                    </a:pPr>
                    <a:r>
                      <a:rPr lang="zh-CN" altLang="en-US" sz="1000" dirty="0">
                        <a:solidFill>
                          <a:schemeClr val="accent5"/>
                        </a:solidFill>
                        <a:latin typeface="Source Han Sans CN" panose="020B0500000000000000" pitchFamily="34" charset="-128"/>
                        <a:ea typeface="Source Han Sans CN" panose="020B0500000000000000" pitchFamily="34" charset="-128"/>
                      </a:rPr>
                      <a:t>工作能力提升</a:t>
                    </a:r>
                    <a:endParaRPr lang="en-US" altLang="zh-CN" sz="1000" dirty="0">
                      <a:solidFill>
                        <a:schemeClr val="accent5"/>
                      </a:solidFill>
                      <a:latin typeface="Source Han Sans CN" panose="020B0500000000000000" pitchFamily="34" charset="-128"/>
                      <a:ea typeface="Source Han Sans CN" panose="020B0500000000000000" pitchFamily="34" charset="-128"/>
                    </a:endParaRPr>
                  </a:p>
                  <a:p>
                    <a:pPr algn="ctr">
                      <a:lnSpc>
                        <a:spcPct val="150000"/>
                      </a:lnSpc>
                      <a:spcBef>
                        <a:spcPct val="0"/>
                      </a:spcBef>
                    </a:pPr>
                    <a:endParaRPr lang="en-US" altLang="zh-CN" sz="1000" dirty="0">
                      <a:solidFill>
                        <a:schemeClr val="accent5"/>
                      </a:solidFill>
                      <a:latin typeface="Source Han Sans CN" panose="020B0500000000000000" pitchFamily="34" charset="-128"/>
                      <a:ea typeface="Source Han Sans CN" panose="020B0500000000000000" pitchFamily="34" charset="-128"/>
                    </a:endParaRPr>
                  </a:p>
                  <a:p>
                    <a:pPr algn="ctr">
                      <a:lnSpc>
                        <a:spcPct val="150000"/>
                      </a:lnSpc>
                      <a:spcBef>
                        <a:spcPct val="0"/>
                      </a:spcBef>
                    </a:pPr>
                    <a:r>
                      <a:rPr lang="zh-CN" altLang="en-US" sz="1000" dirty="0">
                        <a:solidFill>
                          <a:schemeClr val="accent5"/>
                        </a:solidFill>
                        <a:latin typeface="Source Han Sans CN" panose="020B0500000000000000" pitchFamily="34" charset="-128"/>
                        <a:ea typeface="Source Han Sans CN" panose="020B0500000000000000" pitchFamily="34" charset="-128"/>
                      </a:rPr>
                      <a:t>技术提升</a:t>
                    </a:r>
                    <a:endParaRPr lang="en-US" altLang="zh-CN" sz="1000" dirty="0">
                      <a:solidFill>
                        <a:schemeClr val="accent5"/>
                      </a:solidFill>
                      <a:latin typeface="Source Han Sans CN" panose="020B0500000000000000" pitchFamily="34" charset="-128"/>
                      <a:ea typeface="Source Han Sans CN" panose="020B0500000000000000" pitchFamily="34" charset="-128"/>
                    </a:endParaRPr>
                  </a:p>
                  <a:p>
                    <a:pPr algn="ctr">
                      <a:lnSpc>
                        <a:spcPct val="150000"/>
                      </a:lnSpc>
                      <a:spcBef>
                        <a:spcPct val="0"/>
                      </a:spcBef>
                    </a:pPr>
                    <a:endParaRPr lang="en-US" altLang="zh-CN" sz="1000" dirty="0">
                      <a:solidFill>
                        <a:schemeClr val="accent5"/>
                      </a:solidFill>
                      <a:latin typeface="Source Han Sans CN" panose="020B0500000000000000" pitchFamily="34" charset="-128"/>
                      <a:ea typeface="Source Han Sans CN" panose="020B0500000000000000" pitchFamily="34" charset="-128"/>
                    </a:endParaRPr>
                  </a:p>
                  <a:p>
                    <a:pPr algn="ctr">
                      <a:lnSpc>
                        <a:spcPct val="150000"/>
                      </a:lnSpc>
                      <a:spcBef>
                        <a:spcPct val="0"/>
                      </a:spcBef>
                    </a:pPr>
                    <a:r>
                      <a:rPr lang="zh-CN" altLang="en-US" sz="1000" dirty="0">
                        <a:solidFill>
                          <a:schemeClr val="accent5"/>
                        </a:solidFill>
                        <a:latin typeface="Source Han Sans CN" panose="020B0500000000000000" pitchFamily="34" charset="-128"/>
                        <a:ea typeface="Source Han Sans CN" panose="020B0500000000000000" pitchFamily="34" charset="-128"/>
                      </a:rPr>
                      <a:t>综合能力提升</a:t>
                    </a:r>
                    <a:endParaRPr lang="en-US" altLang="zh-CN" sz="1000" dirty="0">
                      <a:solidFill>
                        <a:schemeClr val="accent5"/>
                      </a:solidFill>
                      <a:latin typeface="Source Han Sans CN" panose="020B0500000000000000" pitchFamily="34" charset="-128"/>
                      <a:ea typeface="Source Han Sans CN" panose="020B0500000000000000" pitchFamily="34" charset="-128"/>
                    </a:endParaRPr>
                  </a:p>
                </p:txBody>
              </p:sp>
              <p:sp>
                <p:nvSpPr>
                  <p:cNvPr id="140" name="Circle">
                    <a:extLst>
                      <a:ext uri="{FF2B5EF4-FFF2-40B4-BE49-F238E27FC236}">
                        <a16:creationId xmlns:a16="http://schemas.microsoft.com/office/drawing/2014/main" id="{578F29D8-90B7-43BD-8510-BA9B23061606}"/>
                      </a:ext>
                    </a:extLst>
                  </p:cNvPr>
                  <p:cNvSpPr/>
                  <p:nvPr/>
                </p:nvSpPr>
                <p:spPr>
                  <a:xfrm>
                    <a:off x="1899142" y="428939"/>
                    <a:ext cx="117332" cy="117332"/>
                  </a:xfrm>
                  <a:prstGeom prst="ellipse">
                    <a:avLst/>
                  </a:prstGeom>
                  <a:solidFill>
                    <a:srgbClr val="7A9BE8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 defTabSz="412750" hangingPunct="0">
                      <a:defRPr sz="32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 sz="4000" kern="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endParaRPr>
                  </a:p>
                </p:txBody>
              </p:sp>
            </p:grpSp>
          </p:grpSp>
          <p:sp>
            <p:nvSpPr>
              <p:cNvPr id="134" name="Arrow">
                <a:extLst>
                  <a:ext uri="{FF2B5EF4-FFF2-40B4-BE49-F238E27FC236}">
                    <a16:creationId xmlns:a16="http://schemas.microsoft.com/office/drawing/2014/main" id="{720E1359-D5F9-4445-A52F-B2819C827302}"/>
                  </a:ext>
                </a:extLst>
              </p:cNvPr>
              <p:cNvSpPr/>
              <p:nvPr/>
            </p:nvSpPr>
            <p:spPr>
              <a:xfrm rot="16200000">
                <a:off x="1938997" y="3487771"/>
                <a:ext cx="598362" cy="598362"/>
              </a:xfrm>
              <a:prstGeom prst="rightArrow">
                <a:avLst>
                  <a:gd name="adj1" fmla="val 39560"/>
                  <a:gd name="adj2" fmla="val 49172"/>
                </a:avLst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12750" hangingPunct="0"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p:grpSp>
      </p:grpSp>
      <p:grpSp>
        <p:nvGrpSpPr>
          <p:cNvPr id="144" name="Group">
            <a:extLst>
              <a:ext uri="{FF2B5EF4-FFF2-40B4-BE49-F238E27FC236}">
                <a16:creationId xmlns:a16="http://schemas.microsoft.com/office/drawing/2014/main" id="{692AC8A6-8C13-4598-9921-1ACD58A953CA}"/>
              </a:ext>
            </a:extLst>
          </p:cNvPr>
          <p:cNvGrpSpPr/>
          <p:nvPr/>
        </p:nvGrpSpPr>
        <p:grpSpPr>
          <a:xfrm>
            <a:off x="9117384" y="4504412"/>
            <a:ext cx="313952" cy="313952"/>
            <a:chOff x="0" y="0"/>
            <a:chExt cx="627901" cy="627901"/>
          </a:xfrm>
        </p:grpSpPr>
        <p:sp>
          <p:nvSpPr>
            <p:cNvPr id="145" name="Circle">
              <a:extLst>
                <a:ext uri="{FF2B5EF4-FFF2-40B4-BE49-F238E27FC236}">
                  <a16:creationId xmlns:a16="http://schemas.microsoft.com/office/drawing/2014/main" id="{8BBBB60B-4864-4692-ABF0-D7EBFF64F132}"/>
                </a:ext>
              </a:extLst>
            </p:cNvPr>
            <p:cNvSpPr/>
            <p:nvPr/>
          </p:nvSpPr>
          <p:spPr>
            <a:xfrm>
              <a:off x="0" y="0"/>
              <a:ext cx="627901" cy="62790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 hangingPunct="0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0" kern="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6" name="3">
              <a:extLst>
                <a:ext uri="{FF2B5EF4-FFF2-40B4-BE49-F238E27FC236}">
                  <a16:creationId xmlns:a16="http://schemas.microsoft.com/office/drawing/2014/main" id="{9589F2AD-54C2-4A0D-8BD8-2EFF072A82CA}"/>
                </a:ext>
              </a:extLst>
            </p:cNvPr>
            <p:cNvSpPr txBox="1"/>
            <p:nvPr/>
          </p:nvSpPr>
          <p:spPr>
            <a:xfrm>
              <a:off x="122999" y="65290"/>
              <a:ext cx="381902" cy="471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OpenSans-Bold"/>
                  <a:ea typeface="OpenSans-Bold"/>
                  <a:cs typeface="OpenSans-Bold"/>
                  <a:sym typeface="OpenSans-Bold"/>
                </a:defRPr>
              </a:lvl1pPr>
            </a:lstStyle>
            <a:p>
              <a:pPr algn="ctr" defTabSz="412750" hangingPunct="0"/>
              <a:r>
                <a:rPr sz="1200" b="1" kern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585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67AFD-78EA-E848-B159-1832C754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 </a:t>
            </a:r>
            <a:r>
              <a:rPr kumimoji="1" lang="zh-CN" altLang="en-US" dirty="0"/>
              <a:t>导师制度</a:t>
            </a:r>
            <a:r>
              <a:rPr kumimoji="1" lang="en-US" altLang="zh-CN" dirty="0"/>
              <a:t>-</a:t>
            </a:r>
            <a:r>
              <a:rPr kumimoji="1" lang="zh-CN" altLang="en-US" dirty="0"/>
              <a:t>员工职责</a:t>
            </a:r>
          </a:p>
        </p:txBody>
      </p:sp>
      <p:sp>
        <p:nvSpPr>
          <p:cNvPr id="3" name="对角圆角矩形 2">
            <a:extLst>
              <a:ext uri="{FF2B5EF4-FFF2-40B4-BE49-F238E27FC236}">
                <a16:creationId xmlns:a16="http://schemas.microsoft.com/office/drawing/2014/main" id="{18D88905-CD43-4842-940D-B1907E91FF17}"/>
              </a:ext>
            </a:extLst>
          </p:cNvPr>
          <p:cNvSpPr/>
          <p:nvPr/>
        </p:nvSpPr>
        <p:spPr>
          <a:xfrm>
            <a:off x="2127539" y="5368065"/>
            <a:ext cx="2485016" cy="58091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B9D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Bebas" pitchFamily="2" charset="0"/>
              </a:rPr>
              <a:t>适应工作与生活</a:t>
            </a:r>
          </a:p>
        </p:txBody>
      </p:sp>
      <p:sp>
        <p:nvSpPr>
          <p:cNvPr id="4" name="手杖形箭头 3">
            <a:extLst>
              <a:ext uri="{FF2B5EF4-FFF2-40B4-BE49-F238E27FC236}">
                <a16:creationId xmlns:a16="http://schemas.microsoft.com/office/drawing/2014/main" id="{ADCE7229-C1A2-497B-A920-DBD444DB5D34}"/>
              </a:ext>
            </a:extLst>
          </p:cNvPr>
          <p:cNvSpPr/>
          <p:nvPr/>
        </p:nvSpPr>
        <p:spPr>
          <a:xfrm>
            <a:off x="3547547" y="3926543"/>
            <a:ext cx="1065008" cy="1021975"/>
          </a:xfrm>
          <a:prstGeom prst="uturnArrow">
            <a:avLst>
              <a:gd name="adj1" fmla="val 11520"/>
              <a:gd name="adj2" fmla="val 15817"/>
              <a:gd name="adj3" fmla="val 22960"/>
              <a:gd name="adj4" fmla="val 24363"/>
              <a:gd name="adj5" fmla="val 4744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对角圆角矩形 4">
            <a:extLst>
              <a:ext uri="{FF2B5EF4-FFF2-40B4-BE49-F238E27FC236}">
                <a16:creationId xmlns:a16="http://schemas.microsoft.com/office/drawing/2014/main" id="{7D0AEE5A-408D-4EB8-8BF0-7FB04789F1EC}"/>
              </a:ext>
            </a:extLst>
          </p:cNvPr>
          <p:cNvSpPr/>
          <p:nvPr/>
        </p:nvSpPr>
        <p:spPr>
          <a:xfrm>
            <a:off x="4074672" y="4528968"/>
            <a:ext cx="2742687" cy="58091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B9DD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prstClr val="white"/>
                </a:solidFill>
                <a:latin typeface="Bebas" pitchFamily="2" charset="0"/>
              </a:rPr>
              <a:t>制定合理的成长计划</a:t>
            </a:r>
          </a:p>
        </p:txBody>
      </p:sp>
      <p:sp>
        <p:nvSpPr>
          <p:cNvPr id="6" name="手杖形箭头 5">
            <a:extLst>
              <a:ext uri="{FF2B5EF4-FFF2-40B4-BE49-F238E27FC236}">
                <a16:creationId xmlns:a16="http://schemas.microsoft.com/office/drawing/2014/main" id="{6018EFB7-F863-4180-BED4-C867186A11AF}"/>
              </a:ext>
            </a:extLst>
          </p:cNvPr>
          <p:cNvSpPr/>
          <p:nvPr/>
        </p:nvSpPr>
        <p:spPr>
          <a:xfrm>
            <a:off x="5494681" y="3087446"/>
            <a:ext cx="1065008" cy="1021975"/>
          </a:xfrm>
          <a:prstGeom prst="uturnArrow">
            <a:avLst>
              <a:gd name="adj1" fmla="val 11520"/>
              <a:gd name="adj2" fmla="val 15817"/>
              <a:gd name="adj3" fmla="val 22960"/>
              <a:gd name="adj4" fmla="val 24363"/>
              <a:gd name="adj5" fmla="val 4744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对角圆角矩形 6">
            <a:extLst>
              <a:ext uri="{FF2B5EF4-FFF2-40B4-BE49-F238E27FC236}">
                <a16:creationId xmlns:a16="http://schemas.microsoft.com/office/drawing/2014/main" id="{C5F9926C-53F6-4806-8711-E90191F70661}"/>
              </a:ext>
            </a:extLst>
          </p:cNvPr>
          <p:cNvSpPr/>
          <p:nvPr/>
        </p:nvSpPr>
        <p:spPr>
          <a:xfrm>
            <a:off x="6021807" y="3689871"/>
            <a:ext cx="2485016" cy="58091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B9D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Bebas" pitchFamily="2" charset="0"/>
              </a:rPr>
              <a:t>按时按质完成计划</a:t>
            </a:r>
          </a:p>
        </p:txBody>
      </p:sp>
      <p:sp>
        <p:nvSpPr>
          <p:cNvPr id="8" name="手杖形箭头 7">
            <a:extLst>
              <a:ext uri="{FF2B5EF4-FFF2-40B4-BE49-F238E27FC236}">
                <a16:creationId xmlns:a16="http://schemas.microsoft.com/office/drawing/2014/main" id="{DCB760A7-2A52-432D-B7ED-6CD9FCCDAFE4}"/>
              </a:ext>
            </a:extLst>
          </p:cNvPr>
          <p:cNvSpPr/>
          <p:nvPr/>
        </p:nvSpPr>
        <p:spPr>
          <a:xfrm>
            <a:off x="7441815" y="2248349"/>
            <a:ext cx="1065008" cy="1021975"/>
          </a:xfrm>
          <a:prstGeom prst="uturnArrow">
            <a:avLst>
              <a:gd name="adj1" fmla="val 11520"/>
              <a:gd name="adj2" fmla="val 15817"/>
              <a:gd name="adj3" fmla="val 22960"/>
              <a:gd name="adj4" fmla="val 24363"/>
              <a:gd name="adj5" fmla="val 4744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对角圆角矩形 8">
            <a:extLst>
              <a:ext uri="{FF2B5EF4-FFF2-40B4-BE49-F238E27FC236}">
                <a16:creationId xmlns:a16="http://schemas.microsoft.com/office/drawing/2014/main" id="{163194C6-8834-44FC-A735-E5CA44DC2B99}"/>
              </a:ext>
            </a:extLst>
          </p:cNvPr>
          <p:cNvSpPr/>
          <p:nvPr/>
        </p:nvSpPr>
        <p:spPr>
          <a:xfrm>
            <a:off x="7968941" y="2850774"/>
            <a:ext cx="2485016" cy="58091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6B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Bebas" pitchFamily="2" charset="0"/>
              </a:rPr>
              <a:t>提高个人综合能力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2BD6F6-4E60-4B19-BCB4-B89DCEA1DAAA}"/>
              </a:ext>
            </a:extLst>
          </p:cNvPr>
          <p:cNvSpPr/>
          <p:nvPr/>
        </p:nvSpPr>
        <p:spPr>
          <a:xfrm>
            <a:off x="4790589" y="1014176"/>
            <a:ext cx="2610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rgbClr val="0070C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全面发展个人能力</a:t>
            </a:r>
            <a:endParaRPr lang="en-US" altLang="zh-CN" sz="2000" b="1" spc="300" dirty="0">
              <a:solidFill>
                <a:srgbClr val="0070C0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397F9F-BD5D-4E07-9066-4DA677C75B52}"/>
              </a:ext>
            </a:extLst>
          </p:cNvPr>
          <p:cNvSpPr txBox="1"/>
          <p:nvPr/>
        </p:nvSpPr>
        <p:spPr>
          <a:xfrm>
            <a:off x="2220650" y="2266928"/>
            <a:ext cx="3079292" cy="897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zh-CN" altLang="en-US" sz="1200" dirty="0">
                <a:solidFill>
                  <a:schemeClr val="accent5"/>
                </a:solidFill>
                <a:latin typeface="思源黑体R" panose="020B0500000000000000" pitchFamily="34" charset="-128"/>
                <a:ea typeface="思源黑体R" panose="020B0500000000000000" pitchFamily="34" charset="-128"/>
              </a:rPr>
              <a:t>严格按照任务时间结点完成相应的任务</a:t>
            </a:r>
            <a:endParaRPr kumimoji="1" lang="en-US" altLang="zh-CN" sz="1200" dirty="0">
              <a:solidFill>
                <a:schemeClr val="accent5"/>
              </a:solidFill>
              <a:latin typeface="思源黑体R" panose="020B0500000000000000" pitchFamily="34" charset="-128"/>
              <a:ea typeface="思源黑体R" panose="020B0500000000000000" pitchFamily="34" charset="-128"/>
            </a:endParaRPr>
          </a:p>
          <a:p>
            <a:pPr algn="r">
              <a:lnSpc>
                <a:spcPct val="150000"/>
              </a:lnSpc>
            </a:pPr>
            <a:r>
              <a:rPr kumimoji="1" lang="zh-CN" altLang="en-US" sz="1200" dirty="0">
                <a:solidFill>
                  <a:schemeClr val="accent5"/>
                </a:solidFill>
                <a:latin typeface="思源黑体R" panose="020B0500000000000000" pitchFamily="34" charset="-128"/>
                <a:ea typeface="思源黑体R" panose="020B0500000000000000" pitchFamily="34" charset="-128"/>
              </a:rPr>
              <a:t>对任务的完成质量有一定的要求</a:t>
            </a:r>
            <a:endParaRPr kumimoji="1" lang="en-US" altLang="zh-CN" sz="1200" dirty="0">
              <a:solidFill>
                <a:schemeClr val="accent5"/>
              </a:solidFill>
              <a:latin typeface="思源黑体R" panose="020B0500000000000000" pitchFamily="34" charset="-128"/>
              <a:ea typeface="思源黑体R" panose="020B0500000000000000" pitchFamily="34" charset="-128"/>
            </a:endParaRPr>
          </a:p>
          <a:p>
            <a:pPr algn="r">
              <a:lnSpc>
                <a:spcPct val="150000"/>
              </a:lnSpc>
            </a:pPr>
            <a:r>
              <a:rPr kumimoji="1" lang="zh-CN" altLang="en-US" sz="1200" dirty="0">
                <a:solidFill>
                  <a:schemeClr val="accent5"/>
                </a:solidFill>
                <a:latin typeface="思源黑体R" panose="020B0500000000000000" pitchFamily="34" charset="-128"/>
                <a:ea typeface="思源黑体R" panose="020B0500000000000000" pitchFamily="34" charset="-128"/>
              </a:rPr>
              <a:t>任务进行中遇到任何问题及时反馈</a:t>
            </a:r>
            <a:endParaRPr kumimoji="1" lang="en-US" altLang="zh-CN" sz="1200" dirty="0">
              <a:solidFill>
                <a:schemeClr val="accent5"/>
              </a:solidFill>
              <a:latin typeface="思源黑体R" panose="020B0500000000000000" pitchFamily="34" charset="-128"/>
              <a:ea typeface="思源黑体R" panose="020B0500000000000000" pitchFamily="34" charset="-128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3385A3-67A8-4CE6-A269-390296E60B5B}"/>
              </a:ext>
            </a:extLst>
          </p:cNvPr>
          <p:cNvSpPr/>
          <p:nvPr/>
        </p:nvSpPr>
        <p:spPr>
          <a:xfrm>
            <a:off x="1818237" y="1907372"/>
            <a:ext cx="348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spc="300" dirty="0">
                <a:solidFill>
                  <a:srgbClr val="0070C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行动</a:t>
            </a:r>
            <a:endParaRPr lang="en-US" altLang="zh-CN" sz="2000" spc="300" dirty="0">
              <a:solidFill>
                <a:srgbClr val="0070C0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0B2A4A-3243-4FE9-AFFD-17D82E8759FD}"/>
              </a:ext>
            </a:extLst>
          </p:cNvPr>
          <p:cNvSpPr txBox="1"/>
          <p:nvPr/>
        </p:nvSpPr>
        <p:spPr>
          <a:xfrm>
            <a:off x="278591" y="4688011"/>
            <a:ext cx="3079292" cy="62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zh-CN" altLang="en-US" sz="1200" dirty="0">
                <a:solidFill>
                  <a:schemeClr val="accent5"/>
                </a:solidFill>
                <a:latin typeface="思源黑体R" panose="020B0500000000000000" pitchFamily="34" charset="-128"/>
                <a:ea typeface="思源黑体R" panose="020B0500000000000000" pitchFamily="34" charset="-128"/>
              </a:rPr>
              <a:t>快速适应工作与生活，在工作和生活中遇到的困难可及时寻求帮助</a:t>
            </a:r>
            <a:endParaRPr kumimoji="1" lang="en-US" altLang="zh-CN" sz="1200" dirty="0">
              <a:solidFill>
                <a:schemeClr val="accent5"/>
              </a:solidFill>
              <a:latin typeface="思源黑体R" panose="020B0500000000000000" pitchFamily="34" charset="-128"/>
              <a:ea typeface="思源黑体R" panose="020B0500000000000000" pitchFamily="34" charset="-128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D3B6D27-2B27-47BC-8216-997EA392E556}"/>
              </a:ext>
            </a:extLst>
          </p:cNvPr>
          <p:cNvSpPr txBox="1"/>
          <p:nvPr/>
        </p:nvSpPr>
        <p:spPr>
          <a:xfrm>
            <a:off x="9112708" y="3585399"/>
            <a:ext cx="3079292" cy="897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200" dirty="0">
                <a:solidFill>
                  <a:schemeClr val="accent5"/>
                </a:solidFill>
                <a:latin typeface="思源黑体R" panose="020B0500000000000000" pitchFamily="34" charset="-128"/>
                <a:ea typeface="思源黑体R" panose="020B0500000000000000" pitchFamily="34" charset="-128"/>
              </a:rPr>
              <a:t>实时在任务中总结经验和教训</a:t>
            </a:r>
            <a:endParaRPr kumimoji="1" lang="en-US" altLang="zh-CN" sz="1200" dirty="0">
              <a:solidFill>
                <a:schemeClr val="accent5"/>
              </a:solidFill>
              <a:latin typeface="思源黑体R" panose="020B0500000000000000" pitchFamily="34" charset="-128"/>
              <a:ea typeface="思源黑体R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solidFill>
                  <a:schemeClr val="accent5"/>
                </a:solidFill>
                <a:latin typeface="思源黑体R" panose="020B0500000000000000" pitchFamily="34" charset="-128"/>
                <a:ea typeface="思源黑体R" panose="020B0500000000000000" pitchFamily="34" charset="-128"/>
              </a:rPr>
              <a:t>保持优点持续进步</a:t>
            </a:r>
            <a:endParaRPr kumimoji="1" lang="en-US" altLang="zh-CN" sz="1200" dirty="0">
              <a:solidFill>
                <a:schemeClr val="accent5"/>
              </a:solidFill>
              <a:latin typeface="思源黑体R" panose="020B0500000000000000" pitchFamily="34" charset="-128"/>
              <a:ea typeface="思源黑体R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solidFill>
                  <a:schemeClr val="accent5"/>
                </a:solidFill>
                <a:latin typeface="思源黑体R" panose="020B0500000000000000" pitchFamily="34" charset="-128"/>
                <a:ea typeface="思源黑体R" panose="020B0500000000000000" pitchFamily="34" charset="-128"/>
              </a:rPr>
              <a:t>发现不足持续改进</a:t>
            </a:r>
            <a:endParaRPr kumimoji="1" lang="en-US" altLang="zh-CN" sz="1200" dirty="0">
              <a:solidFill>
                <a:schemeClr val="accent5"/>
              </a:solidFill>
              <a:latin typeface="思源黑体R" panose="020B0500000000000000" pitchFamily="34" charset="-128"/>
              <a:ea typeface="思源黑体R" panose="020B0500000000000000" pitchFamily="34" charset="-128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B02DF4-33FE-4D06-8DFD-3CDCF0B986AC}"/>
              </a:ext>
            </a:extLst>
          </p:cNvPr>
          <p:cNvSpPr txBox="1"/>
          <p:nvPr/>
        </p:nvSpPr>
        <p:spPr>
          <a:xfrm>
            <a:off x="6707899" y="5267883"/>
            <a:ext cx="3079292" cy="897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200" dirty="0">
                <a:solidFill>
                  <a:schemeClr val="accent5"/>
                </a:solidFill>
                <a:latin typeface="思源黑体R" panose="020B0500000000000000" pitchFamily="34" charset="-128"/>
                <a:ea typeface="思源黑体R" panose="020B0500000000000000" pitchFamily="34" charset="-128"/>
              </a:rPr>
              <a:t>根据自己的年度提升能力，结合自己的兴趣爱好，制定合理的导师制度内计划</a:t>
            </a:r>
            <a:endParaRPr kumimoji="1" lang="en-US" altLang="zh-CN" sz="1200" dirty="0">
              <a:solidFill>
                <a:schemeClr val="accent5"/>
              </a:solidFill>
              <a:latin typeface="思源黑体R" panose="020B0500000000000000" pitchFamily="34" charset="-128"/>
              <a:ea typeface="思源黑体R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solidFill>
                  <a:schemeClr val="accent5"/>
                </a:solidFill>
                <a:latin typeface="思源黑体R" panose="020B0500000000000000" pitchFamily="34" charset="-128"/>
                <a:ea typeface="思源黑体R" panose="020B0500000000000000" pitchFamily="34" charset="-128"/>
              </a:rPr>
              <a:t>任务计划尽量结合实际</a:t>
            </a:r>
            <a:endParaRPr kumimoji="1" lang="en-US" altLang="zh-CN" sz="1200" dirty="0">
              <a:solidFill>
                <a:schemeClr val="accent5"/>
              </a:solidFill>
              <a:latin typeface="思源黑体R" panose="020B0500000000000000" pitchFamily="34" charset="-128"/>
              <a:ea typeface="思源黑体R" panose="020B0500000000000000" pitchFamily="34" charset="-128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973CDD6-27C1-4F46-8F20-43D7ACBC875C}"/>
              </a:ext>
            </a:extLst>
          </p:cNvPr>
          <p:cNvSpPr/>
          <p:nvPr/>
        </p:nvSpPr>
        <p:spPr>
          <a:xfrm>
            <a:off x="6707899" y="4908327"/>
            <a:ext cx="348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dirty="0">
                <a:solidFill>
                  <a:srgbClr val="0070C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计划</a:t>
            </a:r>
            <a:endParaRPr lang="en-US" altLang="zh-CN" sz="2000" spc="300" dirty="0">
              <a:solidFill>
                <a:srgbClr val="0070C0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2513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8F152-D7B5-45BF-A21A-E3627C69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 </a:t>
            </a:r>
            <a:r>
              <a:rPr kumimoji="1" lang="zh-CN" altLang="en-US" dirty="0"/>
              <a:t>导师制度</a:t>
            </a:r>
            <a:endParaRPr lang="zh-CN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1A68621-5C24-4A23-BFC0-B25131AE2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01387"/>
              </p:ext>
            </p:extLst>
          </p:nvPr>
        </p:nvGraphicFramePr>
        <p:xfrm>
          <a:off x="996593" y="1079131"/>
          <a:ext cx="1018772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900">
                  <a:extLst>
                    <a:ext uri="{9D8B030D-6E8A-4147-A177-3AD203B41FA5}">
                      <a16:colId xmlns:a16="http://schemas.microsoft.com/office/drawing/2014/main" val="973156762"/>
                    </a:ext>
                  </a:extLst>
                </a:gridCol>
                <a:gridCol w="2253416">
                  <a:extLst>
                    <a:ext uri="{9D8B030D-6E8A-4147-A177-3AD203B41FA5}">
                      <a16:colId xmlns:a16="http://schemas.microsoft.com/office/drawing/2014/main" val="132197140"/>
                    </a:ext>
                  </a:extLst>
                </a:gridCol>
                <a:gridCol w="1901585">
                  <a:extLst>
                    <a:ext uri="{9D8B030D-6E8A-4147-A177-3AD203B41FA5}">
                      <a16:colId xmlns:a16="http://schemas.microsoft.com/office/drawing/2014/main" val="1570100179"/>
                    </a:ext>
                  </a:extLst>
                </a:gridCol>
                <a:gridCol w="2332234">
                  <a:extLst>
                    <a:ext uri="{9D8B030D-6E8A-4147-A177-3AD203B41FA5}">
                      <a16:colId xmlns:a16="http://schemas.microsoft.com/office/drawing/2014/main" val="207305394"/>
                    </a:ext>
                  </a:extLst>
                </a:gridCol>
                <a:gridCol w="957234">
                  <a:extLst>
                    <a:ext uri="{9D8B030D-6E8A-4147-A177-3AD203B41FA5}">
                      <a16:colId xmlns:a16="http://schemas.microsoft.com/office/drawing/2014/main" val="215331671"/>
                    </a:ext>
                  </a:extLst>
                </a:gridCol>
                <a:gridCol w="1730351">
                  <a:extLst>
                    <a:ext uri="{9D8B030D-6E8A-4147-A177-3AD203B41FA5}">
                      <a16:colId xmlns:a16="http://schemas.microsoft.com/office/drawing/2014/main" val="92576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任务大类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任务详情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衡量标准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计划完成时间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实施人员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762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前期准备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导师制度调研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见附件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见附件</a:t>
                      </a:r>
                    </a:p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2021.1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技管部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6997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导师与新员工配对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2021.2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各部门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8777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通识培训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项目宣讲（师、生）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2021.4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技管部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1322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公司战略、流程规范培训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2021.4-9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技管部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1148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汇报、公文培训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2021.4-9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技管部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83056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传帮带（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4+1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、制定培养计划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</a:t>
                      </a:r>
                      <a:r>
                        <a:rPr lang="zh-CN" altLang="en-US" sz="1400" b="1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完成时间不重叠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2021.4-9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师生员工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3158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、完成一项与年度</a:t>
                      </a:r>
                      <a:r>
                        <a:rPr lang="zh-CN" altLang="en-US" sz="1400" b="1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主要提升能力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相关工作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例如：任务必须为</a:t>
                      </a:r>
                      <a:r>
                        <a:rPr lang="zh-CN" altLang="en-US" sz="1400" b="1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技术类任务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，包括但不限于编写某个项目的设计方案、进行某项</a:t>
                      </a:r>
                      <a:r>
                        <a:rPr lang="zh-CN" altLang="en-US" sz="1400" b="1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技术研究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、实现某个</a:t>
                      </a:r>
                      <a:r>
                        <a:rPr lang="zh-CN" altLang="en-US" sz="1400" b="1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功能编码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、编写某个项目</a:t>
                      </a:r>
                      <a:r>
                        <a:rPr lang="zh-CN" altLang="en-US" sz="1400" b="1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测试用例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例如：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如期</a:t>
                      </a:r>
                      <a:r>
                        <a:rPr lang="zh-CN" altLang="en-US" sz="1400" b="1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制定的任务计划，并提交任务产出物（代码、文档等）（</a:t>
                      </a:r>
                      <a:r>
                        <a:rPr lang="en-US" altLang="zh-CN" sz="1400" b="1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+20</a:t>
                      </a:r>
                      <a:r>
                        <a:rPr lang="zh-CN" altLang="en-US" sz="1400" b="1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若未按期完成，则根据延期时长扣减相应分数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6987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、完成至少一次演讲或技术通讯投稿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826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、完成一次公文写作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082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可选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：完成一项挑战性任务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506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中期跟踪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跟踪分析、统计积分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见附件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见附件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2021.7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技管部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32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年终总结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统计分析、组织总结会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2021.11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技管部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91590"/>
                  </a:ext>
                </a:extLst>
              </a:tr>
            </a:tbl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F5B3E981-C101-4FEC-B538-78A5CCE95792}"/>
              </a:ext>
            </a:extLst>
          </p:cNvPr>
          <p:cNvSpPr/>
          <p:nvPr/>
        </p:nvSpPr>
        <p:spPr>
          <a:xfrm>
            <a:off x="4099388" y="4037744"/>
            <a:ext cx="215758" cy="236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D06AA185-432F-46C3-B06B-4B3C12766D57}"/>
              </a:ext>
            </a:extLst>
          </p:cNvPr>
          <p:cNvSpPr/>
          <p:nvPr/>
        </p:nvSpPr>
        <p:spPr>
          <a:xfrm>
            <a:off x="5993260" y="4037744"/>
            <a:ext cx="215758" cy="236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004B174A-FE8D-4891-8CF2-64B8E5E8D1FF}"/>
              </a:ext>
            </a:extLst>
          </p:cNvPr>
          <p:cNvSpPr/>
          <p:nvPr/>
        </p:nvSpPr>
        <p:spPr>
          <a:xfrm>
            <a:off x="678797" y="3437034"/>
            <a:ext cx="255305" cy="26576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5717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LIBID_ANIM" val="431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8439</TotalTime>
  <Words>1026</Words>
  <Application>Microsoft Office PowerPoint</Application>
  <PresentationFormat>宽屏</PresentationFormat>
  <Paragraphs>208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Bebas</vt:lpstr>
      <vt:lpstr>Helvetica Neue Medium</vt:lpstr>
      <vt:lpstr>OpenSans-Bold</vt:lpstr>
      <vt:lpstr>Source Han Sans CN</vt:lpstr>
      <vt:lpstr>Source Han Sans CN Medium</vt:lpstr>
      <vt:lpstr>等线</vt:lpstr>
      <vt:lpstr>思源黑体R</vt:lpstr>
      <vt:lpstr>Microsoft YaHei</vt:lpstr>
      <vt:lpstr>Microsoft YaHei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1 能力培养方案</vt:lpstr>
      <vt:lpstr>2 培训课程规划</vt:lpstr>
      <vt:lpstr>3 内训课程</vt:lpstr>
      <vt:lpstr>4 导师制度</vt:lpstr>
      <vt:lpstr>4 导师制度-导师职责</vt:lpstr>
      <vt:lpstr>4 导师制度-员工职责</vt:lpstr>
      <vt:lpstr>4 导师制度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葛 韵华</dc:creator>
  <cp:lastModifiedBy>怡</cp:lastModifiedBy>
  <cp:revision>1785</cp:revision>
  <dcterms:created xsi:type="dcterms:W3CDTF">2020-04-30T06:52:42Z</dcterms:created>
  <dcterms:modified xsi:type="dcterms:W3CDTF">2021-03-26T11:48:11Z</dcterms:modified>
</cp:coreProperties>
</file>