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4" r:id="rId5"/>
    <p:sldId id="412" r:id="rId6"/>
    <p:sldId id="413" r:id="rId7"/>
    <p:sldId id="41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V151-回购成交相关功能优化项</a:t>
            </a:r>
            <a:r>
              <a:rPr lang="zh-CN" altLang="en-US" dirty="0">
                <a:sym typeface="+mn-ea"/>
              </a:rPr>
              <a:t>目结项</a:t>
            </a:r>
            <a:r>
              <a:rPr lang="zh-CN" altLang="en-US" dirty="0">
                <a:sym typeface="+mn-ea"/>
              </a:rPr>
              <a:t>会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2021.2.26</a:t>
            </a:r>
            <a:endParaRPr lang="zh-CN" altLang="en-US" dirty="0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chemeClr val="tx1"/>
                </a:solidFill>
                <a:sym typeface="+mn-ea"/>
              </a:rPr>
              <a:t>项目实施情况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1575" y="1490400"/>
            <a:ext cx="10969200" cy="4759200"/>
          </a:xfrm>
        </p:spPr>
        <p:txBody>
          <a:bodyPr>
            <a:normAutofit/>
          </a:bodyPr>
          <a:lstStyle/>
          <a:p>
            <a:r>
              <a:rPr b="1">
                <a:sym typeface="+mn-ea"/>
              </a:rPr>
              <a:t>完成范围：</a:t>
            </a:r>
            <a:endParaRPr lang="en-US" altLang="zh-CN" b="1" dirty="0"/>
          </a:p>
          <a:p>
            <a:pPr lvl="1"/>
            <a:r>
              <a:rPr>
                <a:sym typeface="+mn-ea"/>
              </a:rPr>
              <a:t>质押式回购客户端查询优化</a:t>
            </a:r>
            <a:endParaRPr lang="en-US" altLang="zh-CN" dirty="0"/>
          </a:p>
          <a:p>
            <a:pPr lvl="1"/>
            <a:r>
              <a:rPr dirty="0"/>
              <a:t>质押式回购场务查询优化</a:t>
            </a:r>
            <a:endParaRPr dirty="0"/>
          </a:p>
          <a:p>
            <a:pPr lvl="1"/>
            <a:r>
              <a:rPr dirty="0"/>
              <a:t>质押式回购报价小白屏操作优化</a:t>
            </a:r>
            <a:endParaRPr lang="en-US" altLang="zh-CN" dirty="0"/>
          </a:p>
          <a:p>
            <a:pPr lvl="1"/>
            <a:r>
              <a:rPr>
                <a:sym typeface="+mn-ea"/>
              </a:rPr>
              <a:t>X-Repo报价行情优化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回购小助手</a:t>
            </a:r>
            <a:r>
              <a:rPr>
                <a:sym typeface="+mn-ea"/>
              </a:rPr>
              <a:t>优化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首页推荐</a:t>
            </a:r>
            <a:r>
              <a:rPr>
                <a:sym typeface="+mn-ea"/>
              </a:rPr>
              <a:t>优化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一站式权限问题修复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b="1">
                <a:sym typeface="+mn-ea"/>
              </a:rPr>
              <a:t>环境搭建时间：</a:t>
            </a:r>
            <a:endParaRPr b="1">
              <a:sym typeface="+mn-ea"/>
            </a:endParaRPr>
          </a:p>
          <a:p>
            <a:pPr lvl="1"/>
            <a:r>
              <a:rPr>
                <a:sym typeface="+mn-ea"/>
              </a:rPr>
              <a:t>使用了</a:t>
            </a:r>
            <a:r>
              <a:rPr lang="en-US" altLang="zh-CN">
                <a:sym typeface="+mn-ea"/>
              </a:rPr>
              <a:t>ST2</a:t>
            </a:r>
            <a:r>
              <a:rPr>
                <a:sym typeface="+mn-ea"/>
              </a:rPr>
              <a:t>环境，无</a:t>
            </a:r>
            <a:r>
              <a:rPr>
                <a:sym typeface="+mn-ea"/>
              </a:rPr>
              <a:t>环境搭建时间。</a:t>
            </a:r>
            <a:endParaRPr>
              <a:sym typeface="+mn-ea"/>
            </a:endParaRPr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项目成员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alt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</a:t>
            </a:r>
            <a:r>
              <a:rPr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项目负责人：刁望庆</a:t>
            </a:r>
            <a:endParaRPr alt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需求：</a:t>
            </a:r>
            <a:r>
              <a:rPr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王春辉</a:t>
            </a:r>
            <a:endParaRPr alt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/>
              <a:t>前端：</a:t>
            </a:r>
            <a:r>
              <a:rPr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丁强（春节前），庞苏瑶（春节后</a:t>
            </a:r>
            <a:r>
              <a:rPr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alt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>
                <a:sym typeface="+mn-ea"/>
              </a:rPr>
              <a:t>后端：</a:t>
            </a:r>
            <a:r>
              <a:rPr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吴波、左麟</a:t>
            </a:r>
            <a:endParaRPr alt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测试：</a:t>
            </a:r>
            <a:r>
              <a:rPr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胡彪</a:t>
            </a:r>
            <a:r>
              <a:rPr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（春节前），王莉（春节后）</a:t>
            </a:r>
            <a:endParaRPr alt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alt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>
              <a:sym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实际项目周期（二期）：</a:t>
            </a:r>
            <a:r>
              <a:rPr lang="en-US" altLang="zh-CN">
                <a:sym typeface="+mn-ea"/>
              </a:rPr>
              <a:t>2021/02/02-2021/02/26</a:t>
            </a:r>
            <a:endParaRPr lang="en-US" altLang="zh-CN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计划项目周期（二期）：</a:t>
            </a:r>
            <a:r>
              <a:rPr lang="en-US" altLang="zh-CN">
                <a:sym typeface="+mn-ea"/>
              </a:rPr>
              <a:t>2021/02/02-2021/02/26</a:t>
            </a:r>
            <a:endParaRPr lang="en-US" altLang="zh-CN" dirty="0"/>
          </a:p>
          <a:p>
            <a:endParaRPr alt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chemeClr val="tx1"/>
                </a:solidFill>
                <a:sym typeface="+mn-ea"/>
              </a:rPr>
              <a:t>交付物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</a:t>
            </a:r>
            <a:r>
              <a:rPr>
                <a:solidFill>
                  <a:schemeClr val="tx1"/>
                </a:solidFill>
                <a:sym typeface="+mn-ea"/>
              </a:rPr>
              <a:t>具体见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confluence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#85224</a:t>
            </a:r>
            <a:r>
              <a:rPr>
                <a:sym typeface="+mn-ea"/>
              </a:rPr>
              <a:t>代码</a:t>
            </a:r>
            <a:endParaRPr lang="en-US" altLang="zh-CN" dirty="0"/>
          </a:p>
          <a:p>
            <a:r>
              <a:rPr>
                <a:sym typeface="+mn-ea"/>
              </a:rPr>
              <a:t>数据库脚本提交变更记录</a:t>
            </a:r>
            <a:endParaRPr lang="en-US" altLang="zh-CN" dirty="0"/>
          </a:p>
          <a:p>
            <a:r>
              <a:rPr>
                <a:sym typeface="+mn-ea"/>
              </a:rPr>
              <a:t>概要设计</a:t>
            </a:r>
            <a:r>
              <a:rPr lang="en-US" altLang="zh-CN">
                <a:sym typeface="+mn-ea"/>
              </a:rPr>
              <a:t>Druid</a:t>
            </a:r>
            <a:r>
              <a:rPr>
                <a:sym typeface="+mn-ea"/>
              </a:rPr>
              <a:t>验证文档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Sonar</a:t>
            </a:r>
            <a:r>
              <a:rPr>
                <a:sym typeface="+mn-ea"/>
              </a:rPr>
              <a:t>扫描报告</a:t>
            </a:r>
            <a:endParaRPr lang="en-US" altLang="zh-CN" dirty="0"/>
          </a:p>
          <a:p>
            <a:r>
              <a:rPr>
                <a:sym typeface="+mn-ea"/>
              </a:rPr>
              <a:t>需求文档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chemeClr val="tx1"/>
                </a:solidFill>
                <a:sym typeface="+mn-ea"/>
              </a:rPr>
              <a:t>后续事项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限额导出全部的问题，数据结构比较复杂，数据量也比较大，尝试了几种方式都没办法在不扩大影响</a:t>
            </a:r>
            <a:r>
              <a:rPr lang="zh-CN" altLang="en-US" dirty="0"/>
              <a:t>范围的前提下</a:t>
            </a:r>
            <a:r>
              <a:rPr lang="zh-CN" altLang="en-US" dirty="0"/>
              <a:t>很好解决，该缺陷遗留。后续建议修改方向：</a:t>
            </a:r>
            <a:r>
              <a:rPr lang="en-US" altLang="zh-CN" dirty="0"/>
              <a:t>1.</a:t>
            </a:r>
            <a:r>
              <a:rPr lang="zh-CN" altLang="en-US" dirty="0"/>
              <a:t>修改额度生成逻辑，冗余一些内容。</a:t>
            </a:r>
            <a:r>
              <a:rPr lang="en-US" altLang="zh-CN" dirty="0"/>
              <a:t>2. </a:t>
            </a:r>
            <a:r>
              <a:rPr dirty="0"/>
              <a:t>使用</a:t>
            </a:r>
            <a:r>
              <a:rPr lang="zh-CN" altLang="en-US" dirty="0"/>
              <a:t>数据清洗方式定时生成查询快照。</a:t>
            </a:r>
            <a:endParaRPr lang="zh-CN" altLang="en-US" dirty="0"/>
          </a:p>
          <a:p>
            <a:r>
              <a:rPr lang="zh-CN" altLang="en-US" dirty="0"/>
              <a:t>功能与</a:t>
            </a:r>
            <a:r>
              <a:rPr lang="en-US" altLang="zh-CN" dirty="0"/>
              <a:t>153</a:t>
            </a:r>
            <a:r>
              <a:rPr dirty="0"/>
              <a:t>版本</a:t>
            </a:r>
            <a:r>
              <a:rPr lang="en-US" altLang="zh-CN" dirty="0"/>
              <a:t>“</a:t>
            </a:r>
            <a:r>
              <a:rPr dirty="0"/>
              <a:t>回购市场成交模块性能优化</a:t>
            </a:r>
            <a:r>
              <a:rPr lang="en-US" altLang="zh-CN" dirty="0"/>
              <a:t>”</a:t>
            </a:r>
            <a:r>
              <a:rPr dirty="0"/>
              <a:t>项目冲突较多，</a:t>
            </a:r>
            <a:r>
              <a:rPr dirty="0">
                <a:solidFill>
                  <a:srgbClr val="FF0000"/>
                </a:solidFill>
              </a:rPr>
              <a:t>后续合并需要注意</a:t>
            </a:r>
            <a:r>
              <a:rPr dirty="0"/>
              <a:t>。</a:t>
            </a:r>
            <a:endParaRPr dirty="0"/>
          </a:p>
          <a:p>
            <a:r>
              <a:rPr dirty="0"/>
              <a:t>回购很多查询功能复杂，一些功能问题和优化已在此项目完成，但查询耗时还是偏高，后续建议整体规划回购市场的查询功能，使用每日数据清洗的方式持久化历史数据，提高查询效率，彻底解决查询问题。</a:t>
            </a:r>
            <a:endParaRPr dirty="0"/>
          </a:p>
          <a:p>
            <a:r>
              <a:rPr dirty="0"/>
              <a:t>一站式权限问题，小项目对应环境没法验证</a:t>
            </a:r>
            <a:r>
              <a:rPr lang="en-US" altLang="zh-CN" dirty="0"/>
              <a:t>-&gt;</a:t>
            </a:r>
            <a:r>
              <a:rPr>
                <a:solidFill>
                  <a:srgbClr val="FF0000"/>
                </a:solidFill>
                <a:sym typeface="Wingdings" panose="05000000000000000000" pitchFamily="2" charset="2"/>
              </a:rPr>
              <a:t>集成后测试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小项目中的</a:t>
            </a:r>
            <a:r>
              <a:rPr lang="zh-CN" altLang="en-US"/>
              <a:t>问题以及解决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小项目负责人投入不够，很多时候只能远程遥控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-&gt;</a:t>
            </a:r>
            <a:r>
              <a:rPr lang="en-US" altLang="zh-CN" b="1" dirty="0">
                <a:solidFill>
                  <a:schemeClr val="accent1"/>
                </a:solidFill>
              </a:rPr>
              <a:t>BA</a:t>
            </a:r>
            <a:r>
              <a:rPr b="1" dirty="0">
                <a:solidFill>
                  <a:schemeClr val="accent1"/>
                </a:solidFill>
              </a:rPr>
              <a:t>帮助推进项目，确保项目按时完成。</a:t>
            </a:r>
            <a:endParaRPr lang="zh-CN" altLang="en-US" dirty="0"/>
          </a:p>
          <a:p>
            <a:r>
              <a:rPr lang="zh-CN" altLang="en-US" dirty="0">
                <a:solidFill>
                  <a:schemeClr val="tx1"/>
                </a:solidFill>
              </a:rPr>
              <a:t>人员受春节影响，请假天数较多。项目中断时间较长，开发不连续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-&gt;</a:t>
            </a:r>
            <a:r>
              <a:rPr b="1" dirty="0">
                <a:solidFill>
                  <a:schemeClr val="accent1"/>
                </a:solidFill>
              </a:rPr>
              <a:t>加快节前开发节奏，在节前完成了大部分功能，分多次进行验收，开发测试验收一步到位，逐个击破各个需求条目</a:t>
            </a:r>
            <a:r>
              <a:rPr b="1" dirty="0">
                <a:solidFill>
                  <a:schemeClr val="accent1"/>
                </a:solidFill>
              </a:rPr>
              <a:t>。</a:t>
            </a:r>
            <a:endParaRPr b="1" dirty="0">
              <a:solidFill>
                <a:schemeClr val="accent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中途人员调整，交接也由于春节原因没有提前进行</a:t>
            </a:r>
            <a:endParaRPr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1"/>
                </a:solidFill>
              </a:rPr>
              <a:t>-&gt;</a:t>
            </a:r>
            <a:r>
              <a:rPr b="1" dirty="0">
                <a:solidFill>
                  <a:schemeClr val="accent1"/>
                </a:solidFill>
              </a:rPr>
              <a:t>新入组同事高度投入，原组同事多次支持，确保了工作顺利交接，项目按时</a:t>
            </a:r>
            <a:r>
              <a:rPr b="1" dirty="0">
                <a:solidFill>
                  <a:schemeClr val="accent1"/>
                </a:solidFill>
              </a:rPr>
              <a:t>完成。</a:t>
            </a:r>
            <a:endParaRPr b="1" dirty="0">
              <a:solidFill>
                <a:schemeClr val="accent1"/>
              </a:solidFill>
            </a:endParaRPr>
          </a:p>
          <a:p>
            <a:pPr lvl="0"/>
            <a:r>
              <a:rPr dirty="0">
                <a:solidFill>
                  <a:schemeClr val="tx1"/>
                </a:solidFill>
              </a:rPr>
              <a:t>项目过程中环境发生异常</a:t>
            </a:r>
            <a:endParaRPr dirty="0">
              <a:solidFill>
                <a:schemeClr val="tx1"/>
              </a:solidFill>
            </a:endParaRPr>
          </a:p>
          <a:p>
            <a:pPr lvl="1"/>
            <a:r>
              <a:rPr lang="en-US" altLang="zh-CN" b="1">
                <a:solidFill>
                  <a:schemeClr val="accent1"/>
                </a:solidFill>
                <a:sym typeface="+mn-ea"/>
              </a:rPr>
              <a:t>-&gt;</a:t>
            </a:r>
            <a:r>
              <a:rPr b="1">
                <a:solidFill>
                  <a:schemeClr val="accent1"/>
                </a:solidFill>
                <a:sym typeface="+mn-ea"/>
              </a:rPr>
              <a:t>组外同事多次支持进行问题排查，应急开市，数据拷贝等等，保证没有因为环境问题阻断项目的开发测试和验收。</a:t>
            </a:r>
            <a:endParaRPr b="1" dirty="0">
              <a:solidFill>
                <a:schemeClr val="accent1"/>
              </a:solidFill>
            </a:endParaRPr>
          </a:p>
          <a:p>
            <a:pPr lvl="1"/>
            <a:endParaRPr b="1" dirty="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WPS 演示</Application>
  <PresentationFormat>宽屏</PresentationFormat>
  <Paragraphs>61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V151-回购成交相关功能优化项目结项会</vt:lpstr>
      <vt:lpstr>项目实施情况</vt:lpstr>
      <vt:lpstr>项目成员</vt:lpstr>
      <vt:lpstr>交付物-具体见confluence</vt:lpstr>
      <vt:lpstr>后续事项</vt:lpstr>
      <vt:lpstr>小项目中的问题以及解决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小猫无痕</cp:lastModifiedBy>
  <cp:revision>194</cp:revision>
  <dcterms:created xsi:type="dcterms:W3CDTF">2019-06-19T02:08:00Z</dcterms:created>
  <dcterms:modified xsi:type="dcterms:W3CDTF">2021-02-26T12:02:41Z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