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215"/>
          <p:cNvSpPr/>
          <p:nvPr/>
        </p:nvSpPr>
        <p:spPr>
          <a:xfrm>
            <a:off x="1129030" y="1256030"/>
            <a:ext cx="9554845" cy="4579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成交组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841240" y="1731645"/>
            <a:ext cx="1974215" cy="92900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场务端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2204352" y="3370658"/>
            <a:ext cx="1376719" cy="350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tbs-dp-msc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60335" y="3005455"/>
            <a:ext cx="2803525" cy="22733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成交共享中心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0372" y="3370658"/>
            <a:ext cx="1376719" cy="350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ssc-dp-dealqry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80267" y="2083513"/>
            <a:ext cx="1376719" cy="350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场务端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3985" y="3005455"/>
            <a:ext cx="3437890" cy="227457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场务服务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92250" y="3977640"/>
            <a:ext cx="1476375" cy="100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回购订单快照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tbs-u-crpoquotedetail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7695" y="3977640"/>
            <a:ext cx="1514475" cy="1000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现券报价查询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tbs-u-cbtquotedetail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60105" y="3977640"/>
            <a:ext cx="1376680" cy="732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现券报价查询</a:t>
            </a: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ssc-ur-deal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22520" y="3005455"/>
            <a:ext cx="2776855" cy="227393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场务服务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41912" y="3370658"/>
            <a:ext cx="1376719" cy="350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tbs-dp-drv</a:t>
            </a:r>
            <a:r>
              <a:rPr lang="en-US" altLang="zh-CN" sz="1200" dirty="0">
                <a:solidFill>
                  <a:schemeClr val="tx1"/>
                </a:solidFill>
              </a:rPr>
              <a:t>msc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1010" y="3977640"/>
            <a:ext cx="1377315" cy="912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存单路演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tbs-ur-ncdquotedetail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WPS 演示</Application>
  <PresentationFormat>宽屏</PresentationFormat>
  <Paragraphs>30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小猫无痕</cp:lastModifiedBy>
  <cp:revision>173</cp:revision>
  <dcterms:created xsi:type="dcterms:W3CDTF">2019-06-19T02:08:00Z</dcterms:created>
  <dcterms:modified xsi:type="dcterms:W3CDTF">2021-03-18T12:30:55Z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