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270" autoAdjust="0"/>
  </p:normalViewPr>
  <p:slideViewPr>
    <p:cSldViewPr snapToGrid="0">
      <p:cViewPr varScale="1">
        <p:scale>
          <a:sx n="98" d="100"/>
          <a:sy n="98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F279B-B301-47B6-B714-222260B25CB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D08F0-F11F-4C35-B1F3-28C6561C4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25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B37AA-FF0B-41F8-972B-08EFA2EC8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932E90-092C-43CE-A83C-E99C39F8A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0E4576-C34A-45CB-AD98-DCA44B17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4C92-2768-4AD6-B164-CD18C54AB038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4E049-02F0-4102-954F-2A58E37C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0C8247-3945-445D-8594-A1EA9945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3BD9-5043-4CC9-A5A1-9C476B357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47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6F612-7683-45DC-A773-59ABF054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70833C-DA71-4CE1-B998-29F22C698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0DD05-918A-429C-A39E-0B7CABAB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4C92-2768-4AD6-B164-CD18C54AB038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2655B0-F2BC-4669-90CB-E7F65667A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714131-3CB4-4C77-8D1D-F7642DBD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3BD9-5043-4CC9-A5A1-9C476B357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14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5E6A82-3A02-45C3-9244-E8726B3E6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44FC42-5DE0-4ECE-B969-8E6320D2F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21F41-33DE-4898-A64A-D4296A353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4C92-2768-4AD6-B164-CD18C54AB038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27166-FEB5-4BAC-A8C1-3B0F1CF6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609E9-E93F-434D-AF45-3279DBDE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3BD9-5043-4CC9-A5A1-9C476B357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46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AE928-2F74-4B24-983C-97100FD6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848B29-B497-418F-BC58-BAFFC1E88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C60CCA-4E6B-483F-8F55-B83D1DEF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4C92-2768-4AD6-B164-CD18C54AB038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EF287E-FDB0-49C9-97AF-3733C615C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5FBE3-C1B8-4E72-95A6-A1BEFE60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3BD9-5043-4CC9-A5A1-9C476B357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42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A31F3-365D-43D8-9390-7976B15AE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9F2DF3-49B4-4160-9350-E1E88CE5B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E3759A-40C7-41E0-A35B-B173F3331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4C92-2768-4AD6-B164-CD18C54AB038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98534-2CBA-4D17-B5CD-A5D3CBA52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8CEFC5-AFB0-4C8E-9F3B-2664CABD1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3BD9-5043-4CC9-A5A1-9C476B357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12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0685B-5A11-4F5F-8FFA-B774B550D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5E033-8DD9-4FFA-883C-E0076B6AD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649B31-CBF8-4884-B31B-07F13892C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7575D6-A969-4645-A20B-842E8154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4C92-2768-4AD6-B164-CD18C54AB038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13203B-67B0-4BAF-916D-624C3275A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6BAD41-9A58-412A-82BB-9324F207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3BD9-5043-4CC9-A5A1-9C476B357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31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AA058-5EFF-4D56-9360-49552EEBF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01744C-44F3-43A4-A669-398BA527E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41A7F7-26C0-4726-9787-D69C51C96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71F6AF-3370-4D10-9195-979D5F59B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D0743C-7D76-4962-91D7-084C9AB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4BFF03-19C3-4FE2-A98B-7855C88AE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4C92-2768-4AD6-B164-CD18C54AB038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1D3593-E06F-4159-8CF6-46330686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91C124-A51C-4C76-B3EC-43E6FAC5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3BD9-5043-4CC9-A5A1-9C476B357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41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8C172-118D-4A99-B6D0-610C93E45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560EE7-388F-4935-80A0-403EAD20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4C92-2768-4AD6-B164-CD18C54AB038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A5AAD8-E2B1-42C7-87C8-F2E8DFF31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9D87D4-D65F-4CA8-9E49-AE9CB84C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3BD9-5043-4CC9-A5A1-9C476B357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34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371FA0-A1A5-4AE9-8973-547684347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4C92-2768-4AD6-B164-CD18C54AB038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8A72D8-16B7-480E-B3C1-84CACDDED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297DD2-1170-4557-9F08-F6CA4C52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3BD9-5043-4CC9-A5A1-9C476B357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52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B1ACA-47C2-437E-B9E8-251C6CC7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FF4CF-15E2-4F34-AA67-C207C2491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D483A2-1E31-4D75-868A-32CB0D519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92FCBE-66EC-4FE1-8092-6FA0DF044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4C92-2768-4AD6-B164-CD18C54AB038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D42E00-DC13-456A-9BD6-9FF195CF3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1ACE20-3594-4E14-8402-869EFDEAD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3BD9-5043-4CC9-A5A1-9C476B357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96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8CFF4-0411-41D4-9DC4-1588FBBA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081377-B02D-4BAE-8B0A-FC6A59EE0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F8723E-F7A9-47E3-AF21-0D6B4D32F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49E4E7-C67C-4DEE-A617-F89AC863B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4C92-2768-4AD6-B164-CD18C54AB038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8F2234-F4EF-4C90-B5C0-67AE5B41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628C53-5017-4483-A429-028AF73B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3BD9-5043-4CC9-A5A1-9C476B357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49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AB79E0-07C9-4DF4-A4D5-B0889BB0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2354DB-52CC-4229-8236-9B40AC82E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32E4D-8F06-4CCE-8EBA-4A8C078F3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44C92-2768-4AD6-B164-CD18C54AB038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30A33E-1A2B-4A5A-B27C-82CC941D0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60B342-6219-4156-983B-C5A3CC05C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53BD9-5043-4CC9-A5A1-9C476B357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04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矩形 325">
            <a:extLst>
              <a:ext uri="{FF2B5EF4-FFF2-40B4-BE49-F238E27FC236}">
                <a16:creationId xmlns:a16="http://schemas.microsoft.com/office/drawing/2014/main" id="{A3231FD6-B24F-4A23-A313-B22506F29485}"/>
              </a:ext>
            </a:extLst>
          </p:cNvPr>
          <p:cNvSpPr/>
          <p:nvPr/>
        </p:nvSpPr>
        <p:spPr>
          <a:xfrm>
            <a:off x="10490265" y="4695645"/>
            <a:ext cx="1442498" cy="1924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图例</a:t>
            </a:r>
          </a:p>
        </p:txBody>
      </p:sp>
      <p:sp>
        <p:nvSpPr>
          <p:cNvPr id="338" name="矩形 337">
            <a:extLst>
              <a:ext uri="{FF2B5EF4-FFF2-40B4-BE49-F238E27FC236}">
                <a16:creationId xmlns:a16="http://schemas.microsoft.com/office/drawing/2014/main" id="{5CC6C295-EFCE-4E49-B559-FACA2A760B63}"/>
              </a:ext>
            </a:extLst>
          </p:cNvPr>
          <p:cNvSpPr/>
          <p:nvPr/>
        </p:nvSpPr>
        <p:spPr>
          <a:xfrm>
            <a:off x="10697407" y="5023979"/>
            <a:ext cx="1028214" cy="3991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一期实现</a:t>
            </a: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7CD074D5-3A96-489A-867D-5252282C4FED}"/>
              </a:ext>
            </a:extLst>
          </p:cNvPr>
          <p:cNvSpPr/>
          <p:nvPr/>
        </p:nvSpPr>
        <p:spPr>
          <a:xfrm>
            <a:off x="445681" y="1436167"/>
            <a:ext cx="9403908" cy="2088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客户端</a:t>
            </a:r>
          </a:p>
        </p:txBody>
      </p:sp>
      <p:sp>
        <p:nvSpPr>
          <p:cNvPr id="278" name="矩形 277">
            <a:extLst>
              <a:ext uri="{FF2B5EF4-FFF2-40B4-BE49-F238E27FC236}">
                <a16:creationId xmlns:a16="http://schemas.microsoft.com/office/drawing/2014/main" id="{C4F35B84-65B5-4CED-89AF-CE2FBC55D2AD}"/>
              </a:ext>
            </a:extLst>
          </p:cNvPr>
          <p:cNvSpPr/>
          <p:nvPr/>
        </p:nvSpPr>
        <p:spPr>
          <a:xfrm>
            <a:off x="2591823" y="1862177"/>
            <a:ext cx="1632898" cy="152185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用户登录</a:t>
            </a:r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D698490F-059B-4663-8AB7-F1A5671B708E}"/>
              </a:ext>
            </a:extLst>
          </p:cNvPr>
          <p:cNvSpPr/>
          <p:nvPr/>
        </p:nvSpPr>
        <p:spPr>
          <a:xfrm>
            <a:off x="2733942" y="2190193"/>
            <a:ext cx="1376719" cy="350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信息校验</a:t>
            </a:r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6F3E2EB2-D05B-4FD8-ACBE-AD2819CE2301}"/>
              </a:ext>
            </a:extLst>
          </p:cNvPr>
          <p:cNvSpPr/>
          <p:nvPr/>
        </p:nvSpPr>
        <p:spPr>
          <a:xfrm>
            <a:off x="2733941" y="2787114"/>
            <a:ext cx="1376719" cy="350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用户登录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EEC9472-1A3F-4900-B8DE-4D325FC5545E}"/>
              </a:ext>
            </a:extLst>
          </p:cNvPr>
          <p:cNvSpPr/>
          <p:nvPr/>
        </p:nvSpPr>
        <p:spPr>
          <a:xfrm>
            <a:off x="445681" y="85709"/>
            <a:ext cx="9300104" cy="10781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18248956-BA0D-455D-B7D5-EF6B426715D7}"/>
              </a:ext>
            </a:extLst>
          </p:cNvPr>
          <p:cNvSpPr/>
          <p:nvPr/>
        </p:nvSpPr>
        <p:spPr>
          <a:xfrm>
            <a:off x="5919876" y="685287"/>
            <a:ext cx="1660958" cy="3654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双因素登录维护</a:t>
            </a:r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89A90B49-F67C-4358-ADB7-3542B7B114C9}"/>
              </a:ext>
            </a:extLst>
          </p:cNvPr>
          <p:cNvSpPr/>
          <p:nvPr/>
        </p:nvSpPr>
        <p:spPr>
          <a:xfrm>
            <a:off x="2591823" y="674424"/>
            <a:ext cx="1660959" cy="3654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用户身份维护</a:t>
            </a:r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68D2E566-1C40-42FD-AE18-9DE1ECDBBA6C}"/>
              </a:ext>
            </a:extLst>
          </p:cNvPr>
          <p:cNvSpPr/>
          <p:nvPr/>
        </p:nvSpPr>
        <p:spPr>
          <a:xfrm>
            <a:off x="4516904" y="113754"/>
            <a:ext cx="994733" cy="365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共享</a:t>
            </a:r>
            <a:r>
              <a:rPr lang="en-US" altLang="zh-CN" sz="1200" b="1" dirty="0">
                <a:solidFill>
                  <a:schemeClr val="tx1"/>
                </a:solidFill>
              </a:rPr>
              <a:t>-</a:t>
            </a:r>
            <a:r>
              <a:rPr lang="zh-CN" altLang="en-US" sz="1200" b="1" dirty="0">
                <a:solidFill>
                  <a:schemeClr val="tx1"/>
                </a:solidFill>
              </a:rPr>
              <a:t>基础数据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F9A8EA0-BF24-444A-9037-EC6E0229DCBD}"/>
              </a:ext>
            </a:extLst>
          </p:cNvPr>
          <p:cNvCxnSpPr>
            <a:cxnSpLocks/>
          </p:cNvCxnSpPr>
          <p:nvPr/>
        </p:nvCxnSpPr>
        <p:spPr>
          <a:xfrm>
            <a:off x="3193366" y="1163858"/>
            <a:ext cx="0" cy="27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283">
            <a:extLst>
              <a:ext uri="{FF2B5EF4-FFF2-40B4-BE49-F238E27FC236}">
                <a16:creationId xmlns:a16="http://schemas.microsoft.com/office/drawing/2014/main" id="{3B8987BD-2527-42EB-AEC0-D9DD7A1A8AD1}"/>
              </a:ext>
            </a:extLst>
          </p:cNvPr>
          <p:cNvCxnSpPr>
            <a:cxnSpLocks/>
          </p:cNvCxnSpPr>
          <p:nvPr/>
        </p:nvCxnSpPr>
        <p:spPr>
          <a:xfrm>
            <a:off x="7771344" y="1163858"/>
            <a:ext cx="0" cy="27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95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图示&#10;&#10;描述已自动生成">
            <a:extLst>
              <a:ext uri="{FF2B5EF4-FFF2-40B4-BE49-F238E27FC236}">
                <a16:creationId xmlns:a16="http://schemas.microsoft.com/office/drawing/2014/main" id="{6491FEF8-ED56-40A4-AA0F-F5FBEA370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75" y="1566743"/>
            <a:ext cx="8504657" cy="51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9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A3EE5CBF-4207-48F7-9CCC-F0BB55939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08" y="904672"/>
            <a:ext cx="11331961" cy="578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5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22</Words>
  <Application>Microsoft Office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 安如</dc:creator>
  <cp:lastModifiedBy>18808 18808</cp:lastModifiedBy>
  <cp:revision>55</cp:revision>
  <dcterms:created xsi:type="dcterms:W3CDTF">2020-08-31T09:44:04Z</dcterms:created>
  <dcterms:modified xsi:type="dcterms:W3CDTF">2021-03-18T05:45:37Z</dcterms:modified>
</cp:coreProperties>
</file>