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6"/>
  </p:handoutMasterIdLst>
  <p:sldIdLst>
    <p:sldId id="256" r:id="rId5"/>
    <p:sldId id="257" r:id="rId6"/>
    <p:sldId id="271" r:id="rId7"/>
    <p:sldId id="261" r:id="rId8"/>
    <p:sldId id="272" r:id="rId9"/>
    <p:sldId id="276" r:id="rId10"/>
    <p:sldId id="267" r:id="rId11"/>
    <p:sldId id="268" r:id="rId12"/>
    <p:sldId id="270" r:id="rId13"/>
    <p:sldId id="277"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7C1A2C-F754-4058-AB0B-EB2EB1EEB555}" v="39" dt="2020-03-31T06:42:18.504"/>
    <p1510:client id="{B55604E7-EBC4-4F0E-9FDB-C54CAF39766F}" v="2898" dt="2020-03-31T06:19:25.5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97" d="100"/>
          <a:sy n="97" d="100"/>
        </p:scale>
        <p:origin x="86" y="353"/>
      </p:cViewPr>
      <p:guideLst/>
    </p:cSldViewPr>
  </p:slideViewPr>
  <p:notesTextViewPr>
    <p:cViewPr>
      <p:scale>
        <a:sx n="1" d="1"/>
        <a:sy n="1" d="1"/>
      </p:scale>
      <p:origin x="0" y="0"/>
    </p:cViewPr>
  </p:notesTextViewPr>
  <p:notesViewPr>
    <p:cSldViewPr snapToGrid="0">
      <p:cViewPr varScale="1">
        <p:scale>
          <a:sx n="83" d="100"/>
          <a:sy n="83" d="100"/>
        </p:scale>
        <p:origin x="1995"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iming Hu" userId="5bdf16fa-805e-4d5c-bee2-29bedc9823dc" providerId="ADAL" clId="{7454BCA5-E5C2-4743-9E57-887021092D3F}"/>
    <pc:docChg chg="undo redo custSel addSld delSld modSld">
      <pc:chgData name="Suiming Hu" userId="5bdf16fa-805e-4d5c-bee2-29bedc9823dc" providerId="ADAL" clId="{7454BCA5-E5C2-4743-9E57-887021092D3F}" dt="2020-03-24T06:25:55.950" v="4274"/>
      <pc:docMkLst>
        <pc:docMk/>
      </pc:docMkLst>
      <pc:sldChg chg="modSp mod">
        <pc:chgData name="Suiming Hu" userId="5bdf16fa-805e-4d5c-bee2-29bedc9823dc" providerId="ADAL" clId="{7454BCA5-E5C2-4743-9E57-887021092D3F}" dt="2020-03-23T11:37:24.716" v="61"/>
        <pc:sldMkLst>
          <pc:docMk/>
          <pc:sldMk cId="909056934" sldId="256"/>
        </pc:sldMkLst>
        <pc:spChg chg="mod">
          <ac:chgData name="Suiming Hu" userId="5bdf16fa-805e-4d5c-bee2-29bedc9823dc" providerId="ADAL" clId="{7454BCA5-E5C2-4743-9E57-887021092D3F}" dt="2020-03-23T11:37:11.776" v="55" actId="20577"/>
          <ac:spMkLst>
            <pc:docMk/>
            <pc:sldMk cId="909056934" sldId="256"/>
            <ac:spMk id="2" creationId="{B28B749A-1F70-425B-ADD5-1EB1EA462B25}"/>
          </ac:spMkLst>
        </pc:spChg>
        <pc:spChg chg="mod">
          <ac:chgData name="Suiming Hu" userId="5bdf16fa-805e-4d5c-bee2-29bedc9823dc" providerId="ADAL" clId="{7454BCA5-E5C2-4743-9E57-887021092D3F}" dt="2020-03-23T11:37:24.716" v="61"/>
          <ac:spMkLst>
            <pc:docMk/>
            <pc:sldMk cId="909056934" sldId="256"/>
            <ac:spMk id="3" creationId="{9D255E64-87E6-4514-99E5-3874E4816EB3}"/>
          </ac:spMkLst>
        </pc:spChg>
      </pc:sldChg>
      <pc:sldChg chg="modSp mod">
        <pc:chgData name="Suiming Hu" userId="5bdf16fa-805e-4d5c-bee2-29bedc9823dc" providerId="ADAL" clId="{7454BCA5-E5C2-4743-9E57-887021092D3F}" dt="2020-03-23T12:45:17.472" v="1331" actId="20577"/>
        <pc:sldMkLst>
          <pc:docMk/>
          <pc:sldMk cId="3237442855" sldId="257"/>
        </pc:sldMkLst>
        <pc:spChg chg="mod">
          <ac:chgData name="Suiming Hu" userId="5bdf16fa-805e-4d5c-bee2-29bedc9823dc" providerId="ADAL" clId="{7454BCA5-E5C2-4743-9E57-887021092D3F}" dt="2020-03-23T12:45:17.472" v="1331" actId="20577"/>
          <ac:spMkLst>
            <pc:docMk/>
            <pc:sldMk cId="3237442855" sldId="257"/>
            <ac:spMk id="3" creationId="{7F3B717D-E594-477D-9538-2704A7D4F40B}"/>
          </ac:spMkLst>
        </pc:spChg>
      </pc:sldChg>
      <pc:sldChg chg="addSp delSp modSp mod">
        <pc:chgData name="Suiming Hu" userId="5bdf16fa-805e-4d5c-bee2-29bedc9823dc" providerId="ADAL" clId="{7454BCA5-E5C2-4743-9E57-887021092D3F}" dt="2020-03-24T05:55:58.433" v="2641" actId="20577"/>
        <pc:sldMkLst>
          <pc:docMk/>
          <pc:sldMk cId="3255284615" sldId="261"/>
        </pc:sldMkLst>
        <pc:spChg chg="mod">
          <ac:chgData name="Suiming Hu" userId="5bdf16fa-805e-4d5c-bee2-29bedc9823dc" providerId="ADAL" clId="{7454BCA5-E5C2-4743-9E57-887021092D3F}" dt="2020-03-24T05:33:06.161" v="1655"/>
          <ac:spMkLst>
            <pc:docMk/>
            <pc:sldMk cId="3255284615" sldId="261"/>
            <ac:spMk id="2" creationId="{EDA9306F-06B6-49DC-A2E7-DEF3F5D39BCA}"/>
          </ac:spMkLst>
        </pc:spChg>
        <pc:spChg chg="mod">
          <ac:chgData name="Suiming Hu" userId="5bdf16fa-805e-4d5c-bee2-29bedc9823dc" providerId="ADAL" clId="{7454BCA5-E5C2-4743-9E57-887021092D3F}" dt="2020-03-24T05:49:43.792" v="2210" actId="255"/>
          <ac:spMkLst>
            <pc:docMk/>
            <pc:sldMk cId="3255284615" sldId="261"/>
            <ac:spMk id="12" creationId="{0B2FFCFE-89A4-4A31-9480-FAE0FDCC793E}"/>
          </ac:spMkLst>
        </pc:spChg>
        <pc:spChg chg="add del mod">
          <ac:chgData name="Suiming Hu" userId="5bdf16fa-805e-4d5c-bee2-29bedc9823dc" providerId="ADAL" clId="{7454BCA5-E5C2-4743-9E57-887021092D3F}" dt="2020-03-24T05:50:13.493" v="2214" actId="2711"/>
          <ac:spMkLst>
            <pc:docMk/>
            <pc:sldMk cId="3255284615" sldId="261"/>
            <ac:spMk id="15" creationId="{0C7DC9AD-662A-40FE-AB0E-22C95D3A11E5}"/>
          </ac:spMkLst>
        </pc:spChg>
        <pc:spChg chg="mod">
          <ac:chgData name="Suiming Hu" userId="5bdf16fa-805e-4d5c-bee2-29bedc9823dc" providerId="ADAL" clId="{7454BCA5-E5C2-4743-9E57-887021092D3F}" dt="2020-03-24T05:50:24.390" v="2216" actId="27636"/>
          <ac:spMkLst>
            <pc:docMk/>
            <pc:sldMk cId="3255284615" sldId="261"/>
            <ac:spMk id="16" creationId="{D1A12032-5EBF-4725-AF10-47BE2DB58905}"/>
          </ac:spMkLst>
        </pc:spChg>
        <pc:spChg chg="mod">
          <ac:chgData name="Suiming Hu" userId="5bdf16fa-805e-4d5c-bee2-29bedc9823dc" providerId="ADAL" clId="{7454BCA5-E5C2-4743-9E57-887021092D3F}" dt="2020-03-24T05:50:33.354" v="2218" actId="27636"/>
          <ac:spMkLst>
            <pc:docMk/>
            <pc:sldMk cId="3255284615" sldId="261"/>
            <ac:spMk id="18" creationId="{2A1EF924-0747-4CB6-AB15-D73A150A882C}"/>
          </ac:spMkLst>
        </pc:spChg>
        <pc:spChg chg="mod">
          <ac:chgData name="Suiming Hu" userId="5bdf16fa-805e-4d5c-bee2-29bedc9823dc" providerId="ADAL" clId="{7454BCA5-E5C2-4743-9E57-887021092D3F}" dt="2020-03-24T05:50:38.339" v="2220" actId="27636"/>
          <ac:spMkLst>
            <pc:docMk/>
            <pc:sldMk cId="3255284615" sldId="261"/>
            <ac:spMk id="19" creationId="{1644E63A-E358-43A2-A3B0-C456144846E8}"/>
          </ac:spMkLst>
        </pc:spChg>
        <pc:spChg chg="mod">
          <ac:chgData name="Suiming Hu" userId="5bdf16fa-805e-4d5c-bee2-29bedc9823dc" providerId="ADAL" clId="{7454BCA5-E5C2-4743-9E57-887021092D3F}" dt="2020-03-24T05:51:36.487" v="2277"/>
          <ac:spMkLst>
            <pc:docMk/>
            <pc:sldMk cId="3255284615" sldId="261"/>
            <ac:spMk id="23" creationId="{A62E540D-3CC1-4118-AE6B-E0C8C7DBEE55}"/>
          </ac:spMkLst>
        </pc:spChg>
        <pc:spChg chg="mod">
          <ac:chgData name="Suiming Hu" userId="5bdf16fa-805e-4d5c-bee2-29bedc9823dc" providerId="ADAL" clId="{7454BCA5-E5C2-4743-9E57-887021092D3F}" dt="2020-03-24T05:50:49.719" v="2222" actId="255"/>
          <ac:spMkLst>
            <pc:docMk/>
            <pc:sldMk cId="3255284615" sldId="261"/>
            <ac:spMk id="24" creationId="{E935B48B-B759-4D39-9496-1C76482F5530}"/>
          </ac:spMkLst>
        </pc:spChg>
        <pc:spChg chg="mod">
          <ac:chgData name="Suiming Hu" userId="5bdf16fa-805e-4d5c-bee2-29bedc9823dc" providerId="ADAL" clId="{7454BCA5-E5C2-4743-9E57-887021092D3F}" dt="2020-03-24T05:51:08.354" v="2243"/>
          <ac:spMkLst>
            <pc:docMk/>
            <pc:sldMk cId="3255284615" sldId="261"/>
            <ac:spMk id="25" creationId="{16116B97-1F8E-42CA-A3C4-1AFA339D07F3}"/>
          </ac:spMkLst>
        </pc:spChg>
        <pc:spChg chg="mod">
          <ac:chgData name="Suiming Hu" userId="5bdf16fa-805e-4d5c-bee2-29bedc9823dc" providerId="ADAL" clId="{7454BCA5-E5C2-4743-9E57-887021092D3F}" dt="2020-03-24T05:54:13.111" v="2485" actId="20577"/>
          <ac:spMkLst>
            <pc:docMk/>
            <pc:sldMk cId="3255284615" sldId="261"/>
            <ac:spMk id="26" creationId="{A2AF4FE9-C42E-48DA-A518-2D6F5241EE17}"/>
          </ac:spMkLst>
        </pc:spChg>
        <pc:spChg chg="mod">
          <ac:chgData name="Suiming Hu" userId="5bdf16fa-805e-4d5c-bee2-29bedc9823dc" providerId="ADAL" clId="{7454BCA5-E5C2-4743-9E57-887021092D3F}" dt="2020-03-24T05:50:49.719" v="2222" actId="255"/>
          <ac:spMkLst>
            <pc:docMk/>
            <pc:sldMk cId="3255284615" sldId="261"/>
            <ac:spMk id="27" creationId="{C82C76E8-EC7E-4BEC-B472-35CD74884C5F}"/>
          </ac:spMkLst>
        </pc:spChg>
        <pc:spChg chg="mod">
          <ac:chgData name="Suiming Hu" userId="5bdf16fa-805e-4d5c-bee2-29bedc9823dc" providerId="ADAL" clId="{7454BCA5-E5C2-4743-9E57-887021092D3F}" dt="2020-03-24T05:55:16.511" v="2573"/>
          <ac:spMkLst>
            <pc:docMk/>
            <pc:sldMk cId="3255284615" sldId="261"/>
            <ac:spMk id="28" creationId="{62F063ED-2699-42DE-A12D-7C44FFE6AA27}"/>
          </ac:spMkLst>
        </pc:spChg>
        <pc:spChg chg="mod">
          <ac:chgData name="Suiming Hu" userId="5bdf16fa-805e-4d5c-bee2-29bedc9823dc" providerId="ADAL" clId="{7454BCA5-E5C2-4743-9E57-887021092D3F}" dt="2020-03-24T05:55:58.433" v="2641" actId="20577"/>
          <ac:spMkLst>
            <pc:docMk/>
            <pc:sldMk cId="3255284615" sldId="261"/>
            <ac:spMk id="29" creationId="{D68159AA-626C-477E-93AD-F14C17D23C46}"/>
          </ac:spMkLst>
        </pc:spChg>
        <pc:spChg chg="mod">
          <ac:chgData name="Suiming Hu" userId="5bdf16fa-805e-4d5c-bee2-29bedc9823dc" providerId="ADAL" clId="{7454BCA5-E5C2-4743-9E57-887021092D3F}" dt="2020-03-24T05:50:49.719" v="2222" actId="255"/>
          <ac:spMkLst>
            <pc:docMk/>
            <pc:sldMk cId="3255284615" sldId="261"/>
            <ac:spMk id="30" creationId="{CFA717D3-1C4F-44E0-ABD9-3B16BC148BDB}"/>
          </ac:spMkLst>
        </pc:spChg>
        <pc:spChg chg="mod">
          <ac:chgData name="Suiming Hu" userId="5bdf16fa-805e-4d5c-bee2-29bedc9823dc" providerId="ADAL" clId="{7454BCA5-E5C2-4743-9E57-887021092D3F}" dt="2020-03-24T05:50:49.719" v="2222" actId="255"/>
          <ac:spMkLst>
            <pc:docMk/>
            <pc:sldMk cId="3255284615" sldId="261"/>
            <ac:spMk id="31" creationId="{9586FD7B-2030-4F32-ABE3-E5373B64510A}"/>
          </ac:spMkLst>
        </pc:spChg>
        <pc:graphicFrameChg chg="mod">
          <ac:chgData name="Suiming Hu" userId="5bdf16fa-805e-4d5c-bee2-29bedc9823dc" providerId="ADAL" clId="{7454BCA5-E5C2-4743-9E57-887021092D3F}" dt="2020-03-24T05:36:57.444" v="1689"/>
          <ac:graphicFrameMkLst>
            <pc:docMk/>
            <pc:sldMk cId="3255284615" sldId="261"/>
            <ac:graphicFrameMk id="8" creationId="{B3169A82-AF55-4147-B7CC-9FF5B8F474F1}"/>
          </ac:graphicFrameMkLst>
        </pc:graphicFrameChg>
      </pc:sldChg>
      <pc:sldChg chg="del">
        <pc:chgData name="Suiming Hu" userId="5bdf16fa-805e-4d5c-bee2-29bedc9823dc" providerId="ADAL" clId="{7454BCA5-E5C2-4743-9E57-887021092D3F}" dt="2020-03-24T05:56:11.932" v="2642" actId="2696"/>
        <pc:sldMkLst>
          <pc:docMk/>
          <pc:sldMk cId="2897063955" sldId="263"/>
        </pc:sldMkLst>
      </pc:sldChg>
      <pc:sldChg chg="modSp">
        <pc:chgData name="Suiming Hu" userId="5bdf16fa-805e-4d5c-bee2-29bedc9823dc" providerId="ADAL" clId="{7454BCA5-E5C2-4743-9E57-887021092D3F}" dt="2020-03-24T06:09:32.206" v="2741" actId="20577"/>
        <pc:sldMkLst>
          <pc:docMk/>
          <pc:sldMk cId="2417904037" sldId="265"/>
        </pc:sldMkLst>
        <pc:graphicFrameChg chg="mod">
          <ac:chgData name="Suiming Hu" userId="5bdf16fa-805e-4d5c-bee2-29bedc9823dc" providerId="ADAL" clId="{7454BCA5-E5C2-4743-9E57-887021092D3F}" dt="2020-03-24T06:09:32.206" v="2741" actId="20577"/>
          <ac:graphicFrameMkLst>
            <pc:docMk/>
            <pc:sldMk cId="2417904037" sldId="265"/>
            <ac:graphicFrameMk id="7" creationId="{2183CF62-F9FF-4796-8036-8C7FA767D3BC}"/>
          </ac:graphicFrameMkLst>
        </pc:graphicFrameChg>
      </pc:sldChg>
      <pc:sldChg chg="delSp modSp mod">
        <pc:chgData name="Suiming Hu" userId="5bdf16fa-805e-4d5c-bee2-29bedc9823dc" providerId="ADAL" clId="{7454BCA5-E5C2-4743-9E57-887021092D3F}" dt="2020-03-24T06:20:21.046" v="3698" actId="478"/>
        <pc:sldMkLst>
          <pc:docMk/>
          <pc:sldMk cId="3260676383" sldId="267"/>
        </pc:sldMkLst>
        <pc:spChg chg="mod">
          <ac:chgData name="Suiming Hu" userId="5bdf16fa-805e-4d5c-bee2-29bedc9823dc" providerId="ADAL" clId="{7454BCA5-E5C2-4743-9E57-887021092D3F}" dt="2020-03-24T06:20:02.760" v="3697"/>
          <ac:spMkLst>
            <pc:docMk/>
            <pc:sldMk cId="3260676383" sldId="267"/>
            <ac:spMk id="12" creationId="{42F273C0-A359-4D66-8A79-E206D131773B}"/>
          </ac:spMkLst>
        </pc:spChg>
        <pc:graphicFrameChg chg="del">
          <ac:chgData name="Suiming Hu" userId="5bdf16fa-805e-4d5c-bee2-29bedc9823dc" providerId="ADAL" clId="{7454BCA5-E5C2-4743-9E57-887021092D3F}" dt="2020-03-24T06:20:21.046" v="3698" actId="478"/>
          <ac:graphicFrameMkLst>
            <pc:docMk/>
            <pc:sldMk cId="3260676383" sldId="267"/>
            <ac:graphicFrameMk id="10" creationId="{A0035F2A-C339-4A2F-8FA8-AE407F586617}"/>
          </ac:graphicFrameMkLst>
        </pc:graphicFrameChg>
      </pc:sldChg>
      <pc:sldChg chg="modSp mod">
        <pc:chgData name="Suiming Hu" userId="5bdf16fa-805e-4d5c-bee2-29bedc9823dc" providerId="ADAL" clId="{7454BCA5-E5C2-4743-9E57-887021092D3F}" dt="2020-03-24T06:25:55.950" v="4274"/>
        <pc:sldMkLst>
          <pc:docMk/>
          <pc:sldMk cId="1521148368" sldId="268"/>
        </pc:sldMkLst>
        <pc:spChg chg="mod">
          <ac:chgData name="Suiming Hu" userId="5bdf16fa-805e-4d5c-bee2-29bedc9823dc" providerId="ADAL" clId="{7454BCA5-E5C2-4743-9E57-887021092D3F}" dt="2020-03-24T06:25:55.950" v="4274"/>
          <ac:spMkLst>
            <pc:docMk/>
            <pc:sldMk cId="1521148368" sldId="268"/>
            <ac:spMk id="12" creationId="{42F273C0-A359-4D66-8A79-E206D131773B}"/>
          </ac:spMkLst>
        </pc:spChg>
      </pc:sldChg>
      <pc:sldChg chg="del">
        <pc:chgData name="Suiming Hu" userId="5bdf16fa-805e-4d5c-bee2-29bedc9823dc" providerId="ADAL" clId="{7454BCA5-E5C2-4743-9E57-887021092D3F}" dt="2020-03-24T05:32:39.841" v="1623" actId="2696"/>
        <pc:sldMkLst>
          <pc:docMk/>
          <pc:sldMk cId="1541262094" sldId="269"/>
        </pc:sldMkLst>
      </pc:sldChg>
      <pc:sldChg chg="modSp mod">
        <pc:chgData name="Suiming Hu" userId="5bdf16fa-805e-4d5c-bee2-29bedc9823dc" providerId="ADAL" clId="{7454BCA5-E5C2-4743-9E57-887021092D3F}" dt="2020-03-24T06:22:42.906" v="3781"/>
        <pc:sldMkLst>
          <pc:docMk/>
          <pc:sldMk cId="1895882684" sldId="270"/>
        </pc:sldMkLst>
        <pc:spChg chg="mod">
          <ac:chgData name="Suiming Hu" userId="5bdf16fa-805e-4d5c-bee2-29bedc9823dc" providerId="ADAL" clId="{7454BCA5-E5C2-4743-9E57-887021092D3F}" dt="2020-03-24T06:22:42.906" v="3781"/>
          <ac:spMkLst>
            <pc:docMk/>
            <pc:sldMk cId="1895882684" sldId="270"/>
            <ac:spMk id="10" creationId="{1C51712E-C44C-44F5-BC43-4E262C304D0C}"/>
          </ac:spMkLst>
        </pc:spChg>
        <pc:graphicFrameChg chg="mod">
          <ac:chgData name="Suiming Hu" userId="5bdf16fa-805e-4d5c-bee2-29bedc9823dc" providerId="ADAL" clId="{7454BCA5-E5C2-4743-9E57-887021092D3F}" dt="2020-03-24T06:11:44.869" v="2843"/>
          <ac:graphicFrameMkLst>
            <pc:docMk/>
            <pc:sldMk cId="1895882684" sldId="270"/>
            <ac:graphicFrameMk id="4" creationId="{C21E879D-B17E-4E0A-AB78-5D040728D0DA}"/>
          </ac:graphicFrameMkLst>
        </pc:graphicFrameChg>
        <pc:graphicFrameChg chg="mod">
          <ac:chgData name="Suiming Hu" userId="5bdf16fa-805e-4d5c-bee2-29bedc9823dc" providerId="ADAL" clId="{7454BCA5-E5C2-4743-9E57-887021092D3F}" dt="2020-03-24T06:22:21.996" v="3769" actId="20577"/>
          <ac:graphicFrameMkLst>
            <pc:docMk/>
            <pc:sldMk cId="1895882684" sldId="270"/>
            <ac:graphicFrameMk id="7" creationId="{A7A64880-5527-4FA1-B691-FB28580FD11E}"/>
          </ac:graphicFrameMkLst>
        </pc:graphicFrameChg>
      </pc:sldChg>
      <pc:sldChg chg="addSp delSp modSp add del mod">
        <pc:chgData name="Suiming Hu" userId="5bdf16fa-805e-4d5c-bee2-29bedc9823dc" providerId="ADAL" clId="{7454BCA5-E5C2-4743-9E57-887021092D3F}" dt="2020-03-23T12:55:55.650" v="1620" actId="12100"/>
        <pc:sldMkLst>
          <pc:docMk/>
          <pc:sldMk cId="1910419930" sldId="271"/>
        </pc:sldMkLst>
        <pc:spChg chg="mod">
          <ac:chgData name="Suiming Hu" userId="5bdf16fa-805e-4d5c-bee2-29bedc9823dc" providerId="ADAL" clId="{7454BCA5-E5C2-4743-9E57-887021092D3F}" dt="2020-03-23T12:45:22.499" v="1336" actId="20577"/>
          <ac:spMkLst>
            <pc:docMk/>
            <pc:sldMk cId="1910419930" sldId="271"/>
            <ac:spMk id="2" creationId="{EDA9306F-06B6-49DC-A2E7-DEF3F5D39BCA}"/>
          </ac:spMkLst>
        </pc:spChg>
        <pc:spChg chg="add del">
          <ac:chgData name="Suiming Hu" userId="5bdf16fa-805e-4d5c-bee2-29bedc9823dc" providerId="ADAL" clId="{7454BCA5-E5C2-4743-9E57-887021092D3F}" dt="2020-03-23T12:45:23.410" v="1337" actId="478"/>
          <ac:spMkLst>
            <pc:docMk/>
            <pc:sldMk cId="1910419930" sldId="271"/>
            <ac:spMk id="3" creationId="{7F3B717D-E594-477D-9538-2704A7D4F40B}"/>
          </ac:spMkLst>
        </pc:spChg>
        <pc:grpChg chg="mod">
          <ac:chgData name="Suiming Hu" userId="5bdf16fa-805e-4d5c-bee2-29bedc9823dc" providerId="ADAL" clId="{7454BCA5-E5C2-4743-9E57-887021092D3F}" dt="2020-03-23T12:44:18.323" v="1309" actId="18245"/>
          <ac:grpSpMkLst>
            <pc:docMk/>
            <pc:sldMk cId="1910419930" sldId="271"/>
            <ac:grpSpMk id="7" creationId="{0DBA0A54-96A3-4236-98DF-56F7BE8BF6C8}"/>
          </ac:grpSpMkLst>
        </pc:grpChg>
        <pc:graphicFrameChg chg="add del mod modGraphic">
          <ac:chgData name="Suiming Hu" userId="5bdf16fa-805e-4d5c-bee2-29bedc9823dc" providerId="ADAL" clId="{7454BCA5-E5C2-4743-9E57-887021092D3F}" dt="2020-03-23T12:55:55.650" v="1620" actId="12100"/>
          <ac:graphicFrameMkLst>
            <pc:docMk/>
            <pc:sldMk cId="1910419930" sldId="271"/>
            <ac:graphicFrameMk id="6" creationId="{6C180470-BFCB-417D-A04A-535D02C88D99}"/>
          </ac:graphicFrameMkLst>
        </pc:graphicFrameChg>
      </pc:sldChg>
      <pc:sldChg chg="new add del">
        <pc:chgData name="Suiming Hu" userId="5bdf16fa-805e-4d5c-bee2-29bedc9823dc" providerId="ADAL" clId="{7454BCA5-E5C2-4743-9E57-887021092D3F}" dt="2020-03-23T12:45:19.328" v="1333" actId="2696"/>
        <pc:sldMkLst>
          <pc:docMk/>
          <pc:sldMk cId="2181163599" sldId="271"/>
        </pc:sldMkLst>
      </pc:sldChg>
      <pc:sldChg chg="new del">
        <pc:chgData name="Suiming Hu" userId="5bdf16fa-805e-4d5c-bee2-29bedc9823dc" providerId="ADAL" clId="{7454BCA5-E5C2-4743-9E57-887021092D3F}" dt="2020-03-23T12:56:07.666" v="1622" actId="47"/>
        <pc:sldMkLst>
          <pc:docMk/>
          <pc:sldMk cId="3725829222" sldId="272"/>
        </pc:sldMkLst>
      </pc:sldChg>
      <pc:sldChg chg="new del">
        <pc:chgData name="Suiming Hu" userId="5bdf16fa-805e-4d5c-bee2-29bedc9823dc" providerId="ADAL" clId="{7454BCA5-E5C2-4743-9E57-887021092D3F}" dt="2020-03-23T12:56:03.686" v="1621" actId="47"/>
        <pc:sldMkLst>
          <pc:docMk/>
          <pc:sldMk cId="2540767613" sldId="273"/>
        </pc:sldMkLst>
      </pc:sldChg>
    </pc:docChg>
  </pc:docChgLst>
  <pc:docChgLst>
    <pc:chgData name="Suiming Hu" userId="5bdf16fa-805e-4d5c-bee2-29bedc9823dc" providerId="ADAL" clId="{B55604E7-EBC4-4F0E-9FDB-C54CAF39766F}"/>
    <pc:docChg chg="undo custSel mod addSld delSld modSld sldOrd">
      <pc:chgData name="Suiming Hu" userId="5bdf16fa-805e-4d5c-bee2-29bedc9823dc" providerId="ADAL" clId="{B55604E7-EBC4-4F0E-9FDB-C54CAF39766F}" dt="2020-03-31T06:19:09.448" v="4144" actId="478"/>
      <pc:docMkLst>
        <pc:docMk/>
      </pc:docMkLst>
      <pc:sldChg chg="modSp mod">
        <pc:chgData name="Suiming Hu" userId="5bdf16fa-805e-4d5c-bee2-29bedc9823dc" providerId="ADAL" clId="{B55604E7-EBC4-4F0E-9FDB-C54CAF39766F}" dt="2020-03-24T06:27:30.282" v="1"/>
        <pc:sldMkLst>
          <pc:docMk/>
          <pc:sldMk cId="3237442855" sldId="257"/>
        </pc:sldMkLst>
        <pc:spChg chg="mod">
          <ac:chgData name="Suiming Hu" userId="5bdf16fa-805e-4d5c-bee2-29bedc9823dc" providerId="ADAL" clId="{B55604E7-EBC4-4F0E-9FDB-C54CAF39766F}" dt="2020-03-24T06:27:30.282" v="1"/>
          <ac:spMkLst>
            <pc:docMk/>
            <pc:sldMk cId="3237442855" sldId="257"/>
            <ac:spMk id="3" creationId="{7F3B717D-E594-477D-9538-2704A7D4F40B}"/>
          </ac:spMkLst>
        </pc:spChg>
      </pc:sldChg>
      <pc:sldChg chg="modSp mod">
        <pc:chgData name="Suiming Hu" userId="5bdf16fa-805e-4d5c-bee2-29bedc9823dc" providerId="ADAL" clId="{B55604E7-EBC4-4F0E-9FDB-C54CAF39766F}" dt="2020-03-26T10:44:48.192" v="2239" actId="6549"/>
        <pc:sldMkLst>
          <pc:docMk/>
          <pc:sldMk cId="3255284615" sldId="261"/>
        </pc:sldMkLst>
        <pc:spChg chg="mod">
          <ac:chgData name="Suiming Hu" userId="5bdf16fa-805e-4d5c-bee2-29bedc9823dc" providerId="ADAL" clId="{B55604E7-EBC4-4F0E-9FDB-C54CAF39766F}" dt="2020-03-26T10:44:48.192" v="2239" actId="6549"/>
          <ac:spMkLst>
            <pc:docMk/>
            <pc:sldMk cId="3255284615" sldId="261"/>
            <ac:spMk id="2" creationId="{EDA9306F-06B6-49DC-A2E7-DEF3F5D39BCA}"/>
          </ac:spMkLst>
        </pc:spChg>
      </pc:sldChg>
      <pc:sldChg chg="mod ord modShow">
        <pc:chgData name="Suiming Hu" userId="5bdf16fa-805e-4d5c-bee2-29bedc9823dc" providerId="ADAL" clId="{B55604E7-EBC4-4F0E-9FDB-C54CAF39766F}" dt="2020-03-26T11:48:58.058" v="3844" actId="729"/>
        <pc:sldMkLst>
          <pc:docMk/>
          <pc:sldMk cId="2417904037" sldId="265"/>
        </pc:sldMkLst>
      </pc:sldChg>
      <pc:sldChg chg="modSp">
        <pc:chgData name="Suiming Hu" userId="5bdf16fa-805e-4d5c-bee2-29bedc9823dc" providerId="ADAL" clId="{B55604E7-EBC4-4F0E-9FDB-C54CAF39766F}" dt="2020-03-31T06:19:09.448" v="4144" actId="478"/>
        <pc:sldMkLst>
          <pc:docMk/>
          <pc:sldMk cId="1895882684" sldId="270"/>
        </pc:sldMkLst>
        <pc:graphicFrameChg chg="mod">
          <ac:chgData name="Suiming Hu" userId="5bdf16fa-805e-4d5c-bee2-29bedc9823dc" providerId="ADAL" clId="{B55604E7-EBC4-4F0E-9FDB-C54CAF39766F}" dt="2020-03-31T06:19:09.448" v="4144" actId="478"/>
          <ac:graphicFrameMkLst>
            <pc:docMk/>
            <pc:sldMk cId="1895882684" sldId="270"/>
            <ac:graphicFrameMk id="4" creationId="{C21E879D-B17E-4E0A-AB78-5D040728D0DA}"/>
          </ac:graphicFrameMkLst>
        </pc:graphicFrameChg>
        <pc:graphicFrameChg chg="mod">
          <ac:chgData name="Suiming Hu" userId="5bdf16fa-805e-4d5c-bee2-29bedc9823dc" providerId="ADAL" clId="{B55604E7-EBC4-4F0E-9FDB-C54CAF39766F}" dt="2020-03-24T12:09:16.113" v="2" actId="20577"/>
          <ac:graphicFrameMkLst>
            <pc:docMk/>
            <pc:sldMk cId="1895882684" sldId="270"/>
            <ac:graphicFrameMk id="7" creationId="{A7A64880-5527-4FA1-B691-FB28580FD11E}"/>
          </ac:graphicFrameMkLst>
        </pc:graphicFrameChg>
      </pc:sldChg>
      <pc:sldChg chg="addSp delSp modSp add mod modClrScheme delDesignElem chgLayout">
        <pc:chgData name="Suiming Hu" userId="5bdf16fa-805e-4d5c-bee2-29bedc9823dc" providerId="ADAL" clId="{B55604E7-EBC4-4F0E-9FDB-C54CAF39766F}" dt="2020-03-31T06:18:07.382" v="4138" actId="478"/>
        <pc:sldMkLst>
          <pc:docMk/>
          <pc:sldMk cId="448742350" sldId="272"/>
        </pc:sldMkLst>
        <pc:spChg chg="mod ord">
          <ac:chgData name="Suiming Hu" userId="5bdf16fa-805e-4d5c-bee2-29bedc9823dc" providerId="ADAL" clId="{B55604E7-EBC4-4F0E-9FDB-C54CAF39766F}" dt="2020-03-31T06:06:29.405" v="3923" actId="20577"/>
          <ac:spMkLst>
            <pc:docMk/>
            <pc:sldMk cId="448742350" sldId="272"/>
            <ac:spMk id="2" creationId="{EDA9306F-06B6-49DC-A2E7-DEF3F5D39BCA}"/>
          </ac:spMkLst>
        </pc:spChg>
        <pc:spChg chg="add mod">
          <ac:chgData name="Suiming Hu" userId="5bdf16fa-805e-4d5c-bee2-29bedc9823dc" providerId="ADAL" clId="{B55604E7-EBC4-4F0E-9FDB-C54CAF39766F}" dt="2020-03-26T10:42:08.651" v="2173" actId="207"/>
          <ac:spMkLst>
            <pc:docMk/>
            <pc:sldMk cId="448742350" sldId="272"/>
            <ac:spMk id="3" creationId="{FE981167-E754-4E45-A504-20D1B54AA6BF}"/>
          </ac:spMkLst>
        </pc:spChg>
        <pc:spChg chg="add mod">
          <ac:chgData name="Suiming Hu" userId="5bdf16fa-805e-4d5c-bee2-29bedc9823dc" providerId="ADAL" clId="{B55604E7-EBC4-4F0E-9FDB-C54CAF39766F}" dt="2020-03-26T09:18:20.787" v="1676" actId="255"/>
          <ac:spMkLst>
            <pc:docMk/>
            <pc:sldMk cId="448742350" sldId="272"/>
            <ac:spMk id="4" creationId="{B4527C76-636E-4DB1-A746-0B11924365A1}"/>
          </ac:spMkLst>
        </pc:spChg>
        <pc:spChg chg="add mod">
          <ac:chgData name="Suiming Hu" userId="5bdf16fa-805e-4d5c-bee2-29bedc9823dc" providerId="ADAL" clId="{B55604E7-EBC4-4F0E-9FDB-C54CAF39766F}" dt="2020-03-26T09:18:20.787" v="1676" actId="255"/>
          <ac:spMkLst>
            <pc:docMk/>
            <pc:sldMk cId="448742350" sldId="272"/>
            <ac:spMk id="5" creationId="{81D27B67-C587-4FFD-AA40-83788DC96305}"/>
          </ac:spMkLst>
        </pc:spChg>
        <pc:spChg chg="add del mod">
          <ac:chgData name="Suiming Hu" userId="5bdf16fa-805e-4d5c-bee2-29bedc9823dc" providerId="ADAL" clId="{B55604E7-EBC4-4F0E-9FDB-C54CAF39766F}" dt="2020-03-26T09:13:47.455" v="1633" actId="478"/>
          <ac:spMkLst>
            <pc:docMk/>
            <pc:sldMk cId="448742350" sldId="272"/>
            <ac:spMk id="6" creationId="{D10EFAC8-F176-4623-BE85-F18B57C922AC}"/>
          </ac:spMkLst>
        </pc:spChg>
        <pc:spChg chg="add del mod">
          <ac:chgData name="Suiming Hu" userId="5bdf16fa-805e-4d5c-bee2-29bedc9823dc" providerId="ADAL" clId="{B55604E7-EBC4-4F0E-9FDB-C54CAF39766F}" dt="2020-03-26T09:16:05.860" v="1666" actId="478"/>
          <ac:spMkLst>
            <pc:docMk/>
            <pc:sldMk cId="448742350" sldId="272"/>
            <ac:spMk id="7" creationId="{F8C2DA2D-3CE7-449B-B982-260560874A95}"/>
          </ac:spMkLst>
        </pc:spChg>
        <pc:spChg chg="add del mod">
          <ac:chgData name="Suiming Hu" userId="5bdf16fa-805e-4d5c-bee2-29bedc9823dc" providerId="ADAL" clId="{B55604E7-EBC4-4F0E-9FDB-C54CAF39766F}" dt="2020-03-26T09:14:59.819" v="1654" actId="478"/>
          <ac:spMkLst>
            <pc:docMk/>
            <pc:sldMk cId="448742350" sldId="272"/>
            <ac:spMk id="8" creationId="{3B2C4E0C-FEDC-430E-A1E7-69DF0E083A42}"/>
          </ac:spMkLst>
        </pc:spChg>
        <pc:spChg chg="add del">
          <ac:chgData name="Suiming Hu" userId="5bdf16fa-805e-4d5c-bee2-29bedc9823dc" providerId="ADAL" clId="{B55604E7-EBC4-4F0E-9FDB-C54CAF39766F}" dt="2020-03-26T08:37:47.714" v="1242" actId="700"/>
          <ac:spMkLst>
            <pc:docMk/>
            <pc:sldMk cId="448742350" sldId="272"/>
            <ac:spMk id="9" creationId="{70DFC902-7D23-471A-B557-B6B6917D7A0D}"/>
          </ac:spMkLst>
        </pc:spChg>
        <pc:spChg chg="add mod">
          <ac:chgData name="Suiming Hu" userId="5bdf16fa-805e-4d5c-bee2-29bedc9823dc" providerId="ADAL" clId="{B55604E7-EBC4-4F0E-9FDB-C54CAF39766F}" dt="2020-03-26T09:18:20.787" v="1676" actId="255"/>
          <ac:spMkLst>
            <pc:docMk/>
            <pc:sldMk cId="448742350" sldId="272"/>
            <ac:spMk id="10" creationId="{65C7B800-EFF2-42B0-AFF8-1AB3C421097C}"/>
          </ac:spMkLst>
        </pc:spChg>
        <pc:spChg chg="add del">
          <ac:chgData name="Suiming Hu" userId="5bdf16fa-805e-4d5c-bee2-29bedc9823dc" providerId="ADAL" clId="{B55604E7-EBC4-4F0E-9FDB-C54CAF39766F}" dt="2020-03-26T08:37:47.714" v="1242" actId="700"/>
          <ac:spMkLst>
            <pc:docMk/>
            <pc:sldMk cId="448742350" sldId="272"/>
            <ac:spMk id="11" creationId="{A55D5633-D557-4DCA-982C-FF36EB7A1C00}"/>
          </ac:spMkLst>
        </pc:spChg>
        <pc:spChg chg="add mod">
          <ac:chgData name="Suiming Hu" userId="5bdf16fa-805e-4d5c-bee2-29bedc9823dc" providerId="ADAL" clId="{B55604E7-EBC4-4F0E-9FDB-C54CAF39766F}" dt="2020-03-26T09:17:09.256" v="1672" actId="1076"/>
          <ac:spMkLst>
            <pc:docMk/>
            <pc:sldMk cId="448742350" sldId="272"/>
            <ac:spMk id="12" creationId="{494476E6-898E-4A1B-9DF0-2E4A8242B716}"/>
          </ac:spMkLst>
        </pc:spChg>
        <pc:spChg chg="add del">
          <ac:chgData name="Suiming Hu" userId="5bdf16fa-805e-4d5c-bee2-29bedc9823dc" providerId="ADAL" clId="{B55604E7-EBC4-4F0E-9FDB-C54CAF39766F}" dt="2020-03-26T08:37:47.714" v="1242" actId="700"/>
          <ac:spMkLst>
            <pc:docMk/>
            <pc:sldMk cId="448742350" sldId="272"/>
            <ac:spMk id="13" creationId="{450D3AD2-FA80-415F-A9CE-54D884561CD7}"/>
          </ac:spMkLst>
        </pc:spChg>
        <pc:spChg chg="add del">
          <ac:chgData name="Suiming Hu" userId="5bdf16fa-805e-4d5c-bee2-29bedc9823dc" providerId="ADAL" clId="{B55604E7-EBC4-4F0E-9FDB-C54CAF39766F}" dt="2020-03-26T07:01:00.094" v="133" actId="22"/>
          <ac:spMkLst>
            <pc:docMk/>
            <pc:sldMk cId="448742350" sldId="272"/>
            <ac:spMk id="22" creationId="{0381089C-885C-40D5-AFCB-9C36BB3B002C}"/>
          </ac:spMkLst>
        </pc:spChg>
        <pc:spChg chg="add mod">
          <ac:chgData name="Suiming Hu" userId="5bdf16fa-805e-4d5c-bee2-29bedc9823dc" providerId="ADAL" clId="{B55604E7-EBC4-4F0E-9FDB-C54CAF39766F}" dt="2020-03-26T10:26:50.089" v="1984" actId="1037"/>
          <ac:spMkLst>
            <pc:docMk/>
            <pc:sldMk cId="448742350" sldId="272"/>
            <ac:spMk id="27" creationId="{9DC36950-2327-4740-8E37-6F5244B0D8FB}"/>
          </ac:spMkLst>
        </pc:spChg>
        <pc:spChg chg="add mod">
          <ac:chgData name="Suiming Hu" userId="5bdf16fa-805e-4d5c-bee2-29bedc9823dc" providerId="ADAL" clId="{B55604E7-EBC4-4F0E-9FDB-C54CAF39766F}" dt="2020-03-26T10:26:50.089" v="1984" actId="1037"/>
          <ac:spMkLst>
            <pc:docMk/>
            <pc:sldMk cId="448742350" sldId="272"/>
            <ac:spMk id="28" creationId="{A08D896A-6BE4-4192-B927-AF4C02950DE2}"/>
          </ac:spMkLst>
        </pc:spChg>
        <pc:spChg chg="add mod">
          <ac:chgData name="Suiming Hu" userId="5bdf16fa-805e-4d5c-bee2-29bedc9823dc" providerId="ADAL" clId="{B55604E7-EBC4-4F0E-9FDB-C54CAF39766F}" dt="2020-03-26T10:25:17.086" v="1919" actId="20577"/>
          <ac:spMkLst>
            <pc:docMk/>
            <pc:sldMk cId="448742350" sldId="272"/>
            <ac:spMk id="31" creationId="{FFD75978-E2BD-4C2C-A4A7-A611529389B6}"/>
          </ac:spMkLst>
        </pc:spChg>
        <pc:spChg chg="add del">
          <ac:chgData name="Suiming Hu" userId="5bdf16fa-805e-4d5c-bee2-29bedc9823dc" providerId="ADAL" clId="{B55604E7-EBC4-4F0E-9FDB-C54CAF39766F}" dt="2020-03-26T07:01:00.094" v="133" actId="22"/>
          <ac:spMkLst>
            <pc:docMk/>
            <pc:sldMk cId="448742350" sldId="272"/>
            <ac:spMk id="37" creationId="{911D80B9-8E67-4BBF-BF20-3898B58EA62C}"/>
          </ac:spMkLst>
        </pc:spChg>
        <pc:spChg chg="add del mod">
          <ac:chgData name="Suiming Hu" userId="5bdf16fa-805e-4d5c-bee2-29bedc9823dc" providerId="ADAL" clId="{B55604E7-EBC4-4F0E-9FDB-C54CAF39766F}" dt="2020-03-26T07:01:00.094" v="133" actId="22"/>
          <ac:spMkLst>
            <pc:docMk/>
            <pc:sldMk cId="448742350" sldId="272"/>
            <ac:spMk id="39" creationId="{2C3DEBDE-F8EE-4428-A4FC-7DC18C321064}"/>
          </ac:spMkLst>
        </pc:spChg>
        <pc:spChg chg="add mod">
          <ac:chgData name="Suiming Hu" userId="5bdf16fa-805e-4d5c-bee2-29bedc9823dc" providerId="ADAL" clId="{B55604E7-EBC4-4F0E-9FDB-C54CAF39766F}" dt="2020-03-26T10:28:02.950" v="2043" actId="13822"/>
          <ac:spMkLst>
            <pc:docMk/>
            <pc:sldMk cId="448742350" sldId="272"/>
            <ac:spMk id="40" creationId="{80DFC47E-AC0F-435C-8FD1-CCDB5F37496E}"/>
          </ac:spMkLst>
        </pc:spChg>
        <pc:spChg chg="add del">
          <ac:chgData name="Suiming Hu" userId="5bdf16fa-805e-4d5c-bee2-29bedc9823dc" providerId="ADAL" clId="{B55604E7-EBC4-4F0E-9FDB-C54CAF39766F}" dt="2020-03-26T07:01:00.094" v="133" actId="22"/>
          <ac:spMkLst>
            <pc:docMk/>
            <pc:sldMk cId="448742350" sldId="272"/>
            <ac:spMk id="41" creationId="{3178CC26-AD97-4BBA-946D-9BFBBE3D5553}"/>
          </ac:spMkLst>
        </pc:spChg>
        <pc:spChg chg="add mod">
          <ac:chgData name="Suiming Hu" userId="5bdf16fa-805e-4d5c-bee2-29bedc9823dc" providerId="ADAL" clId="{B55604E7-EBC4-4F0E-9FDB-C54CAF39766F}" dt="2020-03-26T10:42:14.777" v="2174" actId="207"/>
          <ac:spMkLst>
            <pc:docMk/>
            <pc:sldMk cId="448742350" sldId="272"/>
            <ac:spMk id="43" creationId="{FF54EA7B-237E-4FE5-822A-8E6E3C5B8D1D}"/>
          </ac:spMkLst>
        </pc:spChg>
        <pc:spChg chg="add mod">
          <ac:chgData name="Suiming Hu" userId="5bdf16fa-805e-4d5c-bee2-29bedc9823dc" providerId="ADAL" clId="{B55604E7-EBC4-4F0E-9FDB-C54CAF39766F}" dt="2020-03-26T09:18:27.709" v="1677" actId="255"/>
          <ac:spMkLst>
            <pc:docMk/>
            <pc:sldMk cId="448742350" sldId="272"/>
            <ac:spMk id="45" creationId="{29556159-A13B-4E18-A4FD-CA6DA11EF1A7}"/>
          </ac:spMkLst>
        </pc:spChg>
        <pc:spChg chg="add mod">
          <ac:chgData name="Suiming Hu" userId="5bdf16fa-805e-4d5c-bee2-29bedc9823dc" providerId="ADAL" clId="{B55604E7-EBC4-4F0E-9FDB-C54CAF39766F}" dt="2020-03-31T06:06:14.188" v="3920" actId="1038"/>
          <ac:spMkLst>
            <pc:docMk/>
            <pc:sldMk cId="448742350" sldId="272"/>
            <ac:spMk id="46" creationId="{F51B9BD6-E03B-429E-B982-B73FC3464A13}"/>
          </ac:spMkLst>
        </pc:spChg>
        <pc:spChg chg="add mod">
          <ac:chgData name="Suiming Hu" userId="5bdf16fa-805e-4d5c-bee2-29bedc9823dc" providerId="ADAL" clId="{B55604E7-EBC4-4F0E-9FDB-C54CAF39766F}" dt="2020-03-26T09:18:27.709" v="1677" actId="255"/>
          <ac:spMkLst>
            <pc:docMk/>
            <pc:sldMk cId="448742350" sldId="272"/>
            <ac:spMk id="47" creationId="{CC2957EE-F452-452F-9F73-E8782362F39D}"/>
          </ac:spMkLst>
        </pc:spChg>
        <pc:spChg chg="add mod">
          <ac:chgData name="Suiming Hu" userId="5bdf16fa-805e-4d5c-bee2-29bedc9823dc" providerId="ADAL" clId="{B55604E7-EBC4-4F0E-9FDB-C54CAF39766F}" dt="2020-03-26T09:18:27.709" v="1677" actId="255"/>
          <ac:spMkLst>
            <pc:docMk/>
            <pc:sldMk cId="448742350" sldId="272"/>
            <ac:spMk id="49" creationId="{959E868E-7D7C-449C-BE10-E3DA741065F1}"/>
          </ac:spMkLst>
        </pc:spChg>
        <pc:spChg chg="add mod">
          <ac:chgData name="Suiming Hu" userId="5bdf16fa-805e-4d5c-bee2-29bedc9823dc" providerId="ADAL" clId="{B55604E7-EBC4-4F0E-9FDB-C54CAF39766F}" dt="2020-03-26T10:25:08.215" v="1918" actId="20577"/>
          <ac:spMkLst>
            <pc:docMk/>
            <pc:sldMk cId="448742350" sldId="272"/>
            <ac:spMk id="51" creationId="{C4617762-2935-4A67-8ED0-94026B0644FC}"/>
          </ac:spMkLst>
        </pc:spChg>
        <pc:spChg chg="add mod">
          <ac:chgData name="Suiming Hu" userId="5bdf16fa-805e-4d5c-bee2-29bedc9823dc" providerId="ADAL" clId="{B55604E7-EBC4-4F0E-9FDB-C54CAF39766F}" dt="2020-03-31T06:07:10.964" v="3930"/>
          <ac:spMkLst>
            <pc:docMk/>
            <pc:sldMk cId="448742350" sldId="272"/>
            <ac:spMk id="54" creationId="{7B8DBF76-6187-4500-8D7F-2C1C48B9A61B}"/>
          </ac:spMkLst>
        </pc:spChg>
        <pc:spChg chg="add mod">
          <ac:chgData name="Suiming Hu" userId="5bdf16fa-805e-4d5c-bee2-29bedc9823dc" providerId="ADAL" clId="{B55604E7-EBC4-4F0E-9FDB-C54CAF39766F}" dt="2020-03-26T10:26:25.489" v="1923" actId="14100"/>
          <ac:spMkLst>
            <pc:docMk/>
            <pc:sldMk cId="448742350" sldId="272"/>
            <ac:spMk id="55" creationId="{F1A8B9EB-E516-4E1E-A36A-5634278FEE39}"/>
          </ac:spMkLst>
        </pc:spChg>
        <pc:spChg chg="add del">
          <ac:chgData name="Suiming Hu" userId="5bdf16fa-805e-4d5c-bee2-29bedc9823dc" providerId="ADAL" clId="{B55604E7-EBC4-4F0E-9FDB-C54CAF39766F}" dt="2020-03-26T10:35:23.364" v="2152" actId="478"/>
          <ac:spMkLst>
            <pc:docMk/>
            <pc:sldMk cId="448742350" sldId="272"/>
            <ac:spMk id="56" creationId="{226F845F-5905-4749-80E0-882CBC2A82AC}"/>
          </ac:spMkLst>
        </pc:spChg>
        <pc:spChg chg="add mod">
          <ac:chgData name="Suiming Hu" userId="5bdf16fa-805e-4d5c-bee2-29bedc9823dc" providerId="ADAL" clId="{B55604E7-EBC4-4F0E-9FDB-C54CAF39766F}" dt="2020-03-31T06:06:18.584" v="3921" actId="14100"/>
          <ac:spMkLst>
            <pc:docMk/>
            <pc:sldMk cId="448742350" sldId="272"/>
            <ac:spMk id="58" creationId="{61B77CF9-6D77-4AF0-ABEA-B5E2D7E39422}"/>
          </ac:spMkLst>
        </pc:spChg>
        <pc:spChg chg="add del mod">
          <ac:chgData name="Suiming Hu" userId="5bdf16fa-805e-4d5c-bee2-29bedc9823dc" providerId="ADAL" clId="{B55604E7-EBC4-4F0E-9FDB-C54CAF39766F}" dt="2020-03-26T08:11:27.721" v="673" actId="478"/>
          <ac:spMkLst>
            <pc:docMk/>
            <pc:sldMk cId="448742350" sldId="272"/>
            <ac:spMk id="62" creationId="{42131459-ED67-4356-B5AD-6D5A64E35D3A}"/>
          </ac:spMkLst>
        </pc:spChg>
        <pc:spChg chg="add mod">
          <ac:chgData name="Suiming Hu" userId="5bdf16fa-805e-4d5c-bee2-29bedc9823dc" providerId="ADAL" clId="{B55604E7-EBC4-4F0E-9FDB-C54CAF39766F}" dt="2020-03-26T09:19:59.530" v="1686" actId="1076"/>
          <ac:spMkLst>
            <pc:docMk/>
            <pc:sldMk cId="448742350" sldId="272"/>
            <ac:spMk id="64" creationId="{F48E220E-A31F-4A5A-8CDB-5A3D15BACD19}"/>
          </ac:spMkLst>
        </pc:spChg>
        <pc:spChg chg="add mod">
          <ac:chgData name="Suiming Hu" userId="5bdf16fa-805e-4d5c-bee2-29bedc9823dc" providerId="ADAL" clId="{B55604E7-EBC4-4F0E-9FDB-C54CAF39766F}" dt="2020-03-26T09:19:22.747" v="1683" actId="1076"/>
          <ac:spMkLst>
            <pc:docMk/>
            <pc:sldMk cId="448742350" sldId="272"/>
            <ac:spMk id="66" creationId="{9AEC0FB9-F6BB-411C-BDCC-B4261511FD2C}"/>
          </ac:spMkLst>
        </pc:spChg>
        <pc:spChg chg="add mod">
          <ac:chgData name="Suiming Hu" userId="5bdf16fa-805e-4d5c-bee2-29bedc9823dc" providerId="ADAL" clId="{B55604E7-EBC4-4F0E-9FDB-C54CAF39766F}" dt="2020-03-26T09:19:00.186" v="1681" actId="1076"/>
          <ac:spMkLst>
            <pc:docMk/>
            <pc:sldMk cId="448742350" sldId="272"/>
            <ac:spMk id="76" creationId="{EEDBCF18-AB51-4E9F-9392-0D140D3C9EAF}"/>
          </ac:spMkLst>
        </pc:spChg>
        <pc:spChg chg="add mod">
          <ac:chgData name="Suiming Hu" userId="5bdf16fa-805e-4d5c-bee2-29bedc9823dc" providerId="ADAL" clId="{B55604E7-EBC4-4F0E-9FDB-C54CAF39766F}" dt="2020-03-26T09:17:09.256" v="1672" actId="1076"/>
          <ac:spMkLst>
            <pc:docMk/>
            <pc:sldMk cId="448742350" sldId="272"/>
            <ac:spMk id="78" creationId="{A9DF7913-3B6C-48E8-A88B-6C2C10BFE692}"/>
          </ac:spMkLst>
        </pc:spChg>
        <pc:spChg chg="add mod">
          <ac:chgData name="Suiming Hu" userId="5bdf16fa-805e-4d5c-bee2-29bedc9823dc" providerId="ADAL" clId="{B55604E7-EBC4-4F0E-9FDB-C54CAF39766F}" dt="2020-03-26T09:18:56.070" v="1680" actId="1076"/>
          <ac:spMkLst>
            <pc:docMk/>
            <pc:sldMk cId="448742350" sldId="272"/>
            <ac:spMk id="80" creationId="{B433F4CA-E123-4408-AC2E-DF009FEC7303}"/>
          </ac:spMkLst>
        </pc:spChg>
        <pc:spChg chg="add del mod ord">
          <ac:chgData name="Suiming Hu" userId="5bdf16fa-805e-4d5c-bee2-29bedc9823dc" providerId="ADAL" clId="{B55604E7-EBC4-4F0E-9FDB-C54CAF39766F}" dt="2020-03-26T08:37:47.714" v="1242" actId="700"/>
          <ac:spMkLst>
            <pc:docMk/>
            <pc:sldMk cId="448742350" sldId="272"/>
            <ac:spMk id="81" creationId="{D6A87E0A-2E14-41DB-9363-97E6F7687813}"/>
          </ac:spMkLst>
        </pc:spChg>
        <pc:spChg chg="add del mod">
          <ac:chgData name="Suiming Hu" userId="5bdf16fa-805e-4d5c-bee2-29bedc9823dc" providerId="ADAL" clId="{B55604E7-EBC4-4F0E-9FDB-C54CAF39766F}" dt="2020-03-26T09:01:27.497" v="1580" actId="478"/>
          <ac:spMkLst>
            <pc:docMk/>
            <pc:sldMk cId="448742350" sldId="272"/>
            <ac:spMk id="95" creationId="{265D990B-BFF9-4EC2-ADEE-73098027FEE8}"/>
          </ac:spMkLst>
        </pc:spChg>
        <pc:spChg chg="add del">
          <ac:chgData name="Suiming Hu" userId="5bdf16fa-805e-4d5c-bee2-29bedc9823dc" providerId="ADAL" clId="{B55604E7-EBC4-4F0E-9FDB-C54CAF39766F}" dt="2020-03-26T09:03:12.589" v="1582" actId="478"/>
          <ac:spMkLst>
            <pc:docMk/>
            <pc:sldMk cId="448742350" sldId="272"/>
            <ac:spMk id="96" creationId="{11C3BC37-504C-4DCB-ACAA-3CEB4E9DEEF2}"/>
          </ac:spMkLst>
        </pc:spChg>
        <pc:spChg chg="add del mod">
          <ac:chgData name="Suiming Hu" userId="5bdf16fa-805e-4d5c-bee2-29bedc9823dc" providerId="ADAL" clId="{B55604E7-EBC4-4F0E-9FDB-C54CAF39766F}" dt="2020-03-26T09:04:00.028" v="1604" actId="478"/>
          <ac:spMkLst>
            <pc:docMk/>
            <pc:sldMk cId="448742350" sldId="272"/>
            <ac:spMk id="97" creationId="{A7F4D77B-F837-462C-AA94-20DD6358A642}"/>
          </ac:spMkLst>
        </pc:spChg>
        <pc:grpChg chg="del">
          <ac:chgData name="Suiming Hu" userId="5bdf16fa-805e-4d5c-bee2-29bedc9823dc" providerId="ADAL" clId="{B55604E7-EBC4-4F0E-9FDB-C54CAF39766F}" dt="2020-03-26T06:54:52.826" v="6" actId="478"/>
          <ac:grpSpMkLst>
            <pc:docMk/>
            <pc:sldMk cId="448742350" sldId="272"/>
            <ac:grpSpMk id="6" creationId="{9C6F57CF-27E6-4F07-B31B-4C0E8C6A41C4}"/>
          </ac:grpSpMkLst>
        </pc:grpChg>
        <pc:grpChg chg="del">
          <ac:chgData name="Suiming Hu" userId="5bdf16fa-805e-4d5c-bee2-29bedc9823dc" providerId="ADAL" clId="{B55604E7-EBC4-4F0E-9FDB-C54CAF39766F}" dt="2020-03-26T06:54:52.826" v="6" actId="478"/>
          <ac:grpSpMkLst>
            <pc:docMk/>
            <pc:sldMk cId="448742350" sldId="272"/>
            <ac:grpSpMk id="7" creationId="{E8BA2C33-F946-4CFB-ABC1-5E68DE548A39}"/>
          </ac:grpSpMkLst>
        </pc:grpChg>
        <pc:graphicFrameChg chg="del">
          <ac:chgData name="Suiming Hu" userId="5bdf16fa-805e-4d5c-bee2-29bedc9823dc" providerId="ADAL" clId="{B55604E7-EBC4-4F0E-9FDB-C54CAF39766F}" dt="2020-03-26T06:54:57.737" v="7" actId="478"/>
          <ac:graphicFrameMkLst>
            <pc:docMk/>
            <pc:sldMk cId="448742350" sldId="272"/>
            <ac:graphicFrameMk id="8" creationId="{B3169A82-AF55-4147-B7CC-9FF5B8F474F1}"/>
          </ac:graphicFrameMkLst>
        </pc:graphicFrameChg>
        <pc:graphicFrameChg chg="add del mod modGraphic">
          <ac:chgData name="Suiming Hu" userId="5bdf16fa-805e-4d5c-bee2-29bedc9823dc" providerId="ADAL" clId="{B55604E7-EBC4-4F0E-9FDB-C54CAF39766F}" dt="2020-03-26T11:07:32.108" v="3201" actId="478"/>
          <ac:graphicFrameMkLst>
            <pc:docMk/>
            <pc:sldMk cId="448742350" sldId="272"/>
            <ac:graphicFrameMk id="59" creationId="{D1B0F384-FE91-45A7-89A4-188984B5945A}"/>
          </ac:graphicFrameMkLst>
        </pc:graphicFrameChg>
        <pc:graphicFrameChg chg="add del mod modGraphic">
          <ac:chgData name="Suiming Hu" userId="5bdf16fa-805e-4d5c-bee2-29bedc9823dc" providerId="ADAL" clId="{B55604E7-EBC4-4F0E-9FDB-C54CAF39766F}" dt="2020-03-31T06:18:07.382" v="4138" actId="478"/>
          <ac:graphicFrameMkLst>
            <pc:docMk/>
            <pc:sldMk cId="448742350" sldId="272"/>
            <ac:graphicFrameMk id="60" creationId="{06E55162-E0F9-4F9C-9A35-F4388FD6C4F3}"/>
          </ac:graphicFrameMkLst>
        </pc:graphicFrameChg>
        <pc:cxnChg chg="add mod">
          <ac:chgData name="Suiming Hu" userId="5bdf16fa-805e-4d5c-bee2-29bedc9823dc" providerId="ADAL" clId="{B55604E7-EBC4-4F0E-9FDB-C54CAF39766F}" dt="2020-03-26T10:26:41.221" v="1961" actId="1037"/>
          <ac:cxnSpMkLst>
            <pc:docMk/>
            <pc:sldMk cId="448742350" sldId="272"/>
            <ac:cxnSpMk id="15" creationId="{E95E1518-5FDE-447C-B3DA-68369C43EC05}"/>
          </ac:cxnSpMkLst>
        </pc:cxnChg>
        <pc:cxnChg chg="add mod">
          <ac:chgData name="Suiming Hu" userId="5bdf16fa-805e-4d5c-bee2-29bedc9823dc" providerId="ADAL" clId="{B55604E7-EBC4-4F0E-9FDB-C54CAF39766F}" dt="2020-03-26T10:24:05.921" v="1799" actId="1076"/>
          <ac:cxnSpMkLst>
            <pc:docMk/>
            <pc:sldMk cId="448742350" sldId="272"/>
            <ac:cxnSpMk id="52" creationId="{7413C1D4-C49B-4164-92C0-3B49B4A0B2B5}"/>
          </ac:cxnSpMkLst>
        </pc:cxnChg>
        <pc:cxnChg chg="add mod">
          <ac:chgData name="Suiming Hu" userId="5bdf16fa-805e-4d5c-bee2-29bedc9823dc" providerId="ADAL" clId="{B55604E7-EBC4-4F0E-9FDB-C54CAF39766F}" dt="2020-03-26T10:24:05.921" v="1799" actId="1076"/>
          <ac:cxnSpMkLst>
            <pc:docMk/>
            <pc:sldMk cId="448742350" sldId="272"/>
            <ac:cxnSpMk id="53" creationId="{6F07F4A3-B9AC-4384-879E-08E873BC55EC}"/>
          </ac:cxnSpMkLst>
        </pc:cxnChg>
        <pc:cxnChg chg="add mod">
          <ac:chgData name="Suiming Hu" userId="5bdf16fa-805e-4d5c-bee2-29bedc9823dc" providerId="ADAL" clId="{B55604E7-EBC4-4F0E-9FDB-C54CAF39766F}" dt="2020-03-26T10:26:25.489" v="1923" actId="14100"/>
          <ac:cxnSpMkLst>
            <pc:docMk/>
            <pc:sldMk cId="448742350" sldId="272"/>
            <ac:cxnSpMk id="57" creationId="{AD3E1C62-DDD0-47A9-9317-638E51015D5D}"/>
          </ac:cxnSpMkLst>
        </pc:cxnChg>
        <pc:cxnChg chg="add mod">
          <ac:chgData name="Suiming Hu" userId="5bdf16fa-805e-4d5c-bee2-29bedc9823dc" providerId="ADAL" clId="{B55604E7-EBC4-4F0E-9FDB-C54CAF39766F}" dt="2020-03-26T10:27:25.137" v="1989" actId="14100"/>
          <ac:cxnSpMkLst>
            <pc:docMk/>
            <pc:sldMk cId="448742350" sldId="272"/>
            <ac:cxnSpMk id="63" creationId="{00D0A268-6C2B-4E2C-8307-008D2A718A07}"/>
          </ac:cxnSpMkLst>
        </pc:cxnChg>
        <pc:cxnChg chg="add mod">
          <ac:chgData name="Suiming Hu" userId="5bdf16fa-805e-4d5c-bee2-29bedc9823dc" providerId="ADAL" clId="{B55604E7-EBC4-4F0E-9FDB-C54CAF39766F}" dt="2020-03-26T09:19:59.530" v="1686" actId="1076"/>
          <ac:cxnSpMkLst>
            <pc:docMk/>
            <pc:sldMk cId="448742350" sldId="272"/>
            <ac:cxnSpMk id="67" creationId="{A84F0633-B85C-4855-B2B5-CB51382903F1}"/>
          </ac:cxnSpMkLst>
        </pc:cxnChg>
        <pc:cxnChg chg="add mod">
          <ac:chgData name="Suiming Hu" userId="5bdf16fa-805e-4d5c-bee2-29bedc9823dc" providerId="ADAL" clId="{B55604E7-EBC4-4F0E-9FDB-C54CAF39766F}" dt="2020-03-26T09:19:22.747" v="1683" actId="1076"/>
          <ac:cxnSpMkLst>
            <pc:docMk/>
            <pc:sldMk cId="448742350" sldId="272"/>
            <ac:cxnSpMk id="72" creationId="{F0EA6CDE-D2D0-4407-9CFF-40ABE3FDFA25}"/>
          </ac:cxnSpMkLst>
        </pc:cxnChg>
        <pc:cxnChg chg="add mod">
          <ac:chgData name="Suiming Hu" userId="5bdf16fa-805e-4d5c-bee2-29bedc9823dc" providerId="ADAL" clId="{B55604E7-EBC4-4F0E-9FDB-C54CAF39766F}" dt="2020-03-26T09:19:00.186" v="1681" actId="1076"/>
          <ac:cxnSpMkLst>
            <pc:docMk/>
            <pc:sldMk cId="448742350" sldId="272"/>
            <ac:cxnSpMk id="82" creationId="{080B9424-5FC6-464C-ACE1-0A95EEB45FCE}"/>
          </ac:cxnSpMkLst>
        </pc:cxnChg>
        <pc:cxnChg chg="add mod">
          <ac:chgData name="Suiming Hu" userId="5bdf16fa-805e-4d5c-bee2-29bedc9823dc" providerId="ADAL" clId="{B55604E7-EBC4-4F0E-9FDB-C54CAF39766F}" dt="2020-03-26T09:18:56.070" v="1680" actId="1076"/>
          <ac:cxnSpMkLst>
            <pc:docMk/>
            <pc:sldMk cId="448742350" sldId="272"/>
            <ac:cxnSpMk id="85" creationId="{B4D5E5FA-E76C-46ED-85DB-FE6B0402DC5C}"/>
          </ac:cxnSpMkLst>
        </pc:cxnChg>
        <pc:cxnChg chg="add mod">
          <ac:chgData name="Suiming Hu" userId="5bdf16fa-805e-4d5c-bee2-29bedc9823dc" providerId="ADAL" clId="{B55604E7-EBC4-4F0E-9FDB-C54CAF39766F}" dt="2020-03-26T09:17:09.256" v="1672" actId="1076"/>
          <ac:cxnSpMkLst>
            <pc:docMk/>
            <pc:sldMk cId="448742350" sldId="272"/>
            <ac:cxnSpMk id="88" creationId="{5CE18E32-93E3-466B-969F-C128DB364CD5}"/>
          </ac:cxnSpMkLst>
        </pc:cxnChg>
      </pc:sldChg>
      <pc:sldChg chg="new del">
        <pc:chgData name="Suiming Hu" userId="5bdf16fa-805e-4d5c-bee2-29bedc9823dc" providerId="ADAL" clId="{B55604E7-EBC4-4F0E-9FDB-C54CAF39766F}" dt="2020-03-26T06:53:40.198" v="4" actId="2696"/>
        <pc:sldMkLst>
          <pc:docMk/>
          <pc:sldMk cId="2941070623" sldId="272"/>
        </pc:sldMkLst>
      </pc:sldChg>
      <pc:sldChg chg="modSp add del mod">
        <pc:chgData name="Suiming Hu" userId="5bdf16fa-805e-4d5c-bee2-29bedc9823dc" providerId="ADAL" clId="{B55604E7-EBC4-4F0E-9FDB-C54CAF39766F}" dt="2020-03-26T10:52:29.328" v="2677" actId="2696"/>
        <pc:sldMkLst>
          <pc:docMk/>
          <pc:sldMk cId="570989032" sldId="273"/>
        </pc:sldMkLst>
        <pc:spChg chg="mod">
          <ac:chgData name="Suiming Hu" userId="5bdf16fa-805e-4d5c-bee2-29bedc9823dc" providerId="ADAL" clId="{B55604E7-EBC4-4F0E-9FDB-C54CAF39766F}" dt="2020-03-26T09:00:12.913" v="1572"/>
          <ac:spMkLst>
            <pc:docMk/>
            <pc:sldMk cId="570989032" sldId="273"/>
            <ac:spMk id="2" creationId="{EDA9306F-06B6-49DC-A2E7-DEF3F5D39BCA}"/>
          </ac:spMkLst>
        </pc:spChg>
      </pc:sldChg>
      <pc:sldChg chg="addSp delSp modSp add del mod ord">
        <pc:chgData name="Suiming Hu" userId="5bdf16fa-805e-4d5c-bee2-29bedc9823dc" providerId="ADAL" clId="{B55604E7-EBC4-4F0E-9FDB-C54CAF39766F}" dt="2020-03-31T06:06:38.791" v="3924" actId="2696"/>
        <pc:sldMkLst>
          <pc:docMk/>
          <pc:sldMk cId="3367792092" sldId="274"/>
        </pc:sldMkLst>
        <pc:spChg chg="mod">
          <ac:chgData name="Suiming Hu" userId="5bdf16fa-805e-4d5c-bee2-29bedc9823dc" providerId="ADAL" clId="{B55604E7-EBC4-4F0E-9FDB-C54CAF39766F}" dt="2020-03-26T10:45:37.818" v="2246"/>
          <ac:spMkLst>
            <pc:docMk/>
            <pc:sldMk cId="3367792092" sldId="274"/>
            <ac:spMk id="2" creationId="{EDA9306F-06B6-49DC-A2E7-DEF3F5D39BCA}"/>
          </ac:spMkLst>
        </pc:spChg>
        <pc:spChg chg="del mod">
          <ac:chgData name="Suiming Hu" userId="5bdf16fa-805e-4d5c-bee2-29bedc9823dc" providerId="ADAL" clId="{B55604E7-EBC4-4F0E-9FDB-C54CAF39766F}" dt="2020-03-26T10:46:15.521" v="2249" actId="478"/>
          <ac:spMkLst>
            <pc:docMk/>
            <pc:sldMk cId="3367792092" sldId="274"/>
            <ac:spMk id="12" creationId="{494476E6-898E-4A1B-9DF0-2E4A8242B716}"/>
          </ac:spMkLst>
        </pc:spChg>
        <pc:spChg chg="del">
          <ac:chgData name="Suiming Hu" userId="5bdf16fa-805e-4d5c-bee2-29bedc9823dc" providerId="ADAL" clId="{B55604E7-EBC4-4F0E-9FDB-C54CAF39766F}" dt="2020-03-26T11:15:35.779" v="3490" actId="478"/>
          <ac:spMkLst>
            <pc:docMk/>
            <pc:sldMk cId="3367792092" sldId="274"/>
            <ac:spMk id="40" creationId="{80DFC47E-AC0F-435C-8FD1-CCDB5F37496E}"/>
          </ac:spMkLst>
        </pc:spChg>
        <pc:spChg chg="del">
          <ac:chgData name="Suiming Hu" userId="5bdf16fa-805e-4d5c-bee2-29bedc9823dc" providerId="ADAL" clId="{B55604E7-EBC4-4F0E-9FDB-C54CAF39766F}" dt="2020-03-26T10:48:50.526" v="2323" actId="478"/>
          <ac:spMkLst>
            <pc:docMk/>
            <pc:sldMk cId="3367792092" sldId="274"/>
            <ac:spMk id="46" creationId="{F51B9BD6-E03B-429E-B982-B73FC3464A13}"/>
          </ac:spMkLst>
        </pc:spChg>
        <pc:spChg chg="del">
          <ac:chgData name="Suiming Hu" userId="5bdf16fa-805e-4d5c-bee2-29bedc9823dc" providerId="ADAL" clId="{B55604E7-EBC4-4F0E-9FDB-C54CAF39766F}" dt="2020-03-26T10:48:47.852" v="2322" actId="478"/>
          <ac:spMkLst>
            <pc:docMk/>
            <pc:sldMk cId="3367792092" sldId="274"/>
            <ac:spMk id="54" creationId="{7B8DBF76-6187-4500-8D7F-2C1C48B9A61B}"/>
          </ac:spMkLst>
        </pc:spChg>
        <pc:spChg chg="del">
          <ac:chgData name="Suiming Hu" userId="5bdf16fa-805e-4d5c-bee2-29bedc9823dc" providerId="ADAL" clId="{B55604E7-EBC4-4F0E-9FDB-C54CAF39766F}" dt="2020-03-26T10:48:52.855" v="2324" actId="478"/>
          <ac:spMkLst>
            <pc:docMk/>
            <pc:sldMk cId="3367792092" sldId="274"/>
            <ac:spMk id="58" creationId="{61B77CF9-6D77-4AF0-ABEA-B5E2D7E39422}"/>
          </ac:spMkLst>
        </pc:spChg>
        <pc:spChg chg="mod">
          <ac:chgData name="Suiming Hu" userId="5bdf16fa-805e-4d5c-bee2-29bedc9823dc" providerId="ADAL" clId="{B55604E7-EBC4-4F0E-9FDB-C54CAF39766F}" dt="2020-03-26T10:50:00.111" v="2329" actId="20577"/>
          <ac:spMkLst>
            <pc:docMk/>
            <pc:sldMk cId="3367792092" sldId="274"/>
            <ac:spMk id="76" creationId="{EEDBCF18-AB51-4E9F-9392-0D140D3C9EAF}"/>
          </ac:spMkLst>
        </pc:spChg>
        <pc:spChg chg="mod">
          <ac:chgData name="Suiming Hu" userId="5bdf16fa-805e-4d5c-bee2-29bedc9823dc" providerId="ADAL" clId="{B55604E7-EBC4-4F0E-9FDB-C54CAF39766F}" dt="2020-03-26T10:52:16.102" v="2676"/>
          <ac:spMkLst>
            <pc:docMk/>
            <pc:sldMk cId="3367792092" sldId="274"/>
            <ac:spMk id="78" creationId="{A9DF7913-3B6C-48E8-A88B-6C2C10BFE692}"/>
          </ac:spMkLst>
        </pc:spChg>
        <pc:spChg chg="mod">
          <ac:chgData name="Suiming Hu" userId="5bdf16fa-805e-4d5c-bee2-29bedc9823dc" providerId="ADAL" clId="{B55604E7-EBC4-4F0E-9FDB-C54CAF39766F}" dt="2020-03-26T11:16:28.727" v="3492" actId="207"/>
          <ac:spMkLst>
            <pc:docMk/>
            <pc:sldMk cId="3367792092" sldId="274"/>
            <ac:spMk id="80" creationId="{B433F4CA-E123-4408-AC2E-DF009FEC7303}"/>
          </ac:spMkLst>
        </pc:spChg>
        <pc:graphicFrameChg chg="add del mod">
          <ac:chgData name="Suiming Hu" userId="5bdf16fa-805e-4d5c-bee2-29bedc9823dc" providerId="ADAL" clId="{B55604E7-EBC4-4F0E-9FDB-C54CAF39766F}" dt="2020-03-26T11:09:45.453" v="3439" actId="478"/>
          <ac:graphicFrameMkLst>
            <pc:docMk/>
            <pc:sldMk cId="3367792092" sldId="274"/>
            <ac:graphicFrameMk id="6" creationId="{808FDC51-0F61-49FD-B530-99921F2B5876}"/>
          </ac:graphicFrameMkLst>
        </pc:graphicFrameChg>
        <pc:graphicFrameChg chg="add mod">
          <ac:chgData name="Suiming Hu" userId="5bdf16fa-805e-4d5c-bee2-29bedc9823dc" providerId="ADAL" clId="{B55604E7-EBC4-4F0E-9FDB-C54CAF39766F}" dt="2020-03-26T11:11:03.538" v="3453"/>
          <ac:graphicFrameMkLst>
            <pc:docMk/>
            <pc:sldMk cId="3367792092" sldId="274"/>
            <ac:graphicFrameMk id="7" creationId="{07201D4E-68CC-40F9-8AF4-3B3C3C580A7A}"/>
          </ac:graphicFrameMkLst>
        </pc:graphicFrameChg>
        <pc:cxnChg chg="del mod">
          <ac:chgData name="Suiming Hu" userId="5bdf16fa-805e-4d5c-bee2-29bedc9823dc" providerId="ADAL" clId="{B55604E7-EBC4-4F0E-9FDB-C54CAF39766F}" dt="2020-03-26T11:15:39.220" v="3491" actId="478"/>
          <ac:cxnSpMkLst>
            <pc:docMk/>
            <pc:sldMk cId="3367792092" sldId="274"/>
            <ac:cxnSpMk id="63" creationId="{00D0A268-6C2B-4E2C-8307-008D2A718A07}"/>
          </ac:cxnSpMkLst>
        </pc:cxnChg>
      </pc:sldChg>
      <pc:sldChg chg="new del">
        <pc:chgData name="Suiming Hu" userId="5bdf16fa-805e-4d5c-bee2-29bedc9823dc" providerId="ADAL" clId="{B55604E7-EBC4-4F0E-9FDB-C54CAF39766F}" dt="2020-03-26T11:12:08.055" v="3467" actId="2696"/>
        <pc:sldMkLst>
          <pc:docMk/>
          <pc:sldMk cId="668394993" sldId="275"/>
        </pc:sldMkLst>
      </pc:sldChg>
      <pc:sldChg chg="addSp delSp modSp add del mod">
        <pc:chgData name="Suiming Hu" userId="5bdf16fa-805e-4d5c-bee2-29bedc9823dc" providerId="ADAL" clId="{B55604E7-EBC4-4F0E-9FDB-C54CAF39766F}" dt="2020-03-31T06:06:48.068" v="3925" actId="2696"/>
        <pc:sldMkLst>
          <pc:docMk/>
          <pc:sldMk cId="3061249469" sldId="275"/>
        </pc:sldMkLst>
        <pc:spChg chg="mod">
          <ac:chgData name="Suiming Hu" userId="5bdf16fa-805e-4d5c-bee2-29bedc9823dc" providerId="ADAL" clId="{B55604E7-EBC4-4F0E-9FDB-C54CAF39766F}" dt="2020-03-26T11:31:16.846" v="3762" actId="5793"/>
          <ac:spMkLst>
            <pc:docMk/>
            <pc:sldMk cId="3061249469" sldId="275"/>
            <ac:spMk id="2" creationId="{EDA9306F-06B6-49DC-A2E7-DEF3F5D39BCA}"/>
          </ac:spMkLst>
        </pc:spChg>
        <pc:spChg chg="del">
          <ac:chgData name="Suiming Hu" userId="5bdf16fa-805e-4d5c-bee2-29bedc9823dc" providerId="ADAL" clId="{B55604E7-EBC4-4F0E-9FDB-C54CAF39766F}" dt="2020-03-26T11:12:40.250" v="3489" actId="478"/>
          <ac:spMkLst>
            <pc:docMk/>
            <pc:sldMk cId="3061249469" sldId="275"/>
            <ac:spMk id="3" creationId="{FE981167-E754-4E45-A504-20D1B54AA6BF}"/>
          </ac:spMkLst>
        </pc:spChg>
        <pc:spChg chg="del">
          <ac:chgData name="Suiming Hu" userId="5bdf16fa-805e-4d5c-bee2-29bedc9823dc" providerId="ADAL" clId="{B55604E7-EBC4-4F0E-9FDB-C54CAF39766F}" dt="2020-03-26T11:12:40.250" v="3489" actId="478"/>
          <ac:spMkLst>
            <pc:docMk/>
            <pc:sldMk cId="3061249469" sldId="275"/>
            <ac:spMk id="4" creationId="{B4527C76-636E-4DB1-A746-0B11924365A1}"/>
          </ac:spMkLst>
        </pc:spChg>
        <pc:spChg chg="del">
          <ac:chgData name="Suiming Hu" userId="5bdf16fa-805e-4d5c-bee2-29bedc9823dc" providerId="ADAL" clId="{B55604E7-EBC4-4F0E-9FDB-C54CAF39766F}" dt="2020-03-26T11:12:40.250" v="3489" actId="478"/>
          <ac:spMkLst>
            <pc:docMk/>
            <pc:sldMk cId="3061249469" sldId="275"/>
            <ac:spMk id="5" creationId="{81D27B67-C587-4FFD-AA40-83788DC96305}"/>
          </ac:spMkLst>
        </pc:spChg>
        <pc:spChg chg="del">
          <ac:chgData name="Suiming Hu" userId="5bdf16fa-805e-4d5c-bee2-29bedc9823dc" providerId="ADAL" clId="{B55604E7-EBC4-4F0E-9FDB-C54CAF39766F}" dt="2020-03-26T11:30:02.202" v="3737" actId="26606"/>
          <ac:spMkLst>
            <pc:docMk/>
            <pc:sldMk cId="3061249469" sldId="275"/>
            <ac:spMk id="9" creationId="{70DFC902-7D23-471A-B557-B6B6917D7A0D}"/>
          </ac:spMkLst>
        </pc:spChg>
        <pc:spChg chg="del">
          <ac:chgData name="Suiming Hu" userId="5bdf16fa-805e-4d5c-bee2-29bedc9823dc" providerId="ADAL" clId="{B55604E7-EBC4-4F0E-9FDB-C54CAF39766F}" dt="2020-03-26T11:12:40.250" v="3489" actId="478"/>
          <ac:spMkLst>
            <pc:docMk/>
            <pc:sldMk cId="3061249469" sldId="275"/>
            <ac:spMk id="10" creationId="{65C7B800-EFF2-42B0-AFF8-1AB3C421097C}"/>
          </ac:spMkLst>
        </pc:spChg>
        <pc:spChg chg="del">
          <ac:chgData name="Suiming Hu" userId="5bdf16fa-805e-4d5c-bee2-29bedc9823dc" providerId="ADAL" clId="{B55604E7-EBC4-4F0E-9FDB-C54CAF39766F}" dt="2020-03-26T11:30:02.202" v="3737" actId="26606"/>
          <ac:spMkLst>
            <pc:docMk/>
            <pc:sldMk cId="3061249469" sldId="275"/>
            <ac:spMk id="11" creationId="{A55D5633-D557-4DCA-982C-FF36EB7A1C00}"/>
          </ac:spMkLst>
        </pc:spChg>
        <pc:spChg chg="del">
          <ac:chgData name="Suiming Hu" userId="5bdf16fa-805e-4d5c-bee2-29bedc9823dc" providerId="ADAL" clId="{B55604E7-EBC4-4F0E-9FDB-C54CAF39766F}" dt="2020-03-26T11:12:40.250" v="3489" actId="478"/>
          <ac:spMkLst>
            <pc:docMk/>
            <pc:sldMk cId="3061249469" sldId="275"/>
            <ac:spMk id="12" creationId="{494476E6-898E-4A1B-9DF0-2E4A8242B716}"/>
          </ac:spMkLst>
        </pc:spChg>
        <pc:spChg chg="del">
          <ac:chgData name="Suiming Hu" userId="5bdf16fa-805e-4d5c-bee2-29bedc9823dc" providerId="ADAL" clId="{B55604E7-EBC4-4F0E-9FDB-C54CAF39766F}" dt="2020-03-26T11:30:02.202" v="3737" actId="26606"/>
          <ac:spMkLst>
            <pc:docMk/>
            <pc:sldMk cId="3061249469" sldId="275"/>
            <ac:spMk id="13" creationId="{450D3AD2-FA80-415F-A9CE-54D884561CD7}"/>
          </ac:spMkLst>
        </pc:spChg>
        <pc:spChg chg="add">
          <ac:chgData name="Suiming Hu" userId="5bdf16fa-805e-4d5c-bee2-29bedc9823dc" providerId="ADAL" clId="{B55604E7-EBC4-4F0E-9FDB-C54CAF39766F}" dt="2020-03-26T11:30:02.202" v="3737" actId="26606"/>
          <ac:spMkLst>
            <pc:docMk/>
            <pc:sldMk cId="3061249469" sldId="275"/>
            <ac:spMk id="18" creationId="{A4AC5506-6312-4701-8D3C-40187889A947}"/>
          </ac:spMkLst>
        </pc:spChg>
        <pc:spChg chg="del">
          <ac:chgData name="Suiming Hu" userId="5bdf16fa-805e-4d5c-bee2-29bedc9823dc" providerId="ADAL" clId="{B55604E7-EBC4-4F0E-9FDB-C54CAF39766F}" dt="2020-03-26T11:12:40.250" v="3489" actId="478"/>
          <ac:spMkLst>
            <pc:docMk/>
            <pc:sldMk cId="3061249469" sldId="275"/>
            <ac:spMk id="27" creationId="{9DC36950-2327-4740-8E37-6F5244B0D8FB}"/>
          </ac:spMkLst>
        </pc:spChg>
        <pc:spChg chg="del">
          <ac:chgData name="Suiming Hu" userId="5bdf16fa-805e-4d5c-bee2-29bedc9823dc" providerId="ADAL" clId="{B55604E7-EBC4-4F0E-9FDB-C54CAF39766F}" dt="2020-03-26T11:12:40.250" v="3489" actId="478"/>
          <ac:spMkLst>
            <pc:docMk/>
            <pc:sldMk cId="3061249469" sldId="275"/>
            <ac:spMk id="28" creationId="{A08D896A-6BE4-4192-B927-AF4C02950DE2}"/>
          </ac:spMkLst>
        </pc:spChg>
        <pc:spChg chg="del">
          <ac:chgData name="Suiming Hu" userId="5bdf16fa-805e-4d5c-bee2-29bedc9823dc" providerId="ADAL" clId="{B55604E7-EBC4-4F0E-9FDB-C54CAF39766F}" dt="2020-03-26T11:12:40.250" v="3489" actId="478"/>
          <ac:spMkLst>
            <pc:docMk/>
            <pc:sldMk cId="3061249469" sldId="275"/>
            <ac:spMk id="31" creationId="{FFD75978-E2BD-4C2C-A4A7-A611529389B6}"/>
          </ac:spMkLst>
        </pc:spChg>
        <pc:spChg chg="del">
          <ac:chgData name="Suiming Hu" userId="5bdf16fa-805e-4d5c-bee2-29bedc9823dc" providerId="ADAL" clId="{B55604E7-EBC4-4F0E-9FDB-C54CAF39766F}" dt="2020-03-26T11:12:40.250" v="3489" actId="478"/>
          <ac:spMkLst>
            <pc:docMk/>
            <pc:sldMk cId="3061249469" sldId="275"/>
            <ac:spMk id="40" creationId="{80DFC47E-AC0F-435C-8FD1-CCDB5F37496E}"/>
          </ac:spMkLst>
        </pc:spChg>
        <pc:spChg chg="del">
          <ac:chgData name="Suiming Hu" userId="5bdf16fa-805e-4d5c-bee2-29bedc9823dc" providerId="ADAL" clId="{B55604E7-EBC4-4F0E-9FDB-C54CAF39766F}" dt="2020-03-26T11:12:40.250" v="3489" actId="478"/>
          <ac:spMkLst>
            <pc:docMk/>
            <pc:sldMk cId="3061249469" sldId="275"/>
            <ac:spMk id="43" creationId="{FF54EA7B-237E-4FE5-822A-8E6E3C5B8D1D}"/>
          </ac:spMkLst>
        </pc:spChg>
        <pc:spChg chg="del">
          <ac:chgData name="Suiming Hu" userId="5bdf16fa-805e-4d5c-bee2-29bedc9823dc" providerId="ADAL" clId="{B55604E7-EBC4-4F0E-9FDB-C54CAF39766F}" dt="2020-03-26T11:12:40.250" v="3489" actId="478"/>
          <ac:spMkLst>
            <pc:docMk/>
            <pc:sldMk cId="3061249469" sldId="275"/>
            <ac:spMk id="45" creationId="{29556159-A13B-4E18-A4FD-CA6DA11EF1A7}"/>
          </ac:spMkLst>
        </pc:spChg>
        <pc:spChg chg="del">
          <ac:chgData name="Suiming Hu" userId="5bdf16fa-805e-4d5c-bee2-29bedc9823dc" providerId="ADAL" clId="{B55604E7-EBC4-4F0E-9FDB-C54CAF39766F}" dt="2020-03-26T11:12:36.140" v="3488" actId="478"/>
          <ac:spMkLst>
            <pc:docMk/>
            <pc:sldMk cId="3061249469" sldId="275"/>
            <ac:spMk id="46" creationId="{F51B9BD6-E03B-429E-B982-B73FC3464A13}"/>
          </ac:spMkLst>
        </pc:spChg>
        <pc:spChg chg="del">
          <ac:chgData name="Suiming Hu" userId="5bdf16fa-805e-4d5c-bee2-29bedc9823dc" providerId="ADAL" clId="{B55604E7-EBC4-4F0E-9FDB-C54CAF39766F}" dt="2020-03-26T11:12:40.250" v="3489" actId="478"/>
          <ac:spMkLst>
            <pc:docMk/>
            <pc:sldMk cId="3061249469" sldId="275"/>
            <ac:spMk id="47" creationId="{CC2957EE-F452-452F-9F73-E8782362F39D}"/>
          </ac:spMkLst>
        </pc:spChg>
        <pc:spChg chg="del">
          <ac:chgData name="Suiming Hu" userId="5bdf16fa-805e-4d5c-bee2-29bedc9823dc" providerId="ADAL" clId="{B55604E7-EBC4-4F0E-9FDB-C54CAF39766F}" dt="2020-03-26T11:12:40.250" v="3489" actId="478"/>
          <ac:spMkLst>
            <pc:docMk/>
            <pc:sldMk cId="3061249469" sldId="275"/>
            <ac:spMk id="49" creationId="{959E868E-7D7C-449C-BE10-E3DA741065F1}"/>
          </ac:spMkLst>
        </pc:spChg>
        <pc:spChg chg="del">
          <ac:chgData name="Suiming Hu" userId="5bdf16fa-805e-4d5c-bee2-29bedc9823dc" providerId="ADAL" clId="{B55604E7-EBC4-4F0E-9FDB-C54CAF39766F}" dt="2020-03-26T11:12:40.250" v="3489" actId="478"/>
          <ac:spMkLst>
            <pc:docMk/>
            <pc:sldMk cId="3061249469" sldId="275"/>
            <ac:spMk id="51" creationId="{C4617762-2935-4A67-8ED0-94026B0644FC}"/>
          </ac:spMkLst>
        </pc:spChg>
        <pc:spChg chg="del">
          <ac:chgData name="Suiming Hu" userId="5bdf16fa-805e-4d5c-bee2-29bedc9823dc" providerId="ADAL" clId="{B55604E7-EBC4-4F0E-9FDB-C54CAF39766F}" dt="2020-03-26T11:12:36.140" v="3488" actId="478"/>
          <ac:spMkLst>
            <pc:docMk/>
            <pc:sldMk cId="3061249469" sldId="275"/>
            <ac:spMk id="54" creationId="{7B8DBF76-6187-4500-8D7F-2C1C48B9A61B}"/>
          </ac:spMkLst>
        </pc:spChg>
        <pc:spChg chg="del">
          <ac:chgData name="Suiming Hu" userId="5bdf16fa-805e-4d5c-bee2-29bedc9823dc" providerId="ADAL" clId="{B55604E7-EBC4-4F0E-9FDB-C54CAF39766F}" dt="2020-03-26T11:12:40.250" v="3489" actId="478"/>
          <ac:spMkLst>
            <pc:docMk/>
            <pc:sldMk cId="3061249469" sldId="275"/>
            <ac:spMk id="55" creationId="{F1A8B9EB-E516-4E1E-A36A-5634278FEE39}"/>
          </ac:spMkLst>
        </pc:spChg>
        <pc:spChg chg="del">
          <ac:chgData name="Suiming Hu" userId="5bdf16fa-805e-4d5c-bee2-29bedc9823dc" providerId="ADAL" clId="{B55604E7-EBC4-4F0E-9FDB-C54CAF39766F}" dt="2020-03-26T11:12:32.830" v="3487" actId="478"/>
          <ac:spMkLst>
            <pc:docMk/>
            <pc:sldMk cId="3061249469" sldId="275"/>
            <ac:spMk id="58" creationId="{61B77CF9-6D77-4AF0-ABEA-B5E2D7E39422}"/>
          </ac:spMkLst>
        </pc:spChg>
        <pc:spChg chg="del">
          <ac:chgData name="Suiming Hu" userId="5bdf16fa-805e-4d5c-bee2-29bedc9823dc" providerId="ADAL" clId="{B55604E7-EBC4-4F0E-9FDB-C54CAF39766F}" dt="2020-03-26T11:12:40.250" v="3489" actId="478"/>
          <ac:spMkLst>
            <pc:docMk/>
            <pc:sldMk cId="3061249469" sldId="275"/>
            <ac:spMk id="64" creationId="{F48E220E-A31F-4A5A-8CDB-5A3D15BACD19}"/>
          </ac:spMkLst>
        </pc:spChg>
        <pc:spChg chg="del">
          <ac:chgData name="Suiming Hu" userId="5bdf16fa-805e-4d5c-bee2-29bedc9823dc" providerId="ADAL" clId="{B55604E7-EBC4-4F0E-9FDB-C54CAF39766F}" dt="2020-03-26T11:12:40.250" v="3489" actId="478"/>
          <ac:spMkLst>
            <pc:docMk/>
            <pc:sldMk cId="3061249469" sldId="275"/>
            <ac:spMk id="66" creationId="{9AEC0FB9-F6BB-411C-BDCC-B4261511FD2C}"/>
          </ac:spMkLst>
        </pc:spChg>
        <pc:spChg chg="del">
          <ac:chgData name="Suiming Hu" userId="5bdf16fa-805e-4d5c-bee2-29bedc9823dc" providerId="ADAL" clId="{B55604E7-EBC4-4F0E-9FDB-C54CAF39766F}" dt="2020-03-26T11:12:40.250" v="3489" actId="478"/>
          <ac:spMkLst>
            <pc:docMk/>
            <pc:sldMk cId="3061249469" sldId="275"/>
            <ac:spMk id="76" creationId="{EEDBCF18-AB51-4E9F-9392-0D140D3C9EAF}"/>
          </ac:spMkLst>
        </pc:spChg>
        <pc:spChg chg="del">
          <ac:chgData name="Suiming Hu" userId="5bdf16fa-805e-4d5c-bee2-29bedc9823dc" providerId="ADAL" clId="{B55604E7-EBC4-4F0E-9FDB-C54CAF39766F}" dt="2020-03-26T11:12:40.250" v="3489" actId="478"/>
          <ac:spMkLst>
            <pc:docMk/>
            <pc:sldMk cId="3061249469" sldId="275"/>
            <ac:spMk id="78" creationId="{A9DF7913-3B6C-48E8-A88B-6C2C10BFE692}"/>
          </ac:spMkLst>
        </pc:spChg>
        <pc:spChg chg="del">
          <ac:chgData name="Suiming Hu" userId="5bdf16fa-805e-4d5c-bee2-29bedc9823dc" providerId="ADAL" clId="{B55604E7-EBC4-4F0E-9FDB-C54CAF39766F}" dt="2020-03-26T11:12:40.250" v="3489" actId="478"/>
          <ac:spMkLst>
            <pc:docMk/>
            <pc:sldMk cId="3061249469" sldId="275"/>
            <ac:spMk id="80" creationId="{B433F4CA-E123-4408-AC2E-DF009FEC7303}"/>
          </ac:spMkLst>
        </pc:spChg>
        <pc:graphicFrameChg chg="add del mod modGraphic">
          <ac:chgData name="Suiming Hu" userId="5bdf16fa-805e-4d5c-bee2-29bedc9823dc" providerId="ADAL" clId="{B55604E7-EBC4-4F0E-9FDB-C54CAF39766F}" dt="2020-03-26T11:29:18.385" v="3729" actId="478"/>
          <ac:graphicFrameMkLst>
            <pc:docMk/>
            <pc:sldMk cId="3061249469" sldId="275"/>
            <ac:graphicFrameMk id="6" creationId="{04BC7A49-1F6F-47B4-9BDF-A7FC982F020E}"/>
          </ac:graphicFrameMkLst>
        </pc:graphicFrameChg>
        <pc:graphicFrameChg chg="del">
          <ac:chgData name="Suiming Hu" userId="5bdf16fa-805e-4d5c-bee2-29bedc9823dc" providerId="ADAL" clId="{B55604E7-EBC4-4F0E-9FDB-C54CAF39766F}" dt="2020-03-26T11:12:36.140" v="3488" actId="478"/>
          <ac:graphicFrameMkLst>
            <pc:docMk/>
            <pc:sldMk cId="3061249469" sldId="275"/>
            <ac:graphicFrameMk id="60" creationId="{06E55162-E0F9-4F9C-9A35-F4388FD6C4F3}"/>
          </ac:graphicFrameMkLst>
        </pc:graphicFrameChg>
        <pc:picChg chg="add mod">
          <ac:chgData name="Suiming Hu" userId="5bdf16fa-805e-4d5c-bee2-29bedc9823dc" providerId="ADAL" clId="{B55604E7-EBC4-4F0E-9FDB-C54CAF39766F}" dt="2020-03-26T11:30:02.202" v="3737" actId="26606"/>
          <ac:picMkLst>
            <pc:docMk/>
            <pc:sldMk cId="3061249469" sldId="275"/>
            <ac:picMk id="8" creationId="{9DD7EDEE-557E-44B6-86D4-4D29A90BC4E5}"/>
          </ac:picMkLst>
        </pc:picChg>
        <pc:cxnChg chg="del">
          <ac:chgData name="Suiming Hu" userId="5bdf16fa-805e-4d5c-bee2-29bedc9823dc" providerId="ADAL" clId="{B55604E7-EBC4-4F0E-9FDB-C54CAF39766F}" dt="2020-03-26T11:12:40.250" v="3489" actId="478"/>
          <ac:cxnSpMkLst>
            <pc:docMk/>
            <pc:sldMk cId="3061249469" sldId="275"/>
            <ac:cxnSpMk id="15" creationId="{E95E1518-5FDE-447C-B3DA-68369C43EC05}"/>
          </ac:cxnSpMkLst>
        </pc:cxnChg>
        <pc:cxnChg chg="del mod">
          <ac:chgData name="Suiming Hu" userId="5bdf16fa-805e-4d5c-bee2-29bedc9823dc" providerId="ADAL" clId="{B55604E7-EBC4-4F0E-9FDB-C54CAF39766F}" dt="2020-03-26T11:12:40.250" v="3489" actId="478"/>
          <ac:cxnSpMkLst>
            <pc:docMk/>
            <pc:sldMk cId="3061249469" sldId="275"/>
            <ac:cxnSpMk id="52" creationId="{7413C1D4-C49B-4164-92C0-3B49B4A0B2B5}"/>
          </ac:cxnSpMkLst>
        </pc:cxnChg>
        <pc:cxnChg chg="del mod">
          <ac:chgData name="Suiming Hu" userId="5bdf16fa-805e-4d5c-bee2-29bedc9823dc" providerId="ADAL" clId="{B55604E7-EBC4-4F0E-9FDB-C54CAF39766F}" dt="2020-03-26T11:12:40.250" v="3489" actId="478"/>
          <ac:cxnSpMkLst>
            <pc:docMk/>
            <pc:sldMk cId="3061249469" sldId="275"/>
            <ac:cxnSpMk id="53" creationId="{6F07F4A3-B9AC-4384-879E-08E873BC55EC}"/>
          </ac:cxnSpMkLst>
        </pc:cxnChg>
        <pc:cxnChg chg="del mod">
          <ac:chgData name="Suiming Hu" userId="5bdf16fa-805e-4d5c-bee2-29bedc9823dc" providerId="ADAL" clId="{B55604E7-EBC4-4F0E-9FDB-C54CAF39766F}" dt="2020-03-26T11:12:40.250" v="3489" actId="478"/>
          <ac:cxnSpMkLst>
            <pc:docMk/>
            <pc:sldMk cId="3061249469" sldId="275"/>
            <ac:cxnSpMk id="57" creationId="{AD3E1C62-DDD0-47A9-9317-638E51015D5D}"/>
          </ac:cxnSpMkLst>
        </pc:cxnChg>
        <pc:cxnChg chg="del mod">
          <ac:chgData name="Suiming Hu" userId="5bdf16fa-805e-4d5c-bee2-29bedc9823dc" providerId="ADAL" clId="{B55604E7-EBC4-4F0E-9FDB-C54CAF39766F}" dt="2020-03-26T11:12:40.250" v="3489" actId="478"/>
          <ac:cxnSpMkLst>
            <pc:docMk/>
            <pc:sldMk cId="3061249469" sldId="275"/>
            <ac:cxnSpMk id="63" creationId="{00D0A268-6C2B-4E2C-8307-008D2A718A07}"/>
          </ac:cxnSpMkLst>
        </pc:cxnChg>
        <pc:cxnChg chg="del mod">
          <ac:chgData name="Suiming Hu" userId="5bdf16fa-805e-4d5c-bee2-29bedc9823dc" providerId="ADAL" clId="{B55604E7-EBC4-4F0E-9FDB-C54CAF39766F}" dt="2020-03-26T11:12:40.250" v="3489" actId="478"/>
          <ac:cxnSpMkLst>
            <pc:docMk/>
            <pc:sldMk cId="3061249469" sldId="275"/>
            <ac:cxnSpMk id="67" creationId="{A84F0633-B85C-4855-B2B5-CB51382903F1}"/>
          </ac:cxnSpMkLst>
        </pc:cxnChg>
        <pc:cxnChg chg="del mod">
          <ac:chgData name="Suiming Hu" userId="5bdf16fa-805e-4d5c-bee2-29bedc9823dc" providerId="ADAL" clId="{B55604E7-EBC4-4F0E-9FDB-C54CAF39766F}" dt="2020-03-26T11:12:40.250" v="3489" actId="478"/>
          <ac:cxnSpMkLst>
            <pc:docMk/>
            <pc:sldMk cId="3061249469" sldId="275"/>
            <ac:cxnSpMk id="72" creationId="{F0EA6CDE-D2D0-4407-9CFF-40ABE3FDFA25}"/>
          </ac:cxnSpMkLst>
        </pc:cxnChg>
        <pc:cxnChg chg="del mod">
          <ac:chgData name="Suiming Hu" userId="5bdf16fa-805e-4d5c-bee2-29bedc9823dc" providerId="ADAL" clId="{B55604E7-EBC4-4F0E-9FDB-C54CAF39766F}" dt="2020-03-26T11:12:40.250" v="3489" actId="478"/>
          <ac:cxnSpMkLst>
            <pc:docMk/>
            <pc:sldMk cId="3061249469" sldId="275"/>
            <ac:cxnSpMk id="82" creationId="{080B9424-5FC6-464C-ACE1-0A95EEB45FCE}"/>
          </ac:cxnSpMkLst>
        </pc:cxnChg>
        <pc:cxnChg chg="del mod">
          <ac:chgData name="Suiming Hu" userId="5bdf16fa-805e-4d5c-bee2-29bedc9823dc" providerId="ADAL" clId="{B55604E7-EBC4-4F0E-9FDB-C54CAF39766F}" dt="2020-03-26T11:12:40.250" v="3489" actId="478"/>
          <ac:cxnSpMkLst>
            <pc:docMk/>
            <pc:sldMk cId="3061249469" sldId="275"/>
            <ac:cxnSpMk id="85" creationId="{B4D5E5FA-E76C-46ED-85DB-FE6B0402DC5C}"/>
          </ac:cxnSpMkLst>
        </pc:cxnChg>
        <pc:cxnChg chg="del mod">
          <ac:chgData name="Suiming Hu" userId="5bdf16fa-805e-4d5c-bee2-29bedc9823dc" providerId="ADAL" clId="{B55604E7-EBC4-4F0E-9FDB-C54CAF39766F}" dt="2020-03-26T11:12:40.250" v="3489" actId="478"/>
          <ac:cxnSpMkLst>
            <pc:docMk/>
            <pc:sldMk cId="3061249469" sldId="275"/>
            <ac:cxnSpMk id="88" creationId="{5CE18E32-93E3-466B-969F-C128DB364CD5}"/>
          </ac:cxnSpMkLst>
        </pc:cxnChg>
      </pc:sldChg>
      <pc:sldChg chg="addSp delSp modSp add mod ord">
        <pc:chgData name="Suiming Hu" userId="5bdf16fa-805e-4d5c-bee2-29bedc9823dc" providerId="ADAL" clId="{B55604E7-EBC4-4F0E-9FDB-C54CAF39766F}" dt="2020-03-31T06:18:51.679" v="4142" actId="207"/>
        <pc:sldMkLst>
          <pc:docMk/>
          <pc:sldMk cId="2213270129" sldId="276"/>
        </pc:sldMkLst>
        <pc:spChg chg="mod">
          <ac:chgData name="Suiming Hu" userId="5bdf16fa-805e-4d5c-bee2-29bedc9823dc" providerId="ADAL" clId="{B55604E7-EBC4-4F0E-9FDB-C54CAF39766F}" dt="2020-03-26T11:30:57.819" v="3748" actId="20577"/>
          <ac:spMkLst>
            <pc:docMk/>
            <pc:sldMk cId="2213270129" sldId="276"/>
            <ac:spMk id="2" creationId="{EDA9306F-06B6-49DC-A2E7-DEF3F5D39BCA}"/>
          </ac:spMkLst>
        </pc:spChg>
        <pc:spChg chg="add mod">
          <ac:chgData name="Suiming Hu" userId="5bdf16fa-805e-4d5c-bee2-29bedc9823dc" providerId="ADAL" clId="{B55604E7-EBC4-4F0E-9FDB-C54CAF39766F}" dt="2020-03-31T06:18:51.679" v="4142" actId="207"/>
          <ac:spMkLst>
            <pc:docMk/>
            <pc:sldMk cId="2213270129" sldId="276"/>
            <ac:spMk id="6" creationId="{1375E4E2-E7FF-4630-B4DB-8D31E6B0F56E}"/>
          </ac:spMkLst>
        </pc:spChg>
        <pc:spChg chg="add mod">
          <ac:chgData name="Suiming Hu" userId="5bdf16fa-805e-4d5c-bee2-29bedc9823dc" providerId="ADAL" clId="{B55604E7-EBC4-4F0E-9FDB-C54CAF39766F}" dt="2020-03-31T06:18:28.820" v="4139" actId="207"/>
          <ac:spMkLst>
            <pc:docMk/>
            <pc:sldMk cId="2213270129" sldId="276"/>
            <ac:spMk id="7" creationId="{A314539D-D4ED-44DF-B917-8E12C670558D}"/>
          </ac:spMkLst>
        </pc:spChg>
        <pc:spChg chg="del">
          <ac:chgData name="Suiming Hu" userId="5bdf16fa-805e-4d5c-bee2-29bedc9823dc" providerId="ADAL" clId="{B55604E7-EBC4-4F0E-9FDB-C54CAF39766F}" dt="2020-03-26T11:30:35.561" v="3739" actId="26606"/>
          <ac:spMkLst>
            <pc:docMk/>
            <pc:sldMk cId="2213270129" sldId="276"/>
            <ac:spMk id="9" creationId="{70DFC902-7D23-471A-B557-B6B6917D7A0D}"/>
          </ac:spMkLst>
        </pc:spChg>
        <pc:spChg chg="add mod">
          <ac:chgData name="Suiming Hu" userId="5bdf16fa-805e-4d5c-bee2-29bedc9823dc" providerId="ADAL" clId="{B55604E7-EBC4-4F0E-9FDB-C54CAF39766F}" dt="2020-03-31T06:16:58.369" v="4136" actId="14100"/>
          <ac:spMkLst>
            <pc:docMk/>
            <pc:sldMk cId="2213270129" sldId="276"/>
            <ac:spMk id="9" creationId="{85B2FF7E-FBD0-4C77-95DC-B4B37BB41422}"/>
          </ac:spMkLst>
        </pc:spChg>
        <pc:spChg chg="del">
          <ac:chgData name="Suiming Hu" userId="5bdf16fa-805e-4d5c-bee2-29bedc9823dc" providerId="ADAL" clId="{B55604E7-EBC4-4F0E-9FDB-C54CAF39766F}" dt="2020-03-26T11:30:35.561" v="3739" actId="26606"/>
          <ac:spMkLst>
            <pc:docMk/>
            <pc:sldMk cId="2213270129" sldId="276"/>
            <ac:spMk id="11" creationId="{A55D5633-D557-4DCA-982C-FF36EB7A1C00}"/>
          </ac:spMkLst>
        </pc:spChg>
        <pc:spChg chg="del">
          <ac:chgData name="Suiming Hu" userId="5bdf16fa-805e-4d5c-bee2-29bedc9823dc" providerId="ADAL" clId="{B55604E7-EBC4-4F0E-9FDB-C54CAF39766F}" dt="2020-03-26T11:30:35.561" v="3739" actId="26606"/>
          <ac:spMkLst>
            <pc:docMk/>
            <pc:sldMk cId="2213270129" sldId="276"/>
            <ac:spMk id="13" creationId="{450D3AD2-FA80-415F-A9CE-54D884561CD7}"/>
          </ac:spMkLst>
        </pc:spChg>
        <pc:spChg chg="add mod">
          <ac:chgData name="Suiming Hu" userId="5bdf16fa-805e-4d5c-bee2-29bedc9823dc" providerId="ADAL" clId="{B55604E7-EBC4-4F0E-9FDB-C54CAF39766F}" dt="2020-03-31T06:18:46.078" v="4141" actId="207"/>
          <ac:spMkLst>
            <pc:docMk/>
            <pc:sldMk cId="2213270129" sldId="276"/>
            <ac:spMk id="13" creationId="{8B03CC8D-6F07-4D1E-BFDD-05074527FFF4}"/>
          </ac:spMkLst>
        </pc:spChg>
        <pc:spChg chg="add">
          <ac:chgData name="Suiming Hu" userId="5bdf16fa-805e-4d5c-bee2-29bedc9823dc" providerId="ADAL" clId="{B55604E7-EBC4-4F0E-9FDB-C54CAF39766F}" dt="2020-03-26T11:30:35.561" v="3739" actId="26606"/>
          <ac:spMkLst>
            <pc:docMk/>
            <pc:sldMk cId="2213270129" sldId="276"/>
            <ac:spMk id="18" creationId="{A4AC5506-6312-4701-8D3C-40187889A947}"/>
          </ac:spMkLst>
        </pc:spChg>
        <pc:graphicFrameChg chg="del">
          <ac:chgData name="Suiming Hu" userId="5bdf16fa-805e-4d5c-bee2-29bedc9823dc" providerId="ADAL" clId="{B55604E7-EBC4-4F0E-9FDB-C54CAF39766F}" dt="2020-03-26T11:28:43.033" v="3720" actId="478"/>
          <ac:graphicFrameMkLst>
            <pc:docMk/>
            <pc:sldMk cId="2213270129" sldId="276"/>
            <ac:graphicFrameMk id="6" creationId="{04BC7A49-1F6F-47B4-9BDF-A7FC982F020E}"/>
          </ac:graphicFrameMkLst>
        </pc:graphicFrameChg>
        <pc:graphicFrameChg chg="add del">
          <ac:chgData name="Suiming Hu" userId="5bdf16fa-805e-4d5c-bee2-29bedc9823dc" providerId="ADAL" clId="{B55604E7-EBC4-4F0E-9FDB-C54CAF39766F}" dt="2020-03-31T06:15:08.744" v="4126"/>
          <ac:graphicFrameMkLst>
            <pc:docMk/>
            <pc:sldMk cId="2213270129" sldId="276"/>
            <ac:graphicFrameMk id="10" creationId="{55D77445-73DD-473C-A2C8-A476AC0DA823}"/>
          </ac:graphicFrameMkLst>
        </pc:graphicFrameChg>
        <pc:picChg chg="add del mod">
          <ac:chgData name="Suiming Hu" userId="5bdf16fa-805e-4d5c-bee2-29bedc9823dc" providerId="ADAL" clId="{B55604E7-EBC4-4F0E-9FDB-C54CAF39766F}" dt="2020-03-31T06:16:17.426" v="4127" actId="478"/>
          <ac:picMkLst>
            <pc:docMk/>
            <pc:sldMk cId="2213270129" sldId="276"/>
            <ac:picMk id="3" creationId="{C5E24FB0-7A50-4474-9A8B-39F5D9C187DC}"/>
          </ac:picMkLst>
        </pc:picChg>
        <pc:picChg chg="add del mod">
          <ac:chgData name="Suiming Hu" userId="5bdf16fa-805e-4d5c-bee2-29bedc9823dc" providerId="ADAL" clId="{B55604E7-EBC4-4F0E-9FDB-C54CAF39766F}" dt="2020-03-31T06:02:04.005" v="3874" actId="478"/>
          <ac:picMkLst>
            <pc:docMk/>
            <pc:sldMk cId="2213270129" sldId="276"/>
            <ac:picMk id="4" creationId="{7DEE7AB2-7563-4C53-A8AA-24B6D06BB02C}"/>
          </ac:picMkLst>
        </pc:picChg>
      </pc:sldChg>
      <pc:sldChg chg="addSp delSp modSp add del mod setBg setClrOvrMap">
        <pc:chgData name="Suiming Hu" userId="5bdf16fa-805e-4d5c-bee2-29bedc9823dc" providerId="ADAL" clId="{B55604E7-EBC4-4F0E-9FDB-C54CAF39766F}" dt="2020-03-31T06:17:43.765" v="4137" actId="2696"/>
        <pc:sldMkLst>
          <pc:docMk/>
          <pc:sldMk cId="202263974" sldId="277"/>
        </pc:sldMkLst>
        <pc:spChg chg="mod ord">
          <ac:chgData name="Suiming Hu" userId="5bdf16fa-805e-4d5c-bee2-29bedc9823dc" providerId="ADAL" clId="{B55604E7-EBC4-4F0E-9FDB-C54CAF39766F}" dt="2020-03-26T11:47:35.262" v="3840" actId="26606"/>
          <ac:spMkLst>
            <pc:docMk/>
            <pc:sldMk cId="202263974" sldId="277"/>
            <ac:spMk id="2" creationId="{EDA9306F-06B6-49DC-A2E7-DEF3F5D39BCA}"/>
          </ac:spMkLst>
        </pc:spChg>
        <pc:spChg chg="add del">
          <ac:chgData name="Suiming Hu" userId="5bdf16fa-805e-4d5c-bee2-29bedc9823dc" providerId="ADAL" clId="{B55604E7-EBC4-4F0E-9FDB-C54CAF39766F}" dt="2020-03-26T11:46:38.134" v="3835" actId="26606"/>
          <ac:spMkLst>
            <pc:docMk/>
            <pc:sldMk cId="202263974" sldId="277"/>
            <ac:spMk id="18" creationId="{A4AC5506-6312-4701-8D3C-40187889A947}"/>
          </ac:spMkLst>
        </pc:spChg>
        <pc:spChg chg="add del">
          <ac:chgData name="Suiming Hu" userId="5bdf16fa-805e-4d5c-bee2-29bedc9823dc" providerId="ADAL" clId="{B55604E7-EBC4-4F0E-9FDB-C54CAF39766F}" dt="2020-03-26T11:46:10.884" v="3824" actId="26606"/>
          <ac:spMkLst>
            <pc:docMk/>
            <pc:sldMk cId="202263974" sldId="277"/>
            <ac:spMk id="23" creationId="{1DB7C82F-AB7E-4F0C-B829-FA1B9C415180}"/>
          </ac:spMkLst>
        </pc:spChg>
        <pc:spChg chg="add del">
          <ac:chgData name="Suiming Hu" userId="5bdf16fa-805e-4d5c-bee2-29bedc9823dc" providerId="ADAL" clId="{B55604E7-EBC4-4F0E-9FDB-C54CAF39766F}" dt="2020-03-26T11:46:13.193" v="3826" actId="26606"/>
          <ac:spMkLst>
            <pc:docMk/>
            <pc:sldMk cId="202263974" sldId="277"/>
            <ac:spMk id="25" creationId="{1707FC24-6981-43D9-B525-C7832BA22463}"/>
          </ac:spMkLst>
        </pc:spChg>
        <pc:spChg chg="add del">
          <ac:chgData name="Suiming Hu" userId="5bdf16fa-805e-4d5c-bee2-29bedc9823dc" providerId="ADAL" clId="{B55604E7-EBC4-4F0E-9FDB-C54CAF39766F}" dt="2020-03-26T11:46:21.923" v="3828" actId="26606"/>
          <ac:spMkLst>
            <pc:docMk/>
            <pc:sldMk cId="202263974" sldId="277"/>
            <ac:spMk id="27" creationId="{B9951BD9-0868-4CDB-ACD6-9C4209B5E412}"/>
          </ac:spMkLst>
        </pc:spChg>
        <pc:spChg chg="add del">
          <ac:chgData name="Suiming Hu" userId="5bdf16fa-805e-4d5c-bee2-29bedc9823dc" providerId="ADAL" clId="{B55604E7-EBC4-4F0E-9FDB-C54CAF39766F}" dt="2020-03-26T11:46:22.758" v="3830" actId="26606"/>
          <ac:spMkLst>
            <pc:docMk/>
            <pc:sldMk cId="202263974" sldId="277"/>
            <ac:spMk id="29" creationId="{87CC2527-562A-4F69-B487-4371E5B243E7}"/>
          </ac:spMkLst>
        </pc:spChg>
        <pc:spChg chg="add del">
          <ac:chgData name="Suiming Hu" userId="5bdf16fa-805e-4d5c-bee2-29bedc9823dc" providerId="ADAL" clId="{B55604E7-EBC4-4F0E-9FDB-C54CAF39766F}" dt="2020-03-26T11:46:27.669" v="3832" actId="26606"/>
          <ac:spMkLst>
            <pc:docMk/>
            <pc:sldMk cId="202263974" sldId="277"/>
            <ac:spMk id="32" creationId="{1707FC24-6981-43D9-B525-C7832BA22463}"/>
          </ac:spMkLst>
        </pc:spChg>
        <pc:spChg chg="add del">
          <ac:chgData name="Suiming Hu" userId="5bdf16fa-805e-4d5c-bee2-29bedc9823dc" providerId="ADAL" clId="{B55604E7-EBC4-4F0E-9FDB-C54CAF39766F}" dt="2020-03-26T11:46:38.127" v="3834" actId="26606"/>
          <ac:spMkLst>
            <pc:docMk/>
            <pc:sldMk cId="202263974" sldId="277"/>
            <ac:spMk id="34" creationId="{A4AC5506-6312-4701-8D3C-40187889A947}"/>
          </ac:spMkLst>
        </pc:spChg>
        <pc:spChg chg="add del">
          <ac:chgData name="Suiming Hu" userId="5bdf16fa-805e-4d5c-bee2-29bedc9823dc" providerId="ADAL" clId="{B55604E7-EBC4-4F0E-9FDB-C54CAF39766F}" dt="2020-03-26T11:47:35.262" v="3840" actId="26606"/>
          <ac:spMkLst>
            <pc:docMk/>
            <pc:sldMk cId="202263974" sldId="277"/>
            <ac:spMk id="36" creationId="{D4771268-CB57-404A-9271-370EB28F6090}"/>
          </ac:spMkLst>
        </pc:spChg>
        <pc:spChg chg="add del">
          <ac:chgData name="Suiming Hu" userId="5bdf16fa-805e-4d5c-bee2-29bedc9823dc" providerId="ADAL" clId="{B55604E7-EBC4-4F0E-9FDB-C54CAF39766F}" dt="2020-03-26T11:47:33.826" v="3837" actId="26606"/>
          <ac:spMkLst>
            <pc:docMk/>
            <pc:sldMk cId="202263974" sldId="277"/>
            <ac:spMk id="41" creationId="{A4AC5506-6312-4701-8D3C-40187889A947}"/>
          </ac:spMkLst>
        </pc:spChg>
        <pc:spChg chg="add del">
          <ac:chgData name="Suiming Hu" userId="5bdf16fa-805e-4d5c-bee2-29bedc9823dc" providerId="ADAL" clId="{B55604E7-EBC4-4F0E-9FDB-C54CAF39766F}" dt="2020-03-26T11:47:35.243" v="3839" actId="26606"/>
          <ac:spMkLst>
            <pc:docMk/>
            <pc:sldMk cId="202263974" sldId="277"/>
            <ac:spMk id="43" creationId="{D4771268-CB57-404A-9271-370EB28F6090}"/>
          </ac:spMkLst>
        </pc:spChg>
        <pc:spChg chg="add del">
          <ac:chgData name="Suiming Hu" userId="5bdf16fa-805e-4d5c-bee2-29bedc9823dc" providerId="ADAL" clId="{B55604E7-EBC4-4F0E-9FDB-C54CAF39766F}" dt="2020-03-26T11:54:03.314" v="3848" actId="26606"/>
          <ac:spMkLst>
            <pc:docMk/>
            <pc:sldMk cId="202263974" sldId="277"/>
            <ac:spMk id="45" creationId="{6753252F-4873-4F63-801D-CC719279A7D5}"/>
          </ac:spMkLst>
        </pc:spChg>
        <pc:spChg chg="add del">
          <ac:chgData name="Suiming Hu" userId="5bdf16fa-805e-4d5c-bee2-29bedc9823dc" providerId="ADAL" clId="{B55604E7-EBC4-4F0E-9FDB-C54CAF39766F}" dt="2020-03-26T11:54:03.314" v="3848" actId="26606"/>
          <ac:spMkLst>
            <pc:docMk/>
            <pc:sldMk cId="202263974" sldId="277"/>
            <ac:spMk id="46" creationId="{047C8CCB-F95D-4249-92DD-651249D3535A}"/>
          </ac:spMkLst>
        </pc:spChg>
        <pc:spChg chg="add">
          <ac:chgData name="Suiming Hu" userId="5bdf16fa-805e-4d5c-bee2-29bedc9823dc" providerId="ADAL" clId="{B55604E7-EBC4-4F0E-9FDB-C54CAF39766F}" dt="2020-03-26T11:54:03.314" v="3848" actId="26606"/>
          <ac:spMkLst>
            <pc:docMk/>
            <pc:sldMk cId="202263974" sldId="277"/>
            <ac:spMk id="71" creationId="{6753252F-4873-4F63-801D-CC719279A7D5}"/>
          </ac:spMkLst>
        </pc:spChg>
        <pc:spChg chg="add">
          <ac:chgData name="Suiming Hu" userId="5bdf16fa-805e-4d5c-bee2-29bedc9823dc" providerId="ADAL" clId="{B55604E7-EBC4-4F0E-9FDB-C54CAF39766F}" dt="2020-03-26T11:54:03.314" v="3848" actId="26606"/>
          <ac:spMkLst>
            <pc:docMk/>
            <pc:sldMk cId="202263974" sldId="277"/>
            <ac:spMk id="73" creationId="{047C8CCB-F95D-4249-92DD-651249D3535A}"/>
          </ac:spMkLst>
        </pc:spChg>
        <pc:graphicFrameChg chg="add del mod">
          <ac:chgData name="Suiming Hu" userId="5bdf16fa-805e-4d5c-bee2-29bedc9823dc" providerId="ADAL" clId="{B55604E7-EBC4-4F0E-9FDB-C54CAF39766F}" dt="2020-03-26T11:34:16.539" v="3771" actId="478"/>
          <ac:graphicFrameMkLst>
            <pc:docMk/>
            <pc:sldMk cId="202263974" sldId="277"/>
            <ac:graphicFrameMk id="5" creationId="{3E5262B8-79BF-48C4-A050-B805BA2F4063}"/>
          </ac:graphicFrameMkLst>
        </pc:graphicFrameChg>
        <pc:picChg chg="add del mod">
          <ac:chgData name="Suiming Hu" userId="5bdf16fa-805e-4d5c-bee2-29bedc9823dc" providerId="ADAL" clId="{B55604E7-EBC4-4F0E-9FDB-C54CAF39766F}" dt="2020-03-26T11:53:57.285" v="3845" actId="478"/>
          <ac:picMkLst>
            <pc:docMk/>
            <pc:sldMk cId="202263974" sldId="277"/>
            <ac:picMk id="6" creationId="{5A9AD662-8C98-4BEC-A7C4-AAD7C8D050BC}"/>
          </ac:picMkLst>
        </pc:picChg>
        <pc:picChg chg="del">
          <ac:chgData name="Suiming Hu" userId="5bdf16fa-805e-4d5c-bee2-29bedc9823dc" providerId="ADAL" clId="{B55604E7-EBC4-4F0E-9FDB-C54CAF39766F}" dt="2020-03-26T11:32:12.888" v="3768" actId="478"/>
          <ac:picMkLst>
            <pc:docMk/>
            <pc:sldMk cId="202263974" sldId="277"/>
            <ac:picMk id="8" creationId="{9DD7EDEE-557E-44B6-86D4-4D29A90BC4E5}"/>
          </ac:picMkLst>
        </pc:picChg>
        <pc:picChg chg="add mod">
          <ac:chgData name="Suiming Hu" userId="5bdf16fa-805e-4d5c-bee2-29bedc9823dc" providerId="ADAL" clId="{B55604E7-EBC4-4F0E-9FDB-C54CAF39766F}" dt="2020-03-26T11:54:03.314" v="3848" actId="26606"/>
          <ac:picMkLst>
            <pc:docMk/>
            <pc:sldMk cId="202263974" sldId="277"/>
            <ac:picMk id="1026" creationId="{F92B72FF-0D87-4FFE-98FC-030A17698517}"/>
          </ac:picMkLst>
        </pc:picChg>
        <pc:cxnChg chg="add del">
          <ac:chgData name="Suiming Hu" userId="5bdf16fa-805e-4d5c-bee2-29bedc9823dc" providerId="ADAL" clId="{B55604E7-EBC4-4F0E-9FDB-C54CAF39766F}" dt="2020-03-26T11:46:22.758" v="3830" actId="26606"/>
          <ac:cxnSpMkLst>
            <pc:docMk/>
            <pc:sldMk cId="202263974" sldId="277"/>
            <ac:cxnSpMk id="30" creationId="{BCDAEC91-5BCE-4B55-9CC0-43EF94CB734B}"/>
          </ac:cxnSpMkLst>
        </pc:cxnChg>
      </pc:sldChg>
      <pc:sldChg chg="new del">
        <pc:chgData name="Suiming Hu" userId="5bdf16fa-805e-4d5c-bee2-29bedc9823dc" providerId="ADAL" clId="{B55604E7-EBC4-4F0E-9FDB-C54CAF39766F}" dt="2020-03-26T11:29:09.245" v="3728" actId="2696"/>
        <pc:sldMkLst>
          <pc:docMk/>
          <pc:sldMk cId="4027378351" sldId="277"/>
        </pc:sldMkLst>
      </pc:sldChg>
    </pc:docChg>
  </pc:docChgLst>
  <pc:docChgLst>
    <pc:chgData name="Suiming Hu" userId="5bdf16fa-805e-4d5c-bee2-29bedc9823dc" providerId="ADAL" clId="{9C7C1A2C-F754-4058-AB0B-EB2EB1EEB555}"/>
    <pc:docChg chg="undo custSel mod addSld modSld">
      <pc:chgData name="Suiming Hu" userId="5bdf16fa-805e-4d5c-bee2-29bedc9823dc" providerId="ADAL" clId="{9C7C1A2C-F754-4058-AB0B-EB2EB1EEB555}" dt="2020-03-31T06:42:36.146" v="185" actId="14734"/>
      <pc:docMkLst>
        <pc:docMk/>
      </pc:docMkLst>
      <pc:sldChg chg="addSp delSp modSp add mod">
        <pc:chgData name="Suiming Hu" userId="5bdf16fa-805e-4d5c-bee2-29bedc9823dc" providerId="ADAL" clId="{9C7C1A2C-F754-4058-AB0B-EB2EB1EEB555}" dt="2020-03-31T06:42:36.146" v="185" actId="14734"/>
        <pc:sldMkLst>
          <pc:docMk/>
          <pc:sldMk cId="1117403937" sldId="277"/>
        </pc:sldMkLst>
        <pc:spChg chg="mod">
          <ac:chgData name="Suiming Hu" userId="5bdf16fa-805e-4d5c-bee2-29bedc9823dc" providerId="ADAL" clId="{9C7C1A2C-F754-4058-AB0B-EB2EB1EEB555}" dt="2020-03-31T06:40:53.770" v="50" actId="26606"/>
          <ac:spMkLst>
            <pc:docMk/>
            <pc:sldMk cId="1117403937" sldId="277"/>
            <ac:spMk id="2" creationId="{EDA9306F-06B6-49DC-A2E7-DEF3F5D39BCA}"/>
          </ac:spMkLst>
        </pc:spChg>
        <pc:spChg chg="add del">
          <ac:chgData name="Suiming Hu" userId="5bdf16fa-805e-4d5c-bee2-29bedc9823dc" providerId="ADAL" clId="{9C7C1A2C-F754-4058-AB0B-EB2EB1EEB555}" dt="2020-03-31T06:40:53.770" v="50" actId="26606"/>
          <ac:spMkLst>
            <pc:docMk/>
            <pc:sldMk cId="1117403937" sldId="277"/>
            <ac:spMk id="9" creationId="{70DFC902-7D23-471A-B557-B6B6917D7A0D}"/>
          </ac:spMkLst>
        </pc:spChg>
        <pc:spChg chg="del">
          <ac:chgData name="Suiming Hu" userId="5bdf16fa-805e-4d5c-bee2-29bedc9823dc" providerId="ADAL" clId="{9C7C1A2C-F754-4058-AB0B-EB2EB1EEB555}" dt="2020-03-31T06:40:21.541" v="45" actId="478"/>
          <ac:spMkLst>
            <pc:docMk/>
            <pc:sldMk cId="1117403937" sldId="277"/>
            <ac:spMk id="10" creationId="{1C51712E-C44C-44F5-BC43-4E262C304D0C}"/>
          </ac:spMkLst>
        </pc:spChg>
        <pc:spChg chg="add del">
          <ac:chgData name="Suiming Hu" userId="5bdf16fa-805e-4d5c-bee2-29bedc9823dc" providerId="ADAL" clId="{9C7C1A2C-F754-4058-AB0B-EB2EB1EEB555}" dt="2020-03-31T06:40:53.770" v="50" actId="26606"/>
          <ac:spMkLst>
            <pc:docMk/>
            <pc:sldMk cId="1117403937" sldId="277"/>
            <ac:spMk id="11" creationId="{A55D5633-D557-4DCA-982C-FF36EB7A1C00}"/>
          </ac:spMkLst>
        </pc:spChg>
        <pc:spChg chg="add del">
          <ac:chgData name="Suiming Hu" userId="5bdf16fa-805e-4d5c-bee2-29bedc9823dc" providerId="ADAL" clId="{9C7C1A2C-F754-4058-AB0B-EB2EB1EEB555}" dt="2020-03-31T06:40:53.770" v="50" actId="26606"/>
          <ac:spMkLst>
            <pc:docMk/>
            <pc:sldMk cId="1117403937" sldId="277"/>
            <ac:spMk id="13" creationId="{450D3AD2-FA80-415F-A9CE-54D884561CD7}"/>
          </ac:spMkLst>
        </pc:spChg>
        <pc:spChg chg="add del">
          <ac:chgData name="Suiming Hu" userId="5bdf16fa-805e-4d5c-bee2-29bedc9823dc" providerId="ADAL" clId="{9C7C1A2C-F754-4058-AB0B-EB2EB1EEB555}" dt="2020-03-31T06:40:53.703" v="49" actId="26606"/>
          <ac:spMkLst>
            <pc:docMk/>
            <pc:sldMk cId="1117403937" sldId="277"/>
            <ac:spMk id="18" creationId="{EB270761-CC40-4F3F-A916-7E3BC3989348}"/>
          </ac:spMkLst>
        </pc:spChg>
        <pc:spChg chg="add del">
          <ac:chgData name="Suiming Hu" userId="5bdf16fa-805e-4d5c-bee2-29bedc9823dc" providerId="ADAL" clId="{9C7C1A2C-F754-4058-AB0B-EB2EB1EEB555}" dt="2020-03-31T06:40:53.703" v="49" actId="26606"/>
          <ac:spMkLst>
            <pc:docMk/>
            <pc:sldMk cId="1117403937" sldId="277"/>
            <ac:spMk id="20" creationId="{A2555B16-BE1D-4C33-A27C-FF0671B6C94C}"/>
          </ac:spMkLst>
        </pc:spChg>
        <pc:spChg chg="add">
          <ac:chgData name="Suiming Hu" userId="5bdf16fa-805e-4d5c-bee2-29bedc9823dc" providerId="ADAL" clId="{9C7C1A2C-F754-4058-AB0B-EB2EB1EEB555}" dt="2020-03-31T06:40:53.770" v="50" actId="26606"/>
          <ac:spMkLst>
            <pc:docMk/>
            <pc:sldMk cId="1117403937" sldId="277"/>
            <ac:spMk id="22" creationId="{823AC064-BC96-4F32-8AE1-B2FD38754823}"/>
          </ac:spMkLst>
        </pc:spChg>
        <pc:graphicFrameChg chg="add mod modGraphic">
          <ac:chgData name="Suiming Hu" userId="5bdf16fa-805e-4d5c-bee2-29bedc9823dc" providerId="ADAL" clId="{9C7C1A2C-F754-4058-AB0B-EB2EB1EEB555}" dt="2020-03-31T06:42:36.146" v="185" actId="14734"/>
          <ac:graphicFrameMkLst>
            <pc:docMk/>
            <pc:sldMk cId="1117403937" sldId="277"/>
            <ac:graphicFrameMk id="3" creationId="{F44FC9CF-266D-41D8-8776-4490D89E7CDB}"/>
          </ac:graphicFrameMkLst>
        </pc:graphicFrameChg>
        <pc:graphicFrameChg chg="del">
          <ac:chgData name="Suiming Hu" userId="5bdf16fa-805e-4d5c-bee2-29bedc9823dc" providerId="ADAL" clId="{9C7C1A2C-F754-4058-AB0B-EB2EB1EEB555}" dt="2020-03-31T06:40:15.913" v="43" actId="478"/>
          <ac:graphicFrameMkLst>
            <pc:docMk/>
            <pc:sldMk cId="1117403937" sldId="277"/>
            <ac:graphicFrameMk id="4" creationId="{C21E879D-B17E-4E0A-AB78-5D040728D0DA}"/>
          </ac:graphicFrameMkLst>
        </pc:graphicFrameChg>
        <pc:graphicFrameChg chg="del">
          <ac:chgData name="Suiming Hu" userId="5bdf16fa-805e-4d5c-bee2-29bedc9823dc" providerId="ADAL" clId="{9C7C1A2C-F754-4058-AB0B-EB2EB1EEB555}" dt="2020-03-31T06:40:19.040" v="44" actId="478"/>
          <ac:graphicFrameMkLst>
            <pc:docMk/>
            <pc:sldMk cId="1117403937" sldId="277"/>
            <ac:graphicFrameMk id="7" creationId="{A7A64880-5527-4FA1-B691-FB28580FD11E}"/>
          </ac:graphicFrameMkLst>
        </pc:graphicFrameChg>
        <pc:cxnChg chg="add">
          <ac:chgData name="Suiming Hu" userId="5bdf16fa-805e-4d5c-bee2-29bedc9823dc" providerId="ADAL" clId="{9C7C1A2C-F754-4058-AB0B-EB2EB1EEB555}" dt="2020-03-31T06:40:53.770" v="50" actId="26606"/>
          <ac:cxnSpMkLst>
            <pc:docMk/>
            <pc:sldMk cId="1117403937" sldId="277"/>
            <ac:cxnSpMk id="23" creationId="{7E7C77BC-7138-40B1-A15B-20F57A49462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4BD574-BC1C-43A9-87B6-33259BC74127}" type="doc">
      <dgm:prSet loTypeId="urn:microsoft.com/office/officeart/2009/3/layout/PhasedProcess" loCatId="process" qsTypeId="urn:microsoft.com/office/officeart/2005/8/quickstyle/simple4" qsCatId="simple" csTypeId="urn:microsoft.com/office/officeart/2005/8/colors/accent4_3" csCatId="accent4" phldr="1"/>
      <dgm:spPr/>
      <dgm:t>
        <a:bodyPr/>
        <a:lstStyle/>
        <a:p>
          <a:endParaRPr lang="en-US"/>
        </a:p>
      </dgm:t>
    </dgm:pt>
    <dgm:pt modelId="{C9A9865A-EFE3-402D-A42D-15EFC4B94169}">
      <dgm:prSet phldrT="[Text]"/>
      <dgm:spPr/>
      <dgm:t>
        <a:bodyPr/>
        <a:lstStyle/>
        <a:p>
          <a:r>
            <a:rPr lang="zh-CN" altLang="en-US" dirty="0"/>
            <a:t>增量发布</a:t>
          </a:r>
          <a:endParaRPr lang="en-US" dirty="0"/>
        </a:p>
      </dgm:t>
    </dgm:pt>
    <dgm:pt modelId="{20B0CDF7-69A1-4A92-B661-9EF06F4C840A}" type="parTrans" cxnId="{D8F539AB-3B8A-4259-AFC3-7B975C84F56B}">
      <dgm:prSet/>
      <dgm:spPr/>
      <dgm:t>
        <a:bodyPr/>
        <a:lstStyle/>
        <a:p>
          <a:endParaRPr lang="en-US"/>
        </a:p>
      </dgm:t>
    </dgm:pt>
    <dgm:pt modelId="{5B7ECF91-455A-4028-9010-AAC04286E086}" type="sibTrans" cxnId="{D8F539AB-3B8A-4259-AFC3-7B975C84F56B}">
      <dgm:prSet/>
      <dgm:spPr/>
      <dgm:t>
        <a:bodyPr/>
        <a:lstStyle/>
        <a:p>
          <a:endParaRPr lang="en-US"/>
        </a:p>
      </dgm:t>
    </dgm:pt>
    <dgm:pt modelId="{73C4038D-C575-4A2E-B3E8-11D5C56ED847}">
      <dgm:prSet phldrT="[Text]"/>
      <dgm:spPr/>
      <dgm:t>
        <a:bodyPr/>
        <a:lstStyle/>
        <a:p>
          <a:r>
            <a:rPr lang="zh-CN" altLang="en-US" dirty="0"/>
            <a:t>高容错</a:t>
          </a:r>
          <a:endParaRPr lang="en-US" dirty="0"/>
        </a:p>
      </dgm:t>
    </dgm:pt>
    <dgm:pt modelId="{411EBDB4-2B09-49E9-9A66-4F08D664D2BA}" type="parTrans" cxnId="{096951EB-E616-4AEC-AAE5-ED762F0E07E0}">
      <dgm:prSet/>
      <dgm:spPr/>
      <dgm:t>
        <a:bodyPr/>
        <a:lstStyle/>
        <a:p>
          <a:endParaRPr lang="en-US"/>
        </a:p>
      </dgm:t>
    </dgm:pt>
    <dgm:pt modelId="{9025ADE8-3EDA-4CF9-AD1A-0A64041F542F}" type="sibTrans" cxnId="{096951EB-E616-4AEC-AAE5-ED762F0E07E0}">
      <dgm:prSet/>
      <dgm:spPr/>
      <dgm:t>
        <a:bodyPr/>
        <a:lstStyle/>
        <a:p>
          <a:endParaRPr lang="en-US"/>
        </a:p>
      </dgm:t>
    </dgm:pt>
    <dgm:pt modelId="{8500F3DD-8F8A-462B-96F0-222178D7EE3B}">
      <dgm:prSet phldrT="[Text]"/>
      <dgm:spPr/>
      <dgm:t>
        <a:bodyPr/>
        <a:lstStyle/>
        <a:p>
          <a:r>
            <a:rPr lang="zh-CN" altLang="en-US" dirty="0"/>
            <a:t>构建改进</a:t>
          </a:r>
          <a:endParaRPr lang="en-US" dirty="0"/>
        </a:p>
      </dgm:t>
    </dgm:pt>
    <dgm:pt modelId="{31A10694-FEE5-46A6-A64A-185C60B0601E}" type="parTrans" cxnId="{DB0D7FE1-8DD8-4145-8342-CC30A88AE571}">
      <dgm:prSet/>
      <dgm:spPr/>
      <dgm:t>
        <a:bodyPr/>
        <a:lstStyle/>
        <a:p>
          <a:endParaRPr lang="en-US"/>
        </a:p>
      </dgm:t>
    </dgm:pt>
    <dgm:pt modelId="{A4B66B7E-E27D-4CCA-986A-9E7F42F63027}" type="sibTrans" cxnId="{DB0D7FE1-8DD8-4145-8342-CC30A88AE571}">
      <dgm:prSet/>
      <dgm:spPr/>
      <dgm:t>
        <a:bodyPr/>
        <a:lstStyle/>
        <a:p>
          <a:endParaRPr lang="en-US"/>
        </a:p>
      </dgm:t>
    </dgm:pt>
    <dgm:pt modelId="{4BA8B239-5713-4D79-8950-B63B05940814}">
      <dgm:prSet phldrT="[Text]"/>
      <dgm:spPr/>
      <dgm:t>
        <a:bodyPr/>
        <a:lstStyle/>
        <a:p>
          <a:r>
            <a:rPr lang="zh-CN" altLang="en-US" dirty="0"/>
            <a:t>项目代码</a:t>
          </a:r>
          <a:endParaRPr lang="en-US" dirty="0"/>
        </a:p>
      </dgm:t>
    </dgm:pt>
    <dgm:pt modelId="{EB8F9BE7-95C9-4392-BD7C-E2AAAB5645C7}" type="parTrans" cxnId="{B44E01F6-A105-413F-92EE-7234BB2492CD}">
      <dgm:prSet/>
      <dgm:spPr/>
      <dgm:t>
        <a:bodyPr/>
        <a:lstStyle/>
        <a:p>
          <a:endParaRPr lang="en-US"/>
        </a:p>
      </dgm:t>
    </dgm:pt>
    <dgm:pt modelId="{67D04E10-020A-4AF9-A1F2-7DD91C6C4C21}" type="sibTrans" cxnId="{B44E01F6-A105-413F-92EE-7234BB2492CD}">
      <dgm:prSet/>
      <dgm:spPr/>
      <dgm:t>
        <a:bodyPr/>
        <a:lstStyle/>
        <a:p>
          <a:endParaRPr lang="en-US"/>
        </a:p>
      </dgm:t>
    </dgm:pt>
    <dgm:pt modelId="{8303A214-730F-445F-8635-DABCE1A093EF}">
      <dgm:prSet phldrT="[Text]"/>
      <dgm:spPr/>
      <dgm:t>
        <a:bodyPr/>
        <a:lstStyle/>
        <a:p>
          <a:r>
            <a:rPr lang="en-US" altLang="zh-CN" dirty="0"/>
            <a:t>CI</a:t>
          </a:r>
          <a:br>
            <a:rPr lang="en-US" altLang="zh-CN" dirty="0"/>
          </a:br>
          <a:r>
            <a:rPr lang="zh-CN" altLang="en-US" dirty="0"/>
            <a:t>脚本</a:t>
          </a:r>
          <a:endParaRPr lang="en-US" dirty="0"/>
        </a:p>
      </dgm:t>
    </dgm:pt>
    <dgm:pt modelId="{F98C8885-EDAB-4B9E-A616-22944B1FA21C}" type="parTrans" cxnId="{E09155D3-9F7D-42EE-9C48-6DD739FE83FA}">
      <dgm:prSet/>
      <dgm:spPr/>
      <dgm:t>
        <a:bodyPr/>
        <a:lstStyle/>
        <a:p>
          <a:endParaRPr lang="en-US"/>
        </a:p>
      </dgm:t>
    </dgm:pt>
    <dgm:pt modelId="{F54BF019-A9EA-4312-ADCF-60C162EFB864}" type="sibTrans" cxnId="{E09155D3-9F7D-42EE-9C48-6DD739FE83FA}">
      <dgm:prSet/>
      <dgm:spPr/>
      <dgm:t>
        <a:bodyPr/>
        <a:lstStyle/>
        <a:p>
          <a:endParaRPr lang="en-US"/>
        </a:p>
      </dgm:t>
    </dgm:pt>
    <dgm:pt modelId="{3D508193-98B1-4300-B425-66F4E808B035}">
      <dgm:prSet phldrT="[Text]"/>
      <dgm:spPr/>
      <dgm:t>
        <a:bodyPr/>
        <a:lstStyle/>
        <a:p>
          <a:r>
            <a:rPr lang="zh-CN" altLang="en-US" dirty="0"/>
            <a:t>全量发布</a:t>
          </a:r>
          <a:endParaRPr lang="en-US" dirty="0"/>
        </a:p>
      </dgm:t>
    </dgm:pt>
    <dgm:pt modelId="{59FA05E1-20A1-422D-95FD-4C97C4EAE970}" type="parTrans" cxnId="{FBFBD1B2-38DA-4A79-A834-BCE2AEDBCDDF}">
      <dgm:prSet/>
      <dgm:spPr/>
      <dgm:t>
        <a:bodyPr/>
        <a:lstStyle/>
        <a:p>
          <a:endParaRPr lang="en-US"/>
        </a:p>
      </dgm:t>
    </dgm:pt>
    <dgm:pt modelId="{73EA8B08-6E29-4159-A1B4-9AF9E8758A1D}" type="sibTrans" cxnId="{FBFBD1B2-38DA-4A79-A834-BCE2AEDBCDDF}">
      <dgm:prSet/>
      <dgm:spPr/>
      <dgm:t>
        <a:bodyPr/>
        <a:lstStyle/>
        <a:p>
          <a:endParaRPr lang="en-US"/>
        </a:p>
      </dgm:t>
    </dgm:pt>
    <dgm:pt modelId="{BC686832-39B9-4870-A7DB-01D58C009D9A}">
      <dgm:prSet phldrT="[Text]"/>
      <dgm:spPr/>
      <dgm:t>
        <a:bodyPr/>
        <a:lstStyle/>
        <a:p>
          <a:r>
            <a:rPr lang="zh-CN" altLang="en-US" dirty="0"/>
            <a:t>大体量低容错高耦合</a:t>
          </a:r>
          <a:endParaRPr lang="en-US" dirty="0"/>
        </a:p>
      </dgm:t>
    </dgm:pt>
    <dgm:pt modelId="{18BBD108-69A0-4B88-8200-326B3D19DB28}" type="parTrans" cxnId="{9EAE293F-74AE-4894-93CC-7BD4FCCDE1C0}">
      <dgm:prSet/>
      <dgm:spPr/>
      <dgm:t>
        <a:bodyPr/>
        <a:lstStyle/>
        <a:p>
          <a:endParaRPr lang="en-US"/>
        </a:p>
      </dgm:t>
    </dgm:pt>
    <dgm:pt modelId="{FC6FA748-8539-4D3D-8C5D-C15384E605B2}" type="sibTrans" cxnId="{9EAE293F-74AE-4894-93CC-7BD4FCCDE1C0}">
      <dgm:prSet/>
      <dgm:spPr/>
      <dgm:t>
        <a:bodyPr/>
        <a:lstStyle/>
        <a:p>
          <a:endParaRPr lang="en-US"/>
        </a:p>
      </dgm:t>
    </dgm:pt>
    <dgm:pt modelId="{894F4E7A-747A-404A-8424-F60B505C76CC}">
      <dgm:prSet phldrT="[Text]"/>
      <dgm:spPr/>
      <dgm:t>
        <a:bodyPr/>
        <a:lstStyle/>
        <a:p>
          <a:r>
            <a:rPr lang="zh-CN" altLang="en-US" dirty="0"/>
            <a:t>低耦合</a:t>
          </a:r>
          <a:endParaRPr lang="en-US" dirty="0"/>
        </a:p>
      </dgm:t>
    </dgm:pt>
    <dgm:pt modelId="{F37DD869-473A-4293-80C6-7F4EDC5E2626}" type="sibTrans" cxnId="{C9E6D862-C580-4CA0-AD00-1496AA95FF02}">
      <dgm:prSet/>
      <dgm:spPr/>
      <dgm:t>
        <a:bodyPr/>
        <a:lstStyle/>
        <a:p>
          <a:endParaRPr lang="en-US"/>
        </a:p>
      </dgm:t>
    </dgm:pt>
    <dgm:pt modelId="{8CC539EA-0A70-4341-9567-CFAEEA774F9C}" type="parTrans" cxnId="{C9E6D862-C580-4CA0-AD00-1496AA95FF02}">
      <dgm:prSet/>
      <dgm:spPr/>
      <dgm:t>
        <a:bodyPr/>
        <a:lstStyle/>
        <a:p>
          <a:endParaRPr lang="en-US"/>
        </a:p>
      </dgm:t>
    </dgm:pt>
    <dgm:pt modelId="{229EA55B-43E0-4711-AD7F-8B94771A6189}">
      <dgm:prSet phldrT="[Text]"/>
      <dgm:spPr/>
      <dgm:t>
        <a:bodyPr/>
        <a:lstStyle/>
        <a:p>
          <a:r>
            <a:rPr lang="zh-CN" altLang="en-US" dirty="0"/>
            <a:t>精细化</a:t>
          </a:r>
          <a:endParaRPr lang="en-US" dirty="0"/>
        </a:p>
      </dgm:t>
    </dgm:pt>
    <dgm:pt modelId="{F4D1B8ED-34CA-4189-8018-3D3EF7F8DE91}" type="sibTrans" cxnId="{CD77EE6C-02AE-4EA2-B557-D3C96CCBD661}">
      <dgm:prSet/>
      <dgm:spPr/>
      <dgm:t>
        <a:bodyPr/>
        <a:lstStyle/>
        <a:p>
          <a:endParaRPr lang="en-US"/>
        </a:p>
      </dgm:t>
    </dgm:pt>
    <dgm:pt modelId="{B53E6E5E-62BC-43E6-8663-8C25DBFE60EC}" type="parTrans" cxnId="{CD77EE6C-02AE-4EA2-B557-D3C96CCBD661}">
      <dgm:prSet/>
      <dgm:spPr/>
      <dgm:t>
        <a:bodyPr/>
        <a:lstStyle/>
        <a:p>
          <a:endParaRPr lang="en-US"/>
        </a:p>
      </dgm:t>
    </dgm:pt>
    <dgm:pt modelId="{4E6281BA-615F-47E0-B601-917D4232C947}" type="pres">
      <dgm:prSet presAssocID="{B14BD574-BC1C-43A9-87B6-33259BC74127}" presName="Name0" presStyleCnt="0">
        <dgm:presLayoutVars>
          <dgm:chMax val="3"/>
          <dgm:chPref val="3"/>
          <dgm:bulletEnabled val="1"/>
          <dgm:dir/>
          <dgm:animLvl val="lvl"/>
        </dgm:presLayoutVars>
      </dgm:prSet>
      <dgm:spPr/>
    </dgm:pt>
    <dgm:pt modelId="{45CE726E-95C8-4558-AF39-A8ACBE21C61D}" type="pres">
      <dgm:prSet presAssocID="{B14BD574-BC1C-43A9-87B6-33259BC74127}" presName="arc1" presStyleLbl="node1" presStyleIdx="0" presStyleCnt="4"/>
      <dgm:spPr/>
    </dgm:pt>
    <dgm:pt modelId="{06E4E14A-EFB3-48DB-832E-33087FBA63FE}" type="pres">
      <dgm:prSet presAssocID="{B14BD574-BC1C-43A9-87B6-33259BC74127}" presName="arc3" presStyleLbl="node1" presStyleIdx="1" presStyleCnt="4"/>
      <dgm:spPr/>
    </dgm:pt>
    <dgm:pt modelId="{24CA2C32-BA4B-4757-B8D5-A6F912CC6F2F}" type="pres">
      <dgm:prSet presAssocID="{B14BD574-BC1C-43A9-87B6-33259BC74127}" presName="parentText2" presStyleLbl="revTx" presStyleIdx="0" presStyleCnt="3">
        <dgm:presLayoutVars>
          <dgm:chMax val="4"/>
          <dgm:chPref val="3"/>
          <dgm:bulletEnabled val="1"/>
        </dgm:presLayoutVars>
      </dgm:prSet>
      <dgm:spPr/>
    </dgm:pt>
    <dgm:pt modelId="{671E76EE-CC2C-4314-8875-07325206404E}" type="pres">
      <dgm:prSet presAssocID="{B14BD574-BC1C-43A9-87B6-33259BC74127}" presName="arc2" presStyleLbl="node1" presStyleIdx="2" presStyleCnt="4"/>
      <dgm:spPr/>
    </dgm:pt>
    <dgm:pt modelId="{7C865A57-E942-4CCA-A1D4-A629AE5734A6}" type="pres">
      <dgm:prSet presAssocID="{B14BD574-BC1C-43A9-87B6-33259BC74127}" presName="arc4" presStyleLbl="node1" presStyleIdx="3" presStyleCnt="4"/>
      <dgm:spPr/>
    </dgm:pt>
    <dgm:pt modelId="{A30EC828-6B5C-4B2C-AC1E-1D5BB401E67B}" type="pres">
      <dgm:prSet presAssocID="{B14BD574-BC1C-43A9-87B6-33259BC74127}" presName="parentText3" presStyleLbl="revTx" presStyleIdx="1" presStyleCnt="3" custLinFactX="-100000" custLinFactNeighborX="-143014" custLinFactNeighborY="-5865">
        <dgm:presLayoutVars>
          <dgm:chMax val="1"/>
          <dgm:chPref val="1"/>
          <dgm:bulletEnabled val="1"/>
        </dgm:presLayoutVars>
      </dgm:prSet>
      <dgm:spPr/>
    </dgm:pt>
    <dgm:pt modelId="{6246783A-EE85-4552-8255-4CA30A0866B4}" type="pres">
      <dgm:prSet presAssocID="{B14BD574-BC1C-43A9-87B6-33259BC74127}" presName="middleComposite" presStyleCnt="0"/>
      <dgm:spPr/>
    </dgm:pt>
    <dgm:pt modelId="{51158AF0-EFAB-482D-8644-7CC435CD272F}" type="pres">
      <dgm:prSet presAssocID="{4BA8B239-5713-4D79-8950-B63B05940814}" presName="circ1" presStyleLbl="vennNode1" presStyleIdx="0" presStyleCnt="8"/>
      <dgm:spPr/>
    </dgm:pt>
    <dgm:pt modelId="{48ACADE3-0227-4696-A904-ECE72CE42A3F}" type="pres">
      <dgm:prSet presAssocID="{4BA8B239-5713-4D79-8950-B63B05940814}" presName="circ1Tx" presStyleLbl="revTx" presStyleIdx="1" presStyleCnt="3">
        <dgm:presLayoutVars>
          <dgm:chMax val="0"/>
          <dgm:chPref val="0"/>
        </dgm:presLayoutVars>
      </dgm:prSet>
      <dgm:spPr/>
    </dgm:pt>
    <dgm:pt modelId="{183C0AFD-8FE6-4273-BC14-1B5325AE629A}" type="pres">
      <dgm:prSet presAssocID="{8303A214-730F-445F-8635-DABCE1A093EF}" presName="circ2" presStyleLbl="vennNode1" presStyleIdx="1" presStyleCnt="8"/>
      <dgm:spPr/>
    </dgm:pt>
    <dgm:pt modelId="{8A958DF0-BF7A-4837-A37F-AFE16C0331D2}" type="pres">
      <dgm:prSet presAssocID="{8303A214-730F-445F-8635-DABCE1A093EF}" presName="circ2Tx" presStyleLbl="revTx" presStyleIdx="1" presStyleCnt="3">
        <dgm:presLayoutVars>
          <dgm:chMax val="0"/>
          <dgm:chPref val="0"/>
        </dgm:presLayoutVars>
      </dgm:prSet>
      <dgm:spPr/>
    </dgm:pt>
    <dgm:pt modelId="{E9A950DC-2DA4-4563-BFC3-A062450A6328}" type="pres">
      <dgm:prSet presAssocID="{B14BD574-BC1C-43A9-87B6-33259BC74127}" presName="leftComposite" presStyleCnt="0"/>
      <dgm:spPr/>
    </dgm:pt>
    <dgm:pt modelId="{19364DA8-1F94-4160-AADC-4D43F294AAAA}" type="pres">
      <dgm:prSet presAssocID="{73C4038D-C575-4A2E-B3E8-11D5C56ED847}" presName="childText1_1" presStyleLbl="vennNode1" presStyleIdx="2" presStyleCnt="8" custLinFactX="300000" custLinFactNeighborX="364561" custLinFactNeighborY="-5305">
        <dgm:presLayoutVars>
          <dgm:chMax val="0"/>
          <dgm:chPref val="0"/>
        </dgm:presLayoutVars>
      </dgm:prSet>
      <dgm:spPr/>
    </dgm:pt>
    <dgm:pt modelId="{A9A1C99B-D6E6-45CF-8E80-09CD0EE9FAAB}" type="pres">
      <dgm:prSet presAssocID="{73C4038D-C575-4A2E-B3E8-11D5C56ED847}" presName="ellipse1" presStyleLbl="vennNode1" presStyleIdx="3" presStyleCnt="8" custLinFactX="787849" custLinFactNeighborX="800000" custLinFactNeighborY="-2161"/>
      <dgm:spPr/>
    </dgm:pt>
    <dgm:pt modelId="{9071B36B-1695-4FCF-8553-4320051A4CBA}" type="pres">
      <dgm:prSet presAssocID="{73C4038D-C575-4A2E-B3E8-11D5C56ED847}" presName="ellipse2" presStyleLbl="vennNode1" presStyleIdx="4" presStyleCnt="8" custLinFactX="896070" custLinFactNeighborX="900000" custLinFactNeighborY="-13932"/>
      <dgm:spPr/>
    </dgm:pt>
    <dgm:pt modelId="{AEF651D0-332D-430C-B739-F84C9F17347A}" type="pres">
      <dgm:prSet presAssocID="{894F4E7A-747A-404A-8424-F60B505C76CC}" presName="childText1_2" presStyleLbl="vennNode1" presStyleIdx="5" presStyleCnt="8" custLinFactX="200000" custLinFactNeighborX="272886" custLinFactNeighborY="-3533">
        <dgm:presLayoutVars>
          <dgm:chMax val="0"/>
          <dgm:chPref val="0"/>
        </dgm:presLayoutVars>
      </dgm:prSet>
      <dgm:spPr/>
    </dgm:pt>
    <dgm:pt modelId="{FD1C7D9C-0E3A-47D6-9248-E20CF9B05231}" type="pres">
      <dgm:prSet presAssocID="{894F4E7A-747A-404A-8424-F60B505C76CC}" presName="ellipse3" presStyleLbl="vennNode1" presStyleIdx="6" presStyleCnt="8" custLinFactX="889109" custLinFactNeighborX="900000" custLinFactNeighborY="37152"/>
      <dgm:spPr/>
    </dgm:pt>
    <dgm:pt modelId="{0B90A5D8-A405-457E-AE61-DF9C656CCDB4}" type="pres">
      <dgm:prSet presAssocID="{229EA55B-43E0-4711-AD7F-8B94771A6189}" presName="childText1_3" presStyleLbl="vennNode1" presStyleIdx="7" presStyleCnt="8" custLinFactX="300000" custLinFactNeighborX="361908" custLinFactNeighborY="1327">
        <dgm:presLayoutVars>
          <dgm:chMax val="0"/>
          <dgm:chPref val="0"/>
        </dgm:presLayoutVars>
      </dgm:prSet>
      <dgm:spPr/>
    </dgm:pt>
    <dgm:pt modelId="{A255BF6C-C47D-4948-A62E-6E33F2327257}" type="pres">
      <dgm:prSet presAssocID="{B14BD574-BC1C-43A9-87B6-33259BC74127}" presName="rightChild" presStyleLbl="node2" presStyleIdx="0" presStyleCnt="1" custLinFactX="-116998" custLinFactNeighborX="-200000" custLinFactNeighborY="1458">
        <dgm:presLayoutVars>
          <dgm:chMax val="0"/>
          <dgm:chPref val="0"/>
        </dgm:presLayoutVars>
      </dgm:prSet>
      <dgm:spPr/>
    </dgm:pt>
    <dgm:pt modelId="{29A781D6-028E-439F-9C49-2C473D1CB5C3}" type="pres">
      <dgm:prSet presAssocID="{B14BD574-BC1C-43A9-87B6-33259BC74127}" presName="parentText1" presStyleLbl="revTx" presStyleIdx="2" presStyleCnt="3" custLinFactX="100000" custLinFactNeighborX="160175" custLinFactNeighborY="5502">
        <dgm:presLayoutVars>
          <dgm:chMax val="4"/>
          <dgm:chPref val="3"/>
          <dgm:bulletEnabled val="1"/>
        </dgm:presLayoutVars>
      </dgm:prSet>
      <dgm:spPr/>
    </dgm:pt>
  </dgm:ptLst>
  <dgm:cxnLst>
    <dgm:cxn modelId="{205F7203-E12C-4B77-A2C5-0A58B7148D6B}" type="presOf" srcId="{B14BD574-BC1C-43A9-87B6-33259BC74127}" destId="{4E6281BA-615F-47E0-B601-917D4232C947}" srcOrd="0" destOrd="0" presId="urn:microsoft.com/office/officeart/2009/3/layout/PhasedProcess"/>
    <dgm:cxn modelId="{D11DC31C-DDDC-4B6F-989D-77D977BD9F83}" type="presOf" srcId="{8303A214-730F-445F-8635-DABCE1A093EF}" destId="{8A958DF0-BF7A-4837-A37F-AFE16C0331D2}" srcOrd="1" destOrd="0" presId="urn:microsoft.com/office/officeart/2009/3/layout/PhasedProcess"/>
    <dgm:cxn modelId="{3154F432-30B1-482B-B524-3C03307163C7}" type="presOf" srcId="{8500F3DD-8F8A-462B-96F0-222178D7EE3B}" destId="{24CA2C32-BA4B-4757-B8D5-A6F912CC6F2F}" srcOrd="0" destOrd="0" presId="urn:microsoft.com/office/officeart/2009/3/layout/PhasedProcess"/>
    <dgm:cxn modelId="{092A6E38-AC77-4367-A922-E4B0158E251F}" type="presOf" srcId="{894F4E7A-747A-404A-8424-F60B505C76CC}" destId="{AEF651D0-332D-430C-B739-F84C9F17347A}" srcOrd="0" destOrd="0" presId="urn:microsoft.com/office/officeart/2009/3/layout/PhasedProcess"/>
    <dgm:cxn modelId="{9EAE293F-74AE-4894-93CC-7BD4FCCDE1C0}" srcId="{3D508193-98B1-4300-B425-66F4E808B035}" destId="{BC686832-39B9-4870-A7DB-01D58C009D9A}" srcOrd="0" destOrd="0" parTransId="{18BBD108-69A0-4B88-8200-326B3D19DB28}" sibTransId="{FC6FA748-8539-4D3D-8C5D-C15384E605B2}"/>
    <dgm:cxn modelId="{C9E6D862-C580-4CA0-AD00-1496AA95FF02}" srcId="{C9A9865A-EFE3-402D-A42D-15EFC4B94169}" destId="{894F4E7A-747A-404A-8424-F60B505C76CC}" srcOrd="1" destOrd="0" parTransId="{8CC539EA-0A70-4341-9567-CFAEEA774F9C}" sibTransId="{F37DD869-473A-4293-80C6-7F4EDC5E2626}"/>
    <dgm:cxn modelId="{DC9A6D43-0064-413C-BAAC-4B71132AEE53}" type="presOf" srcId="{73C4038D-C575-4A2E-B3E8-11D5C56ED847}" destId="{19364DA8-1F94-4160-AADC-4D43F294AAAA}" srcOrd="0" destOrd="0" presId="urn:microsoft.com/office/officeart/2009/3/layout/PhasedProcess"/>
    <dgm:cxn modelId="{0DE0074C-DCE5-4425-8EE2-DD6BB7EE3378}" type="presOf" srcId="{3D508193-98B1-4300-B425-66F4E808B035}" destId="{A30EC828-6B5C-4B2C-AC1E-1D5BB401E67B}" srcOrd="0" destOrd="0" presId="urn:microsoft.com/office/officeart/2009/3/layout/PhasedProcess"/>
    <dgm:cxn modelId="{CD77EE6C-02AE-4EA2-B557-D3C96CCBD661}" srcId="{C9A9865A-EFE3-402D-A42D-15EFC4B94169}" destId="{229EA55B-43E0-4711-AD7F-8B94771A6189}" srcOrd="2" destOrd="0" parTransId="{B53E6E5E-62BC-43E6-8663-8C25DBFE60EC}" sibTransId="{F4D1B8ED-34CA-4189-8018-3D3EF7F8DE91}"/>
    <dgm:cxn modelId="{B927D676-800E-465E-8976-41847659B2FB}" type="presOf" srcId="{229EA55B-43E0-4711-AD7F-8B94771A6189}" destId="{0B90A5D8-A405-457E-AE61-DF9C656CCDB4}" srcOrd="0" destOrd="0" presId="urn:microsoft.com/office/officeart/2009/3/layout/PhasedProcess"/>
    <dgm:cxn modelId="{BE45BC82-A838-4C96-9242-AFC2D4A20E01}" type="presOf" srcId="{C9A9865A-EFE3-402D-A42D-15EFC4B94169}" destId="{29A781D6-028E-439F-9C49-2C473D1CB5C3}" srcOrd="0" destOrd="0" presId="urn:microsoft.com/office/officeart/2009/3/layout/PhasedProcess"/>
    <dgm:cxn modelId="{3D1385A2-0D5B-4212-9C5E-8AF40C132B98}" type="presOf" srcId="{4BA8B239-5713-4D79-8950-B63B05940814}" destId="{51158AF0-EFAB-482D-8644-7CC435CD272F}" srcOrd="0" destOrd="0" presId="urn:microsoft.com/office/officeart/2009/3/layout/PhasedProcess"/>
    <dgm:cxn modelId="{F8494FA6-592B-436C-9DEF-DCF2A006D976}" type="presOf" srcId="{BC686832-39B9-4870-A7DB-01D58C009D9A}" destId="{A255BF6C-C47D-4948-A62E-6E33F2327257}" srcOrd="0" destOrd="0" presId="urn:microsoft.com/office/officeart/2009/3/layout/PhasedProcess"/>
    <dgm:cxn modelId="{D8F539AB-3B8A-4259-AFC3-7B975C84F56B}" srcId="{B14BD574-BC1C-43A9-87B6-33259BC74127}" destId="{C9A9865A-EFE3-402D-A42D-15EFC4B94169}" srcOrd="0" destOrd="0" parTransId="{20B0CDF7-69A1-4A92-B661-9EF06F4C840A}" sibTransId="{5B7ECF91-455A-4028-9010-AAC04286E086}"/>
    <dgm:cxn modelId="{FBFBD1B2-38DA-4A79-A834-BCE2AEDBCDDF}" srcId="{B14BD574-BC1C-43A9-87B6-33259BC74127}" destId="{3D508193-98B1-4300-B425-66F4E808B035}" srcOrd="2" destOrd="0" parTransId="{59FA05E1-20A1-422D-95FD-4C97C4EAE970}" sibTransId="{73EA8B08-6E29-4159-A1B4-9AF9E8758A1D}"/>
    <dgm:cxn modelId="{E09155D3-9F7D-42EE-9C48-6DD739FE83FA}" srcId="{8500F3DD-8F8A-462B-96F0-222178D7EE3B}" destId="{8303A214-730F-445F-8635-DABCE1A093EF}" srcOrd="1" destOrd="0" parTransId="{F98C8885-EDAB-4B9E-A616-22944B1FA21C}" sibTransId="{F54BF019-A9EA-4312-ADCF-60C162EFB864}"/>
    <dgm:cxn modelId="{DB0D7FE1-8DD8-4145-8342-CC30A88AE571}" srcId="{B14BD574-BC1C-43A9-87B6-33259BC74127}" destId="{8500F3DD-8F8A-462B-96F0-222178D7EE3B}" srcOrd="1" destOrd="0" parTransId="{31A10694-FEE5-46A6-A64A-185C60B0601E}" sibTransId="{A4B66B7E-E27D-4CCA-986A-9E7F42F63027}"/>
    <dgm:cxn modelId="{096951EB-E616-4AEC-AAE5-ED762F0E07E0}" srcId="{C9A9865A-EFE3-402D-A42D-15EFC4B94169}" destId="{73C4038D-C575-4A2E-B3E8-11D5C56ED847}" srcOrd="0" destOrd="0" parTransId="{411EBDB4-2B09-49E9-9A66-4F08D664D2BA}" sibTransId="{9025ADE8-3EDA-4CF9-AD1A-0A64041F542F}"/>
    <dgm:cxn modelId="{B44E01F6-A105-413F-92EE-7234BB2492CD}" srcId="{8500F3DD-8F8A-462B-96F0-222178D7EE3B}" destId="{4BA8B239-5713-4D79-8950-B63B05940814}" srcOrd="0" destOrd="0" parTransId="{EB8F9BE7-95C9-4392-BD7C-E2AAAB5645C7}" sibTransId="{67D04E10-020A-4AF9-A1F2-7DD91C6C4C21}"/>
    <dgm:cxn modelId="{28F330F8-BBA9-4DA4-984F-EEC2069FCA4D}" type="presOf" srcId="{4BA8B239-5713-4D79-8950-B63B05940814}" destId="{48ACADE3-0227-4696-A904-ECE72CE42A3F}" srcOrd="1" destOrd="0" presId="urn:microsoft.com/office/officeart/2009/3/layout/PhasedProcess"/>
    <dgm:cxn modelId="{85F837FF-30C3-4470-AD1F-938B42AAAEB0}" type="presOf" srcId="{8303A214-730F-445F-8635-DABCE1A093EF}" destId="{183C0AFD-8FE6-4273-BC14-1B5325AE629A}" srcOrd="0" destOrd="0" presId="urn:microsoft.com/office/officeart/2009/3/layout/PhasedProcess"/>
    <dgm:cxn modelId="{92ABC2AE-F729-43BF-8A32-2444B8E50E8D}" type="presParOf" srcId="{4E6281BA-615F-47E0-B601-917D4232C947}" destId="{45CE726E-95C8-4558-AF39-A8ACBE21C61D}" srcOrd="0" destOrd="0" presId="urn:microsoft.com/office/officeart/2009/3/layout/PhasedProcess"/>
    <dgm:cxn modelId="{A2EE6120-FCB5-49D0-9E98-5F44C2301EB8}" type="presParOf" srcId="{4E6281BA-615F-47E0-B601-917D4232C947}" destId="{06E4E14A-EFB3-48DB-832E-33087FBA63FE}" srcOrd="1" destOrd="0" presId="urn:microsoft.com/office/officeart/2009/3/layout/PhasedProcess"/>
    <dgm:cxn modelId="{46368C85-36E3-4EA8-AF64-6DD186F1823C}" type="presParOf" srcId="{4E6281BA-615F-47E0-B601-917D4232C947}" destId="{24CA2C32-BA4B-4757-B8D5-A6F912CC6F2F}" srcOrd="2" destOrd="0" presId="urn:microsoft.com/office/officeart/2009/3/layout/PhasedProcess"/>
    <dgm:cxn modelId="{7ED7E778-25DE-449B-B284-E2A2198B04C9}" type="presParOf" srcId="{4E6281BA-615F-47E0-B601-917D4232C947}" destId="{671E76EE-CC2C-4314-8875-07325206404E}" srcOrd="3" destOrd="0" presId="urn:microsoft.com/office/officeart/2009/3/layout/PhasedProcess"/>
    <dgm:cxn modelId="{2B1A303D-9441-43A9-9654-D62268EF474B}" type="presParOf" srcId="{4E6281BA-615F-47E0-B601-917D4232C947}" destId="{7C865A57-E942-4CCA-A1D4-A629AE5734A6}" srcOrd="4" destOrd="0" presId="urn:microsoft.com/office/officeart/2009/3/layout/PhasedProcess"/>
    <dgm:cxn modelId="{53A168D5-EF6B-478B-8103-72EB69FF9E11}" type="presParOf" srcId="{4E6281BA-615F-47E0-B601-917D4232C947}" destId="{A30EC828-6B5C-4B2C-AC1E-1D5BB401E67B}" srcOrd="5" destOrd="0" presId="urn:microsoft.com/office/officeart/2009/3/layout/PhasedProcess"/>
    <dgm:cxn modelId="{681BEA7C-914A-4A26-A683-F8B19C21AC8E}" type="presParOf" srcId="{4E6281BA-615F-47E0-B601-917D4232C947}" destId="{6246783A-EE85-4552-8255-4CA30A0866B4}" srcOrd="6" destOrd="0" presId="urn:microsoft.com/office/officeart/2009/3/layout/PhasedProcess"/>
    <dgm:cxn modelId="{B7D327ED-B9A2-4DD4-BCD2-12757848DE37}" type="presParOf" srcId="{6246783A-EE85-4552-8255-4CA30A0866B4}" destId="{51158AF0-EFAB-482D-8644-7CC435CD272F}" srcOrd="0" destOrd="0" presId="urn:microsoft.com/office/officeart/2009/3/layout/PhasedProcess"/>
    <dgm:cxn modelId="{B64AEFDC-6D78-4D5C-9D69-EA921D150DE9}" type="presParOf" srcId="{6246783A-EE85-4552-8255-4CA30A0866B4}" destId="{48ACADE3-0227-4696-A904-ECE72CE42A3F}" srcOrd="1" destOrd="0" presId="urn:microsoft.com/office/officeart/2009/3/layout/PhasedProcess"/>
    <dgm:cxn modelId="{5C51A580-B121-4EC8-AB16-46D963CE53A8}" type="presParOf" srcId="{6246783A-EE85-4552-8255-4CA30A0866B4}" destId="{183C0AFD-8FE6-4273-BC14-1B5325AE629A}" srcOrd="2" destOrd="0" presId="urn:microsoft.com/office/officeart/2009/3/layout/PhasedProcess"/>
    <dgm:cxn modelId="{3E3FDFF4-FD3D-43A9-824B-6732149E52D5}" type="presParOf" srcId="{6246783A-EE85-4552-8255-4CA30A0866B4}" destId="{8A958DF0-BF7A-4837-A37F-AFE16C0331D2}" srcOrd="3" destOrd="0" presId="urn:microsoft.com/office/officeart/2009/3/layout/PhasedProcess"/>
    <dgm:cxn modelId="{047AC286-4A20-4752-A950-9B256ED70E9E}" type="presParOf" srcId="{4E6281BA-615F-47E0-B601-917D4232C947}" destId="{E9A950DC-2DA4-4563-BFC3-A062450A6328}" srcOrd="7" destOrd="0" presId="urn:microsoft.com/office/officeart/2009/3/layout/PhasedProcess"/>
    <dgm:cxn modelId="{3E8F8E95-570A-4B1A-9F59-EA0BE39B16B7}" type="presParOf" srcId="{E9A950DC-2DA4-4563-BFC3-A062450A6328}" destId="{19364DA8-1F94-4160-AADC-4D43F294AAAA}" srcOrd="0" destOrd="0" presId="urn:microsoft.com/office/officeart/2009/3/layout/PhasedProcess"/>
    <dgm:cxn modelId="{901E9219-2EE8-4D22-BDFE-135B33B6358A}" type="presParOf" srcId="{E9A950DC-2DA4-4563-BFC3-A062450A6328}" destId="{A9A1C99B-D6E6-45CF-8E80-09CD0EE9FAAB}" srcOrd="1" destOrd="0" presId="urn:microsoft.com/office/officeart/2009/3/layout/PhasedProcess"/>
    <dgm:cxn modelId="{063BA45D-4DAE-42A5-B6A4-1D0501B491C4}" type="presParOf" srcId="{E9A950DC-2DA4-4563-BFC3-A062450A6328}" destId="{9071B36B-1695-4FCF-8553-4320051A4CBA}" srcOrd="2" destOrd="0" presId="urn:microsoft.com/office/officeart/2009/3/layout/PhasedProcess"/>
    <dgm:cxn modelId="{E0E15B6E-0452-42CC-83E7-D4558BB461D7}" type="presParOf" srcId="{E9A950DC-2DA4-4563-BFC3-A062450A6328}" destId="{AEF651D0-332D-430C-B739-F84C9F17347A}" srcOrd="3" destOrd="0" presId="urn:microsoft.com/office/officeart/2009/3/layout/PhasedProcess"/>
    <dgm:cxn modelId="{BAC1BDD8-F8DD-400F-89B1-F4761904CD5F}" type="presParOf" srcId="{E9A950DC-2DA4-4563-BFC3-A062450A6328}" destId="{FD1C7D9C-0E3A-47D6-9248-E20CF9B05231}" srcOrd="4" destOrd="0" presId="urn:microsoft.com/office/officeart/2009/3/layout/PhasedProcess"/>
    <dgm:cxn modelId="{6D7C7CBE-7B86-4060-937E-4B1608B5FEE4}" type="presParOf" srcId="{E9A950DC-2DA4-4563-BFC3-A062450A6328}" destId="{0B90A5D8-A405-457E-AE61-DF9C656CCDB4}" srcOrd="5" destOrd="0" presId="urn:microsoft.com/office/officeart/2009/3/layout/PhasedProcess"/>
    <dgm:cxn modelId="{41576767-5A21-454C-A740-8AF7B335BF49}" type="presParOf" srcId="{4E6281BA-615F-47E0-B601-917D4232C947}" destId="{A255BF6C-C47D-4948-A62E-6E33F2327257}" srcOrd="8" destOrd="0" presId="urn:microsoft.com/office/officeart/2009/3/layout/PhasedProcess"/>
    <dgm:cxn modelId="{E73BFAA9-8466-4884-9D0D-8DE94C152809}" type="presParOf" srcId="{4E6281BA-615F-47E0-B601-917D4232C947}" destId="{29A781D6-028E-439F-9C49-2C473D1CB5C3}"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F89B7-E4D9-4069-9B24-DDFAC7C015D9}" type="doc">
      <dgm:prSet loTypeId="urn:microsoft.com/office/officeart/2009/layout/CircleArrowProcess" loCatId="cycle" qsTypeId="urn:microsoft.com/office/officeart/2005/8/quickstyle/simple5" qsCatId="simple" csTypeId="urn:microsoft.com/office/officeart/2005/8/colors/colorful1" csCatId="colorful" phldr="1"/>
      <dgm:spPr/>
      <dgm:t>
        <a:bodyPr/>
        <a:lstStyle/>
        <a:p>
          <a:endParaRPr lang="en-US"/>
        </a:p>
      </dgm:t>
    </dgm:pt>
    <dgm:pt modelId="{BC1145EB-CD58-450E-B3FC-A0A7EF9968EF}">
      <dgm:prSet phldrT="[Text]"/>
      <dgm:spPr/>
      <dgm:t>
        <a:bodyPr/>
        <a:lstStyle/>
        <a:p>
          <a:r>
            <a:rPr lang="zh-CN" altLang="en-US" dirty="0"/>
            <a:t>项目代码</a:t>
          </a:r>
          <a:endParaRPr lang="en-US" dirty="0"/>
        </a:p>
      </dgm:t>
    </dgm:pt>
    <dgm:pt modelId="{C6B92BCA-E500-4372-AAA8-0FFF6F612161}" type="parTrans" cxnId="{600DDFCB-AB25-4B77-8F57-63002E12E6A9}">
      <dgm:prSet/>
      <dgm:spPr/>
      <dgm:t>
        <a:bodyPr/>
        <a:lstStyle/>
        <a:p>
          <a:endParaRPr lang="en-US"/>
        </a:p>
      </dgm:t>
    </dgm:pt>
    <dgm:pt modelId="{8BEA205A-2D5C-4AC9-BDD9-450075313F3B}" type="sibTrans" cxnId="{600DDFCB-AB25-4B77-8F57-63002E12E6A9}">
      <dgm:prSet/>
      <dgm:spPr/>
      <dgm:t>
        <a:bodyPr/>
        <a:lstStyle/>
        <a:p>
          <a:endParaRPr lang="en-US"/>
        </a:p>
      </dgm:t>
    </dgm:pt>
    <dgm:pt modelId="{7FE8F90C-5C89-4EC0-8D12-2A81ACFFECD3}">
      <dgm:prSet phldrT="[Text]"/>
      <dgm:spPr/>
      <dgm:t>
        <a:bodyPr/>
        <a:lstStyle/>
        <a:p>
          <a:r>
            <a:rPr lang="en-US" altLang="zh-CN" dirty="0"/>
            <a:t>CI</a:t>
          </a:r>
          <a:r>
            <a:rPr lang="zh-CN" altLang="en-US" dirty="0"/>
            <a:t>脚本</a:t>
          </a:r>
          <a:endParaRPr lang="en-US" dirty="0"/>
        </a:p>
      </dgm:t>
    </dgm:pt>
    <dgm:pt modelId="{771DA35C-9980-4D7B-B669-5CFEC6A8FC4E}" type="parTrans" cxnId="{E9640382-119F-44A2-81D7-1581F746869C}">
      <dgm:prSet/>
      <dgm:spPr/>
      <dgm:t>
        <a:bodyPr/>
        <a:lstStyle/>
        <a:p>
          <a:endParaRPr lang="en-US"/>
        </a:p>
      </dgm:t>
    </dgm:pt>
    <dgm:pt modelId="{83081239-756B-4EBF-8E4A-C8F71A97E29A}" type="sibTrans" cxnId="{E9640382-119F-44A2-81D7-1581F746869C}">
      <dgm:prSet/>
      <dgm:spPr/>
      <dgm:t>
        <a:bodyPr/>
        <a:lstStyle/>
        <a:p>
          <a:endParaRPr lang="en-US"/>
        </a:p>
      </dgm:t>
    </dgm:pt>
    <dgm:pt modelId="{9822F1F0-E2DC-4471-9F26-A959F0178397}">
      <dgm:prSet phldrT="[Text]"/>
      <dgm:spPr/>
      <dgm:t>
        <a:bodyPr/>
        <a:lstStyle/>
        <a:p>
          <a:r>
            <a:rPr lang="en-US" dirty="0"/>
            <a:t> </a:t>
          </a:r>
        </a:p>
      </dgm:t>
    </dgm:pt>
    <dgm:pt modelId="{EEDB6B1E-63E7-400E-8C17-574178B40F84}" type="sibTrans" cxnId="{63B2E9A8-B6FC-4B6B-BBAB-D42724250AD3}">
      <dgm:prSet/>
      <dgm:spPr/>
      <dgm:t>
        <a:bodyPr/>
        <a:lstStyle/>
        <a:p>
          <a:endParaRPr lang="en-US"/>
        </a:p>
      </dgm:t>
    </dgm:pt>
    <dgm:pt modelId="{689C2665-A99D-4296-A531-E2EA11FD2A4B}" type="parTrans" cxnId="{63B2E9A8-B6FC-4B6B-BBAB-D42724250AD3}">
      <dgm:prSet/>
      <dgm:spPr/>
      <dgm:t>
        <a:bodyPr/>
        <a:lstStyle/>
        <a:p>
          <a:endParaRPr lang="en-US"/>
        </a:p>
      </dgm:t>
    </dgm:pt>
    <dgm:pt modelId="{7B8BF054-89DE-490C-9E2F-AF6442B06035}" type="pres">
      <dgm:prSet presAssocID="{DEBF89B7-E4D9-4069-9B24-DDFAC7C015D9}" presName="Name0" presStyleCnt="0">
        <dgm:presLayoutVars>
          <dgm:chMax val="7"/>
          <dgm:chPref val="7"/>
          <dgm:dir/>
          <dgm:animLvl val="lvl"/>
        </dgm:presLayoutVars>
      </dgm:prSet>
      <dgm:spPr/>
    </dgm:pt>
    <dgm:pt modelId="{C753ADDD-7694-45A7-8A55-2D2E46F15C71}" type="pres">
      <dgm:prSet presAssocID="{BC1145EB-CD58-450E-B3FC-A0A7EF9968EF}" presName="Accent1" presStyleCnt="0"/>
      <dgm:spPr/>
    </dgm:pt>
    <dgm:pt modelId="{B308D87B-8F79-4069-9210-161BB6B5E337}" type="pres">
      <dgm:prSet presAssocID="{BC1145EB-CD58-450E-B3FC-A0A7EF9968EF}" presName="Accent" presStyleLbl="node1" presStyleIdx="0" presStyleCnt="3"/>
      <dgm:spPr/>
    </dgm:pt>
    <dgm:pt modelId="{68998EA7-4F6F-46B6-9E8B-514B34EB4222}" type="pres">
      <dgm:prSet presAssocID="{BC1145EB-CD58-450E-B3FC-A0A7EF9968EF}" presName="Parent1" presStyleLbl="revTx" presStyleIdx="0" presStyleCnt="3">
        <dgm:presLayoutVars>
          <dgm:chMax val="1"/>
          <dgm:chPref val="1"/>
          <dgm:bulletEnabled val="1"/>
        </dgm:presLayoutVars>
      </dgm:prSet>
      <dgm:spPr/>
    </dgm:pt>
    <dgm:pt modelId="{E97C6808-316B-4F84-9496-802D48C43C29}" type="pres">
      <dgm:prSet presAssocID="{9822F1F0-E2DC-4471-9F26-A959F0178397}" presName="Accent2" presStyleCnt="0"/>
      <dgm:spPr/>
    </dgm:pt>
    <dgm:pt modelId="{EC687DAD-0CA7-4269-9BF7-1CB35C848315}" type="pres">
      <dgm:prSet presAssocID="{9822F1F0-E2DC-4471-9F26-A959F0178397}" presName="Accent" presStyleLbl="node1" presStyleIdx="1" presStyleCnt="3"/>
      <dgm:spPr/>
    </dgm:pt>
    <dgm:pt modelId="{B4205879-176C-4720-8041-417DC6A94F69}" type="pres">
      <dgm:prSet presAssocID="{9822F1F0-E2DC-4471-9F26-A959F0178397}" presName="Parent2" presStyleLbl="revTx" presStyleIdx="1" presStyleCnt="3">
        <dgm:presLayoutVars>
          <dgm:chMax val="1"/>
          <dgm:chPref val="1"/>
          <dgm:bulletEnabled val="1"/>
        </dgm:presLayoutVars>
      </dgm:prSet>
      <dgm:spPr/>
    </dgm:pt>
    <dgm:pt modelId="{160394AD-8BE4-4D27-99CF-96D60618F16F}" type="pres">
      <dgm:prSet presAssocID="{7FE8F90C-5C89-4EC0-8D12-2A81ACFFECD3}" presName="Accent3" presStyleCnt="0"/>
      <dgm:spPr/>
    </dgm:pt>
    <dgm:pt modelId="{29024AAC-5FE7-460B-A1EC-128F2900B86B}" type="pres">
      <dgm:prSet presAssocID="{7FE8F90C-5C89-4EC0-8D12-2A81ACFFECD3}" presName="Accent" presStyleLbl="node1" presStyleIdx="2" presStyleCnt="3"/>
      <dgm:spPr/>
    </dgm:pt>
    <dgm:pt modelId="{8B5C1F5E-EF0F-4D97-A8F3-CBBAC376AF8D}" type="pres">
      <dgm:prSet presAssocID="{7FE8F90C-5C89-4EC0-8D12-2A81ACFFECD3}" presName="Parent3" presStyleLbl="revTx" presStyleIdx="2" presStyleCnt="3">
        <dgm:presLayoutVars>
          <dgm:chMax val="1"/>
          <dgm:chPref val="1"/>
          <dgm:bulletEnabled val="1"/>
        </dgm:presLayoutVars>
      </dgm:prSet>
      <dgm:spPr/>
    </dgm:pt>
  </dgm:ptLst>
  <dgm:cxnLst>
    <dgm:cxn modelId="{FEDADE1F-E948-43C9-8D92-74EE869F2815}" type="presOf" srcId="{DEBF89B7-E4D9-4069-9B24-DDFAC7C015D9}" destId="{7B8BF054-89DE-490C-9E2F-AF6442B06035}" srcOrd="0" destOrd="0" presId="urn:microsoft.com/office/officeart/2009/layout/CircleArrowProcess"/>
    <dgm:cxn modelId="{E9640382-119F-44A2-81D7-1581F746869C}" srcId="{DEBF89B7-E4D9-4069-9B24-DDFAC7C015D9}" destId="{7FE8F90C-5C89-4EC0-8D12-2A81ACFFECD3}" srcOrd="2" destOrd="0" parTransId="{771DA35C-9980-4D7B-B669-5CFEC6A8FC4E}" sibTransId="{83081239-756B-4EBF-8E4A-C8F71A97E29A}"/>
    <dgm:cxn modelId="{63B2E9A8-B6FC-4B6B-BBAB-D42724250AD3}" srcId="{DEBF89B7-E4D9-4069-9B24-DDFAC7C015D9}" destId="{9822F1F0-E2DC-4471-9F26-A959F0178397}" srcOrd="1" destOrd="0" parTransId="{689C2665-A99D-4296-A531-E2EA11FD2A4B}" sibTransId="{EEDB6B1E-63E7-400E-8C17-574178B40F84}"/>
    <dgm:cxn modelId="{7AF4CBBD-34DD-461B-8330-C965C6AEC17D}" type="presOf" srcId="{BC1145EB-CD58-450E-B3FC-A0A7EF9968EF}" destId="{68998EA7-4F6F-46B6-9E8B-514B34EB4222}" srcOrd="0" destOrd="0" presId="urn:microsoft.com/office/officeart/2009/layout/CircleArrowProcess"/>
    <dgm:cxn modelId="{600DDFCB-AB25-4B77-8F57-63002E12E6A9}" srcId="{DEBF89B7-E4D9-4069-9B24-DDFAC7C015D9}" destId="{BC1145EB-CD58-450E-B3FC-A0A7EF9968EF}" srcOrd="0" destOrd="0" parTransId="{C6B92BCA-E500-4372-AAA8-0FFF6F612161}" sibTransId="{8BEA205A-2D5C-4AC9-BDD9-450075313F3B}"/>
    <dgm:cxn modelId="{ABD6A9DC-7476-4B2A-9E00-C4D8134D2B99}" type="presOf" srcId="{7FE8F90C-5C89-4EC0-8D12-2A81ACFFECD3}" destId="{8B5C1F5E-EF0F-4D97-A8F3-CBBAC376AF8D}" srcOrd="0" destOrd="0" presId="urn:microsoft.com/office/officeart/2009/layout/CircleArrowProcess"/>
    <dgm:cxn modelId="{59DAE0EB-7F3D-4798-9D7B-6F53A9A6AC79}" type="presOf" srcId="{9822F1F0-E2DC-4471-9F26-A959F0178397}" destId="{B4205879-176C-4720-8041-417DC6A94F69}" srcOrd="0" destOrd="0" presId="urn:microsoft.com/office/officeart/2009/layout/CircleArrowProcess"/>
    <dgm:cxn modelId="{7E4542D7-3D52-47BB-BC22-B1DF9596C734}" type="presParOf" srcId="{7B8BF054-89DE-490C-9E2F-AF6442B06035}" destId="{C753ADDD-7694-45A7-8A55-2D2E46F15C71}" srcOrd="0" destOrd="0" presId="urn:microsoft.com/office/officeart/2009/layout/CircleArrowProcess"/>
    <dgm:cxn modelId="{80C58CA1-B67C-4716-A6BB-08D4D85F7C6B}" type="presParOf" srcId="{C753ADDD-7694-45A7-8A55-2D2E46F15C71}" destId="{B308D87B-8F79-4069-9210-161BB6B5E337}" srcOrd="0" destOrd="0" presId="urn:microsoft.com/office/officeart/2009/layout/CircleArrowProcess"/>
    <dgm:cxn modelId="{420B9C3C-9DE5-46EF-B039-41A3D4A8F047}" type="presParOf" srcId="{7B8BF054-89DE-490C-9E2F-AF6442B06035}" destId="{68998EA7-4F6F-46B6-9E8B-514B34EB4222}" srcOrd="1" destOrd="0" presId="urn:microsoft.com/office/officeart/2009/layout/CircleArrowProcess"/>
    <dgm:cxn modelId="{EED8C9DC-55BB-4F17-9963-64A25ACBD9BF}" type="presParOf" srcId="{7B8BF054-89DE-490C-9E2F-AF6442B06035}" destId="{E97C6808-316B-4F84-9496-802D48C43C29}" srcOrd="2" destOrd="0" presId="urn:microsoft.com/office/officeart/2009/layout/CircleArrowProcess"/>
    <dgm:cxn modelId="{6AFD7C4B-A21A-4568-8AE3-BB1A31EE5068}" type="presParOf" srcId="{E97C6808-316B-4F84-9496-802D48C43C29}" destId="{EC687DAD-0CA7-4269-9BF7-1CB35C848315}" srcOrd="0" destOrd="0" presId="urn:microsoft.com/office/officeart/2009/layout/CircleArrowProcess"/>
    <dgm:cxn modelId="{30EB7871-3CFA-4A06-AD78-53911AD82856}" type="presParOf" srcId="{7B8BF054-89DE-490C-9E2F-AF6442B06035}" destId="{B4205879-176C-4720-8041-417DC6A94F69}" srcOrd="3" destOrd="0" presId="urn:microsoft.com/office/officeart/2009/layout/CircleArrowProcess"/>
    <dgm:cxn modelId="{6BE26B16-AEFF-4562-90F3-F01DA3F4A784}" type="presParOf" srcId="{7B8BF054-89DE-490C-9E2F-AF6442B06035}" destId="{160394AD-8BE4-4D27-99CF-96D60618F16F}" srcOrd="4" destOrd="0" presId="urn:microsoft.com/office/officeart/2009/layout/CircleArrowProcess"/>
    <dgm:cxn modelId="{AE5ED0F6-7311-4E13-BFD4-5E6BA3C3BF00}" type="presParOf" srcId="{160394AD-8BE4-4D27-99CF-96D60618F16F}" destId="{29024AAC-5FE7-460B-A1EC-128F2900B86B}" srcOrd="0" destOrd="0" presId="urn:microsoft.com/office/officeart/2009/layout/CircleArrowProcess"/>
    <dgm:cxn modelId="{F79418C8-42A5-4DA6-954C-6218AA53A04E}" type="presParOf" srcId="{7B8BF054-89DE-490C-9E2F-AF6442B06035}" destId="{8B5C1F5E-EF0F-4D97-A8F3-CBBAC376AF8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7C33C7-FDD3-462F-BCED-DF94EFD65F12}" type="doc">
      <dgm:prSet loTypeId="urn:microsoft.com/office/officeart/2008/layout/HalfCircleOrganizationChart" loCatId="hierarchy" qsTypeId="urn:microsoft.com/office/officeart/2005/8/quickstyle/simple1" qsCatId="simple" csTypeId="urn:microsoft.com/office/officeart/2005/8/colors/colorful5" csCatId="colorful" phldr="1"/>
      <dgm:spPr/>
      <dgm:t>
        <a:bodyPr/>
        <a:lstStyle/>
        <a:p>
          <a:endParaRPr lang="en-US"/>
        </a:p>
      </dgm:t>
    </dgm:pt>
    <dgm:pt modelId="{43B7AF71-FAB1-45CB-95BB-3E257198E1BB}">
      <dgm:prSet phldrT="[Text]"/>
      <dgm:spPr/>
      <dgm:t>
        <a:bodyPr/>
        <a:lstStyle/>
        <a:p>
          <a:r>
            <a:rPr lang="zh-CN" altLang="en-US" dirty="0"/>
            <a:t>吕欣冉、胡遂明</a:t>
          </a:r>
          <a:endParaRPr lang="en-US" dirty="0"/>
        </a:p>
      </dgm:t>
    </dgm:pt>
    <dgm:pt modelId="{826DBD21-E56F-4743-8AE0-A4826203C894}" type="parTrans" cxnId="{6C8FD37A-2166-44C7-BB4E-CD1B57502CC4}">
      <dgm:prSet/>
      <dgm:spPr/>
      <dgm:t>
        <a:bodyPr/>
        <a:lstStyle/>
        <a:p>
          <a:endParaRPr lang="en-US"/>
        </a:p>
      </dgm:t>
    </dgm:pt>
    <dgm:pt modelId="{C686DD51-4B2A-49FD-ACCF-AB12BCA8CF65}" type="sibTrans" cxnId="{6C8FD37A-2166-44C7-BB4E-CD1B57502CC4}">
      <dgm:prSet/>
      <dgm:spPr/>
      <dgm:t>
        <a:bodyPr/>
        <a:lstStyle/>
        <a:p>
          <a:endParaRPr lang="en-US"/>
        </a:p>
      </dgm:t>
    </dgm:pt>
    <dgm:pt modelId="{37F2AED0-9959-46A9-8459-B8C5A7DEB039}">
      <dgm:prSet phldrT="[Text]"/>
      <dgm:spPr/>
      <dgm:t>
        <a:bodyPr/>
        <a:lstStyle/>
        <a:p>
          <a:r>
            <a:rPr lang="zh-CN" altLang="en-US" dirty="0"/>
            <a:t>白晓乐</a:t>
          </a:r>
          <a:endParaRPr lang="en-US" dirty="0"/>
        </a:p>
      </dgm:t>
    </dgm:pt>
    <dgm:pt modelId="{7E112FE1-E0F0-432D-8953-94FB1A5B8EDE}" type="parTrans" cxnId="{A527E704-FB49-4E90-9359-94B98A1C0307}">
      <dgm:prSet/>
      <dgm:spPr/>
      <dgm:t>
        <a:bodyPr/>
        <a:lstStyle/>
        <a:p>
          <a:endParaRPr lang="en-US"/>
        </a:p>
      </dgm:t>
    </dgm:pt>
    <dgm:pt modelId="{8FB4BDFE-72FE-4C30-8525-97256976D829}" type="sibTrans" cxnId="{A527E704-FB49-4E90-9359-94B98A1C0307}">
      <dgm:prSet/>
      <dgm:spPr/>
      <dgm:t>
        <a:bodyPr/>
        <a:lstStyle/>
        <a:p>
          <a:endParaRPr lang="en-US"/>
        </a:p>
      </dgm:t>
    </dgm:pt>
    <dgm:pt modelId="{5BB4E127-790C-4192-8C2C-8A2572523426}">
      <dgm:prSet phldrT="[Text]"/>
      <dgm:spPr/>
      <dgm:t>
        <a:bodyPr/>
        <a:lstStyle/>
        <a:p>
          <a:r>
            <a:rPr lang="zh-CN" altLang="en-US" dirty="0"/>
            <a:t>田彩冰</a:t>
          </a:r>
          <a:endParaRPr lang="en-US" dirty="0"/>
        </a:p>
      </dgm:t>
    </dgm:pt>
    <dgm:pt modelId="{0EB407E5-0C01-43C1-80BB-F323CF6B45CE}" type="parTrans" cxnId="{2EA7F587-9645-4197-BD71-E0F278F9D2A5}">
      <dgm:prSet/>
      <dgm:spPr/>
      <dgm:t>
        <a:bodyPr/>
        <a:lstStyle/>
        <a:p>
          <a:endParaRPr lang="en-US"/>
        </a:p>
      </dgm:t>
    </dgm:pt>
    <dgm:pt modelId="{3076A131-3E25-4219-AAD5-3A3E78896D6B}" type="sibTrans" cxnId="{2EA7F587-9645-4197-BD71-E0F278F9D2A5}">
      <dgm:prSet/>
      <dgm:spPr/>
      <dgm:t>
        <a:bodyPr/>
        <a:lstStyle/>
        <a:p>
          <a:endParaRPr lang="en-US"/>
        </a:p>
      </dgm:t>
    </dgm:pt>
    <dgm:pt modelId="{22559624-1F88-47B0-8DBD-C52CCE8233E9}">
      <dgm:prSet phldrT="[Text]"/>
      <dgm:spPr/>
      <dgm:t>
        <a:bodyPr/>
        <a:lstStyle/>
        <a:p>
          <a:r>
            <a:rPr lang="zh-CN" altLang="en-US" dirty="0"/>
            <a:t>梁艺淞</a:t>
          </a:r>
          <a:endParaRPr lang="en-US" dirty="0"/>
        </a:p>
      </dgm:t>
    </dgm:pt>
    <dgm:pt modelId="{013AB8ED-F4AB-42DC-A2FD-65DEDA299250}" type="sibTrans" cxnId="{EC2E7AC1-28F8-4EB7-83D9-16763C2CA73B}">
      <dgm:prSet/>
      <dgm:spPr/>
      <dgm:t>
        <a:bodyPr/>
        <a:lstStyle/>
        <a:p>
          <a:endParaRPr lang="en-US"/>
        </a:p>
      </dgm:t>
    </dgm:pt>
    <dgm:pt modelId="{F9E13E94-511D-47ED-BFA4-A701416EA35A}" type="parTrans" cxnId="{EC2E7AC1-28F8-4EB7-83D9-16763C2CA73B}">
      <dgm:prSet/>
      <dgm:spPr/>
      <dgm:t>
        <a:bodyPr/>
        <a:lstStyle/>
        <a:p>
          <a:endParaRPr lang="en-US"/>
        </a:p>
      </dgm:t>
    </dgm:pt>
    <dgm:pt modelId="{C71A3606-E04D-4BAA-A33E-C5ACA83E5358}">
      <dgm:prSet phldrT="[Text]"/>
      <dgm:spPr/>
      <dgm:t>
        <a:bodyPr/>
        <a:lstStyle/>
        <a:p>
          <a:r>
            <a:rPr lang="zh-CN" altLang="en-US" dirty="0"/>
            <a:t>王阳</a:t>
          </a:r>
          <a:endParaRPr lang="en-US" dirty="0"/>
        </a:p>
      </dgm:t>
    </dgm:pt>
    <dgm:pt modelId="{2258E606-9D6E-4F6C-85E1-2F3FBC626B31}" type="parTrans" cxnId="{55801DBA-366C-4603-B330-4A9691E2494D}">
      <dgm:prSet/>
      <dgm:spPr/>
      <dgm:t>
        <a:bodyPr/>
        <a:lstStyle/>
        <a:p>
          <a:endParaRPr lang="zh-CN" altLang="en-US"/>
        </a:p>
      </dgm:t>
    </dgm:pt>
    <dgm:pt modelId="{B399E3E3-6792-416C-9DE2-B3A2DF768865}" type="sibTrans" cxnId="{55801DBA-366C-4603-B330-4A9691E2494D}">
      <dgm:prSet/>
      <dgm:spPr/>
      <dgm:t>
        <a:bodyPr/>
        <a:lstStyle/>
        <a:p>
          <a:endParaRPr lang="zh-CN" altLang="en-US"/>
        </a:p>
      </dgm:t>
    </dgm:pt>
    <dgm:pt modelId="{57E3C8B6-4F23-4E80-83FB-87DA0BCBEF8A}">
      <dgm:prSet phldrT="[Text]"/>
      <dgm:spPr/>
      <dgm:t>
        <a:bodyPr/>
        <a:lstStyle/>
        <a:p>
          <a:r>
            <a:rPr lang="zh-CN" altLang="en-US" dirty="0"/>
            <a:t>沈一筹（支持）</a:t>
          </a:r>
          <a:endParaRPr lang="en-US" dirty="0"/>
        </a:p>
      </dgm:t>
    </dgm:pt>
    <dgm:pt modelId="{9E6DEA89-14CE-4FBE-8553-4CED87802286}" type="parTrans" cxnId="{1BAEB613-478C-4592-B1AF-BF8A08FA6980}">
      <dgm:prSet/>
      <dgm:spPr/>
      <dgm:t>
        <a:bodyPr/>
        <a:lstStyle/>
        <a:p>
          <a:endParaRPr lang="zh-CN" altLang="en-US"/>
        </a:p>
      </dgm:t>
    </dgm:pt>
    <dgm:pt modelId="{AAEFCE2F-AC1F-424A-B480-830FBCF72223}" type="sibTrans" cxnId="{1BAEB613-478C-4592-B1AF-BF8A08FA6980}">
      <dgm:prSet/>
      <dgm:spPr/>
      <dgm:t>
        <a:bodyPr/>
        <a:lstStyle/>
        <a:p>
          <a:endParaRPr lang="zh-CN" altLang="en-US"/>
        </a:p>
      </dgm:t>
    </dgm:pt>
    <dgm:pt modelId="{89C90189-7D3C-49C1-8997-B1FC5D836D9C}" type="pres">
      <dgm:prSet presAssocID="{347C33C7-FDD3-462F-BCED-DF94EFD65F12}" presName="Name0" presStyleCnt="0">
        <dgm:presLayoutVars>
          <dgm:orgChart val="1"/>
          <dgm:chPref val="1"/>
          <dgm:dir/>
          <dgm:animOne val="branch"/>
          <dgm:animLvl val="lvl"/>
          <dgm:resizeHandles/>
        </dgm:presLayoutVars>
      </dgm:prSet>
      <dgm:spPr/>
    </dgm:pt>
    <dgm:pt modelId="{ABB3CB9A-A272-4E05-8037-A4B43FC3C358}" type="pres">
      <dgm:prSet presAssocID="{43B7AF71-FAB1-45CB-95BB-3E257198E1BB}" presName="hierRoot1" presStyleCnt="0">
        <dgm:presLayoutVars>
          <dgm:hierBranch val="init"/>
        </dgm:presLayoutVars>
      </dgm:prSet>
      <dgm:spPr/>
    </dgm:pt>
    <dgm:pt modelId="{7B0981F4-779C-4AAC-B120-A7C3B52A97E1}" type="pres">
      <dgm:prSet presAssocID="{43B7AF71-FAB1-45CB-95BB-3E257198E1BB}" presName="rootComposite1" presStyleCnt="0"/>
      <dgm:spPr/>
    </dgm:pt>
    <dgm:pt modelId="{727C1DAA-056A-41A4-8640-B4AA4C3BA6B3}" type="pres">
      <dgm:prSet presAssocID="{43B7AF71-FAB1-45CB-95BB-3E257198E1BB}" presName="rootText1" presStyleLbl="alignAcc1" presStyleIdx="0" presStyleCnt="0">
        <dgm:presLayoutVars>
          <dgm:chPref val="3"/>
        </dgm:presLayoutVars>
      </dgm:prSet>
      <dgm:spPr/>
    </dgm:pt>
    <dgm:pt modelId="{673D9181-BA3E-4DA7-97FE-CEEB7250E64E}" type="pres">
      <dgm:prSet presAssocID="{43B7AF71-FAB1-45CB-95BB-3E257198E1BB}" presName="topArc1" presStyleLbl="parChTrans1D1" presStyleIdx="0" presStyleCnt="12"/>
      <dgm:spPr/>
    </dgm:pt>
    <dgm:pt modelId="{0769EF88-C7FF-4D2A-A473-9A546892A39F}" type="pres">
      <dgm:prSet presAssocID="{43B7AF71-FAB1-45CB-95BB-3E257198E1BB}" presName="bottomArc1" presStyleLbl="parChTrans1D1" presStyleIdx="1" presStyleCnt="12"/>
      <dgm:spPr/>
    </dgm:pt>
    <dgm:pt modelId="{2D494506-7B01-4BE6-B12F-7F168968C7DD}" type="pres">
      <dgm:prSet presAssocID="{43B7AF71-FAB1-45CB-95BB-3E257198E1BB}" presName="topConnNode1" presStyleLbl="node1" presStyleIdx="0" presStyleCnt="0"/>
      <dgm:spPr/>
    </dgm:pt>
    <dgm:pt modelId="{2C9C28F2-F3EB-4C53-B7DE-6EE9FBFA17AB}" type="pres">
      <dgm:prSet presAssocID="{43B7AF71-FAB1-45CB-95BB-3E257198E1BB}" presName="hierChild2" presStyleCnt="0"/>
      <dgm:spPr/>
    </dgm:pt>
    <dgm:pt modelId="{4B96171B-E68D-4FAE-81F8-34B4E698DEA2}" type="pres">
      <dgm:prSet presAssocID="{7E112FE1-E0F0-432D-8953-94FB1A5B8EDE}" presName="Name28" presStyleLbl="parChTrans1D2" presStyleIdx="0" presStyleCnt="5"/>
      <dgm:spPr/>
    </dgm:pt>
    <dgm:pt modelId="{9BB2AE2F-2C30-4020-B331-69CE29E5FDD3}" type="pres">
      <dgm:prSet presAssocID="{37F2AED0-9959-46A9-8459-B8C5A7DEB039}" presName="hierRoot2" presStyleCnt="0">
        <dgm:presLayoutVars>
          <dgm:hierBranch val="init"/>
        </dgm:presLayoutVars>
      </dgm:prSet>
      <dgm:spPr/>
    </dgm:pt>
    <dgm:pt modelId="{73253BCE-07F3-4285-BAB4-6B856B9FF28E}" type="pres">
      <dgm:prSet presAssocID="{37F2AED0-9959-46A9-8459-B8C5A7DEB039}" presName="rootComposite2" presStyleCnt="0"/>
      <dgm:spPr/>
    </dgm:pt>
    <dgm:pt modelId="{FC50A237-C9E2-4413-89F7-64EA045D2524}" type="pres">
      <dgm:prSet presAssocID="{37F2AED0-9959-46A9-8459-B8C5A7DEB039}" presName="rootText2" presStyleLbl="alignAcc1" presStyleIdx="0" presStyleCnt="0">
        <dgm:presLayoutVars>
          <dgm:chPref val="3"/>
        </dgm:presLayoutVars>
      </dgm:prSet>
      <dgm:spPr/>
    </dgm:pt>
    <dgm:pt modelId="{F2328D54-BD7D-40FB-BE8E-ACCA68CF2A75}" type="pres">
      <dgm:prSet presAssocID="{37F2AED0-9959-46A9-8459-B8C5A7DEB039}" presName="topArc2" presStyleLbl="parChTrans1D1" presStyleIdx="2" presStyleCnt="12"/>
      <dgm:spPr/>
    </dgm:pt>
    <dgm:pt modelId="{B85ACED4-7887-418C-B2A9-CCA1AC1BFD84}" type="pres">
      <dgm:prSet presAssocID="{37F2AED0-9959-46A9-8459-B8C5A7DEB039}" presName="bottomArc2" presStyleLbl="parChTrans1D1" presStyleIdx="3" presStyleCnt="12"/>
      <dgm:spPr/>
    </dgm:pt>
    <dgm:pt modelId="{C7570306-3EA6-4FE7-A792-16292C0BEF83}" type="pres">
      <dgm:prSet presAssocID="{37F2AED0-9959-46A9-8459-B8C5A7DEB039}" presName="topConnNode2" presStyleLbl="node2" presStyleIdx="0" presStyleCnt="0"/>
      <dgm:spPr/>
    </dgm:pt>
    <dgm:pt modelId="{764A80C0-94D9-4E5B-9C74-BCFF628C383D}" type="pres">
      <dgm:prSet presAssocID="{37F2AED0-9959-46A9-8459-B8C5A7DEB039}" presName="hierChild4" presStyleCnt="0"/>
      <dgm:spPr/>
    </dgm:pt>
    <dgm:pt modelId="{76ADFC49-93BD-40B1-A295-D37B96693743}" type="pres">
      <dgm:prSet presAssocID="{37F2AED0-9959-46A9-8459-B8C5A7DEB039}" presName="hierChild5" presStyleCnt="0"/>
      <dgm:spPr/>
    </dgm:pt>
    <dgm:pt modelId="{F3A5E3FA-91EE-43F5-805D-B8339E2801A3}" type="pres">
      <dgm:prSet presAssocID="{0EB407E5-0C01-43C1-80BB-F323CF6B45CE}" presName="Name28" presStyleLbl="parChTrans1D2" presStyleIdx="1" presStyleCnt="5"/>
      <dgm:spPr/>
    </dgm:pt>
    <dgm:pt modelId="{FD9FEB40-F1B1-4A72-BA2B-7692E2CF2897}" type="pres">
      <dgm:prSet presAssocID="{5BB4E127-790C-4192-8C2C-8A2572523426}" presName="hierRoot2" presStyleCnt="0">
        <dgm:presLayoutVars>
          <dgm:hierBranch val="init"/>
        </dgm:presLayoutVars>
      </dgm:prSet>
      <dgm:spPr/>
    </dgm:pt>
    <dgm:pt modelId="{549A56EB-AB88-4739-A28C-0F185F0461D7}" type="pres">
      <dgm:prSet presAssocID="{5BB4E127-790C-4192-8C2C-8A2572523426}" presName="rootComposite2" presStyleCnt="0"/>
      <dgm:spPr/>
    </dgm:pt>
    <dgm:pt modelId="{5BD4B47C-20CA-4DA3-80B3-2D18864630C6}" type="pres">
      <dgm:prSet presAssocID="{5BB4E127-790C-4192-8C2C-8A2572523426}" presName="rootText2" presStyleLbl="alignAcc1" presStyleIdx="0" presStyleCnt="0">
        <dgm:presLayoutVars>
          <dgm:chPref val="3"/>
        </dgm:presLayoutVars>
      </dgm:prSet>
      <dgm:spPr/>
    </dgm:pt>
    <dgm:pt modelId="{712D068D-4BA5-48EE-BD01-6B8C34B39AC6}" type="pres">
      <dgm:prSet presAssocID="{5BB4E127-790C-4192-8C2C-8A2572523426}" presName="topArc2" presStyleLbl="parChTrans1D1" presStyleIdx="4" presStyleCnt="12"/>
      <dgm:spPr/>
    </dgm:pt>
    <dgm:pt modelId="{6A7F8945-D54B-4FF3-A71E-2EB36501E11C}" type="pres">
      <dgm:prSet presAssocID="{5BB4E127-790C-4192-8C2C-8A2572523426}" presName="bottomArc2" presStyleLbl="parChTrans1D1" presStyleIdx="5" presStyleCnt="12"/>
      <dgm:spPr/>
    </dgm:pt>
    <dgm:pt modelId="{141399DF-B465-4460-9989-505687230D21}" type="pres">
      <dgm:prSet presAssocID="{5BB4E127-790C-4192-8C2C-8A2572523426}" presName="topConnNode2" presStyleLbl="node2" presStyleIdx="0" presStyleCnt="0"/>
      <dgm:spPr/>
    </dgm:pt>
    <dgm:pt modelId="{2CC27A0C-9B7F-4B45-A359-5B33B6CD5525}" type="pres">
      <dgm:prSet presAssocID="{5BB4E127-790C-4192-8C2C-8A2572523426}" presName="hierChild4" presStyleCnt="0"/>
      <dgm:spPr/>
    </dgm:pt>
    <dgm:pt modelId="{0E8CA093-FE3E-4F32-B891-02E99E76ABFC}" type="pres">
      <dgm:prSet presAssocID="{5BB4E127-790C-4192-8C2C-8A2572523426}" presName="hierChild5" presStyleCnt="0"/>
      <dgm:spPr/>
    </dgm:pt>
    <dgm:pt modelId="{56AAE72A-2CA9-4B42-8E9A-39386F740B8B}" type="pres">
      <dgm:prSet presAssocID="{F9E13E94-511D-47ED-BFA4-A701416EA35A}" presName="Name28" presStyleLbl="parChTrans1D2" presStyleIdx="2" presStyleCnt="5"/>
      <dgm:spPr/>
    </dgm:pt>
    <dgm:pt modelId="{BECC9E0C-51E4-4F59-A3E7-19B0715A98DC}" type="pres">
      <dgm:prSet presAssocID="{22559624-1F88-47B0-8DBD-C52CCE8233E9}" presName="hierRoot2" presStyleCnt="0">
        <dgm:presLayoutVars>
          <dgm:hierBranch val="init"/>
        </dgm:presLayoutVars>
      </dgm:prSet>
      <dgm:spPr/>
    </dgm:pt>
    <dgm:pt modelId="{DA6FBB74-92B9-41DD-9319-6F55BC647C23}" type="pres">
      <dgm:prSet presAssocID="{22559624-1F88-47B0-8DBD-C52CCE8233E9}" presName="rootComposite2" presStyleCnt="0"/>
      <dgm:spPr/>
    </dgm:pt>
    <dgm:pt modelId="{C0B600D3-A70A-4B87-A897-2660A70EC00F}" type="pres">
      <dgm:prSet presAssocID="{22559624-1F88-47B0-8DBD-C52CCE8233E9}" presName="rootText2" presStyleLbl="alignAcc1" presStyleIdx="0" presStyleCnt="0">
        <dgm:presLayoutVars>
          <dgm:chPref val="3"/>
        </dgm:presLayoutVars>
      </dgm:prSet>
      <dgm:spPr/>
    </dgm:pt>
    <dgm:pt modelId="{48FF6C2C-13A8-48BA-AC6C-CBDA99BC8242}" type="pres">
      <dgm:prSet presAssocID="{22559624-1F88-47B0-8DBD-C52CCE8233E9}" presName="topArc2" presStyleLbl="parChTrans1D1" presStyleIdx="6" presStyleCnt="12"/>
      <dgm:spPr/>
    </dgm:pt>
    <dgm:pt modelId="{F35FBDFE-8C68-4E43-864F-B6D2C70D37C0}" type="pres">
      <dgm:prSet presAssocID="{22559624-1F88-47B0-8DBD-C52CCE8233E9}" presName="bottomArc2" presStyleLbl="parChTrans1D1" presStyleIdx="7" presStyleCnt="12"/>
      <dgm:spPr/>
    </dgm:pt>
    <dgm:pt modelId="{68408CF6-2243-44D1-8014-7ECA2C0C3955}" type="pres">
      <dgm:prSet presAssocID="{22559624-1F88-47B0-8DBD-C52CCE8233E9}" presName="topConnNode2" presStyleLbl="node2" presStyleIdx="0" presStyleCnt="0"/>
      <dgm:spPr/>
    </dgm:pt>
    <dgm:pt modelId="{D0A62E31-EAF4-4112-B2BE-B89C0F1A08A0}" type="pres">
      <dgm:prSet presAssocID="{22559624-1F88-47B0-8DBD-C52CCE8233E9}" presName="hierChild4" presStyleCnt="0"/>
      <dgm:spPr/>
    </dgm:pt>
    <dgm:pt modelId="{50BC3107-3D2C-40E9-8FF4-2F6303191FCF}" type="pres">
      <dgm:prSet presAssocID="{22559624-1F88-47B0-8DBD-C52CCE8233E9}" presName="hierChild5" presStyleCnt="0"/>
      <dgm:spPr/>
    </dgm:pt>
    <dgm:pt modelId="{3D791405-C080-466F-AE0B-A2A2A8EA4CBF}" type="pres">
      <dgm:prSet presAssocID="{2258E606-9D6E-4F6C-85E1-2F3FBC626B31}" presName="Name28" presStyleLbl="parChTrans1D2" presStyleIdx="3" presStyleCnt="5"/>
      <dgm:spPr/>
    </dgm:pt>
    <dgm:pt modelId="{731B0BA5-416B-498D-AD6D-A0BFA066AE7F}" type="pres">
      <dgm:prSet presAssocID="{C71A3606-E04D-4BAA-A33E-C5ACA83E5358}" presName="hierRoot2" presStyleCnt="0">
        <dgm:presLayoutVars>
          <dgm:hierBranch val="init"/>
        </dgm:presLayoutVars>
      </dgm:prSet>
      <dgm:spPr/>
    </dgm:pt>
    <dgm:pt modelId="{CB90C484-4998-45FF-AB8E-A366DDF2D2E7}" type="pres">
      <dgm:prSet presAssocID="{C71A3606-E04D-4BAA-A33E-C5ACA83E5358}" presName="rootComposite2" presStyleCnt="0"/>
      <dgm:spPr/>
    </dgm:pt>
    <dgm:pt modelId="{5DC2CC4A-9AD2-41CD-B188-D81026983490}" type="pres">
      <dgm:prSet presAssocID="{C71A3606-E04D-4BAA-A33E-C5ACA83E5358}" presName="rootText2" presStyleLbl="alignAcc1" presStyleIdx="0" presStyleCnt="0">
        <dgm:presLayoutVars>
          <dgm:chPref val="3"/>
        </dgm:presLayoutVars>
      </dgm:prSet>
      <dgm:spPr/>
    </dgm:pt>
    <dgm:pt modelId="{AF42DC6F-177B-4D51-9B2D-0B3E3D17C588}" type="pres">
      <dgm:prSet presAssocID="{C71A3606-E04D-4BAA-A33E-C5ACA83E5358}" presName="topArc2" presStyleLbl="parChTrans1D1" presStyleIdx="8" presStyleCnt="12"/>
      <dgm:spPr/>
    </dgm:pt>
    <dgm:pt modelId="{84CB56B2-E469-4E2A-962B-8016985F0ECE}" type="pres">
      <dgm:prSet presAssocID="{C71A3606-E04D-4BAA-A33E-C5ACA83E5358}" presName="bottomArc2" presStyleLbl="parChTrans1D1" presStyleIdx="9" presStyleCnt="12"/>
      <dgm:spPr/>
    </dgm:pt>
    <dgm:pt modelId="{00BDF377-FFE9-4D06-A15E-64347528173C}" type="pres">
      <dgm:prSet presAssocID="{C71A3606-E04D-4BAA-A33E-C5ACA83E5358}" presName="topConnNode2" presStyleLbl="node2" presStyleIdx="0" presStyleCnt="0"/>
      <dgm:spPr/>
    </dgm:pt>
    <dgm:pt modelId="{0F6F6D35-E578-4516-B59A-FDDA2B28795E}" type="pres">
      <dgm:prSet presAssocID="{C71A3606-E04D-4BAA-A33E-C5ACA83E5358}" presName="hierChild4" presStyleCnt="0"/>
      <dgm:spPr/>
    </dgm:pt>
    <dgm:pt modelId="{8C8DE0EE-192F-4A5D-9A95-47976677E688}" type="pres">
      <dgm:prSet presAssocID="{C71A3606-E04D-4BAA-A33E-C5ACA83E5358}" presName="hierChild5" presStyleCnt="0"/>
      <dgm:spPr/>
    </dgm:pt>
    <dgm:pt modelId="{E4454684-E935-472E-9438-A55C2CDC43E2}" type="pres">
      <dgm:prSet presAssocID="{9E6DEA89-14CE-4FBE-8553-4CED87802286}" presName="Name28" presStyleLbl="parChTrans1D2" presStyleIdx="4" presStyleCnt="5"/>
      <dgm:spPr/>
    </dgm:pt>
    <dgm:pt modelId="{8F18462C-1BF4-45C7-A64E-8709532BDB2B}" type="pres">
      <dgm:prSet presAssocID="{57E3C8B6-4F23-4E80-83FB-87DA0BCBEF8A}" presName="hierRoot2" presStyleCnt="0">
        <dgm:presLayoutVars>
          <dgm:hierBranch val="init"/>
        </dgm:presLayoutVars>
      </dgm:prSet>
      <dgm:spPr/>
    </dgm:pt>
    <dgm:pt modelId="{DEF825DE-4869-4D07-889D-BA52A8EBFF8F}" type="pres">
      <dgm:prSet presAssocID="{57E3C8B6-4F23-4E80-83FB-87DA0BCBEF8A}" presName="rootComposite2" presStyleCnt="0"/>
      <dgm:spPr/>
    </dgm:pt>
    <dgm:pt modelId="{CF7D0868-B607-469E-A524-A93526CB92A8}" type="pres">
      <dgm:prSet presAssocID="{57E3C8B6-4F23-4E80-83FB-87DA0BCBEF8A}" presName="rootText2" presStyleLbl="alignAcc1" presStyleIdx="0" presStyleCnt="0">
        <dgm:presLayoutVars>
          <dgm:chPref val="3"/>
        </dgm:presLayoutVars>
      </dgm:prSet>
      <dgm:spPr/>
    </dgm:pt>
    <dgm:pt modelId="{67E8C531-96A6-4E30-BF03-B85902756D79}" type="pres">
      <dgm:prSet presAssocID="{57E3C8B6-4F23-4E80-83FB-87DA0BCBEF8A}" presName="topArc2" presStyleLbl="parChTrans1D1" presStyleIdx="10" presStyleCnt="12"/>
      <dgm:spPr/>
    </dgm:pt>
    <dgm:pt modelId="{4CEB980D-A7E7-4C99-89A0-62389B21B51F}" type="pres">
      <dgm:prSet presAssocID="{57E3C8B6-4F23-4E80-83FB-87DA0BCBEF8A}" presName="bottomArc2" presStyleLbl="parChTrans1D1" presStyleIdx="11" presStyleCnt="12"/>
      <dgm:spPr/>
    </dgm:pt>
    <dgm:pt modelId="{5EFBBC88-A32E-4ECC-A870-D94241902BB4}" type="pres">
      <dgm:prSet presAssocID="{57E3C8B6-4F23-4E80-83FB-87DA0BCBEF8A}" presName="topConnNode2" presStyleLbl="node2" presStyleIdx="0" presStyleCnt="0"/>
      <dgm:spPr/>
    </dgm:pt>
    <dgm:pt modelId="{09BEE8CC-7E71-40F0-9C10-9D48E7983C3E}" type="pres">
      <dgm:prSet presAssocID="{57E3C8B6-4F23-4E80-83FB-87DA0BCBEF8A}" presName="hierChild4" presStyleCnt="0"/>
      <dgm:spPr/>
    </dgm:pt>
    <dgm:pt modelId="{F0CC2070-BDE0-41FD-A45A-3A7BEB430988}" type="pres">
      <dgm:prSet presAssocID="{57E3C8B6-4F23-4E80-83FB-87DA0BCBEF8A}" presName="hierChild5" presStyleCnt="0"/>
      <dgm:spPr/>
    </dgm:pt>
    <dgm:pt modelId="{BC94A3BC-8B88-4889-BDD2-6DE6A6ABA1BE}" type="pres">
      <dgm:prSet presAssocID="{43B7AF71-FAB1-45CB-95BB-3E257198E1BB}" presName="hierChild3" presStyleCnt="0"/>
      <dgm:spPr/>
    </dgm:pt>
  </dgm:ptLst>
  <dgm:cxnLst>
    <dgm:cxn modelId="{0F88E402-6BF5-4DC5-AB5E-E0A26E7D5B65}" type="presOf" srcId="{57E3C8B6-4F23-4E80-83FB-87DA0BCBEF8A}" destId="{5EFBBC88-A32E-4ECC-A870-D94241902BB4}" srcOrd="1" destOrd="0" presId="urn:microsoft.com/office/officeart/2008/layout/HalfCircleOrganizationChart"/>
    <dgm:cxn modelId="{A527E704-FB49-4E90-9359-94B98A1C0307}" srcId="{43B7AF71-FAB1-45CB-95BB-3E257198E1BB}" destId="{37F2AED0-9959-46A9-8459-B8C5A7DEB039}" srcOrd="0" destOrd="0" parTransId="{7E112FE1-E0F0-432D-8953-94FB1A5B8EDE}" sibTransId="{8FB4BDFE-72FE-4C30-8525-97256976D829}"/>
    <dgm:cxn modelId="{1BAEB613-478C-4592-B1AF-BF8A08FA6980}" srcId="{43B7AF71-FAB1-45CB-95BB-3E257198E1BB}" destId="{57E3C8B6-4F23-4E80-83FB-87DA0BCBEF8A}" srcOrd="4" destOrd="0" parTransId="{9E6DEA89-14CE-4FBE-8553-4CED87802286}" sibTransId="{AAEFCE2F-AC1F-424A-B480-830FBCF72223}"/>
    <dgm:cxn modelId="{8DC35F35-D18F-4B3D-A84C-D373730AF487}" type="presOf" srcId="{5BB4E127-790C-4192-8C2C-8A2572523426}" destId="{141399DF-B465-4460-9989-505687230D21}" srcOrd="1" destOrd="0" presId="urn:microsoft.com/office/officeart/2008/layout/HalfCircleOrganizationChart"/>
    <dgm:cxn modelId="{6B697240-1C4E-4E37-B2CD-A66FB4FC977E}" type="presOf" srcId="{43B7AF71-FAB1-45CB-95BB-3E257198E1BB}" destId="{727C1DAA-056A-41A4-8640-B4AA4C3BA6B3}" srcOrd="0" destOrd="0" presId="urn:microsoft.com/office/officeart/2008/layout/HalfCircleOrganizationChart"/>
    <dgm:cxn modelId="{254C565F-C865-4637-8375-B2F8979609DD}" type="presOf" srcId="{C71A3606-E04D-4BAA-A33E-C5ACA83E5358}" destId="{00BDF377-FFE9-4D06-A15E-64347528173C}" srcOrd="1" destOrd="0" presId="urn:microsoft.com/office/officeart/2008/layout/HalfCircleOrganizationChart"/>
    <dgm:cxn modelId="{A162204A-52FD-4364-AB3C-995BCD4D8FE4}" type="presOf" srcId="{43B7AF71-FAB1-45CB-95BB-3E257198E1BB}" destId="{2D494506-7B01-4BE6-B12F-7F168968C7DD}" srcOrd="1" destOrd="0" presId="urn:microsoft.com/office/officeart/2008/layout/HalfCircleOrganizationChart"/>
    <dgm:cxn modelId="{9A60B26C-C413-4EED-ACE6-77A3E91B8D9D}" type="presOf" srcId="{9E6DEA89-14CE-4FBE-8553-4CED87802286}" destId="{E4454684-E935-472E-9438-A55C2CDC43E2}" srcOrd="0" destOrd="0" presId="urn:microsoft.com/office/officeart/2008/layout/HalfCircleOrganizationChart"/>
    <dgm:cxn modelId="{A62E0956-18FA-4ED0-BABF-216FCABAB314}" type="presOf" srcId="{7E112FE1-E0F0-432D-8953-94FB1A5B8EDE}" destId="{4B96171B-E68D-4FAE-81F8-34B4E698DEA2}" srcOrd="0" destOrd="0" presId="urn:microsoft.com/office/officeart/2008/layout/HalfCircleOrganizationChart"/>
    <dgm:cxn modelId="{6C8FD37A-2166-44C7-BB4E-CD1B57502CC4}" srcId="{347C33C7-FDD3-462F-BCED-DF94EFD65F12}" destId="{43B7AF71-FAB1-45CB-95BB-3E257198E1BB}" srcOrd="0" destOrd="0" parTransId="{826DBD21-E56F-4743-8AE0-A4826203C894}" sibTransId="{C686DD51-4B2A-49FD-ACCF-AB12BCA8CF65}"/>
    <dgm:cxn modelId="{2EA7F587-9645-4197-BD71-E0F278F9D2A5}" srcId="{43B7AF71-FAB1-45CB-95BB-3E257198E1BB}" destId="{5BB4E127-790C-4192-8C2C-8A2572523426}" srcOrd="1" destOrd="0" parTransId="{0EB407E5-0C01-43C1-80BB-F323CF6B45CE}" sibTransId="{3076A131-3E25-4219-AAD5-3A3E78896D6B}"/>
    <dgm:cxn modelId="{1563AA8D-0F7C-4F76-985D-80FEE1E6D2E7}" type="presOf" srcId="{F9E13E94-511D-47ED-BFA4-A701416EA35A}" destId="{56AAE72A-2CA9-4B42-8E9A-39386F740B8B}" srcOrd="0" destOrd="0" presId="urn:microsoft.com/office/officeart/2008/layout/HalfCircleOrganizationChart"/>
    <dgm:cxn modelId="{4B98E19D-BC58-48B0-A901-E65CA02282B1}" type="presOf" srcId="{C71A3606-E04D-4BAA-A33E-C5ACA83E5358}" destId="{5DC2CC4A-9AD2-41CD-B188-D81026983490}" srcOrd="0" destOrd="0" presId="urn:microsoft.com/office/officeart/2008/layout/HalfCircleOrganizationChart"/>
    <dgm:cxn modelId="{BA5C0D9E-34A4-40C2-AC9F-7044E4A3934E}" type="presOf" srcId="{2258E606-9D6E-4F6C-85E1-2F3FBC626B31}" destId="{3D791405-C080-466F-AE0B-A2A2A8EA4CBF}" srcOrd="0" destOrd="0" presId="urn:microsoft.com/office/officeart/2008/layout/HalfCircleOrganizationChart"/>
    <dgm:cxn modelId="{9E6EF2A0-8D0A-4ADD-A5FF-F5C20EDEE756}" type="presOf" srcId="{347C33C7-FDD3-462F-BCED-DF94EFD65F12}" destId="{89C90189-7D3C-49C1-8997-B1FC5D836D9C}" srcOrd="0" destOrd="0" presId="urn:microsoft.com/office/officeart/2008/layout/HalfCircleOrganizationChart"/>
    <dgm:cxn modelId="{C737B8A9-52AC-4BCD-951C-190D9DFF0C0A}" type="presOf" srcId="{37F2AED0-9959-46A9-8459-B8C5A7DEB039}" destId="{C7570306-3EA6-4FE7-A792-16292C0BEF83}" srcOrd="1" destOrd="0" presId="urn:microsoft.com/office/officeart/2008/layout/HalfCircleOrganizationChart"/>
    <dgm:cxn modelId="{26A20CAA-F616-4EDB-8B55-52D4341EBB74}" type="presOf" srcId="{22559624-1F88-47B0-8DBD-C52CCE8233E9}" destId="{68408CF6-2243-44D1-8014-7ECA2C0C3955}" srcOrd="1" destOrd="0" presId="urn:microsoft.com/office/officeart/2008/layout/HalfCircleOrganizationChart"/>
    <dgm:cxn modelId="{1F7F65AE-F8FD-41AF-A3D2-30218305D370}" type="presOf" srcId="{22559624-1F88-47B0-8DBD-C52CCE8233E9}" destId="{C0B600D3-A70A-4B87-A897-2660A70EC00F}" srcOrd="0" destOrd="0" presId="urn:microsoft.com/office/officeart/2008/layout/HalfCircleOrganizationChart"/>
    <dgm:cxn modelId="{88681BB5-22B2-48FC-952D-4691FA4B3BC9}" type="presOf" srcId="{5BB4E127-790C-4192-8C2C-8A2572523426}" destId="{5BD4B47C-20CA-4DA3-80B3-2D18864630C6}" srcOrd="0" destOrd="0" presId="urn:microsoft.com/office/officeart/2008/layout/HalfCircleOrganizationChart"/>
    <dgm:cxn modelId="{55801DBA-366C-4603-B330-4A9691E2494D}" srcId="{43B7AF71-FAB1-45CB-95BB-3E257198E1BB}" destId="{C71A3606-E04D-4BAA-A33E-C5ACA83E5358}" srcOrd="3" destOrd="0" parTransId="{2258E606-9D6E-4F6C-85E1-2F3FBC626B31}" sibTransId="{B399E3E3-6792-416C-9DE2-B3A2DF768865}"/>
    <dgm:cxn modelId="{EC2E7AC1-28F8-4EB7-83D9-16763C2CA73B}" srcId="{43B7AF71-FAB1-45CB-95BB-3E257198E1BB}" destId="{22559624-1F88-47B0-8DBD-C52CCE8233E9}" srcOrd="2" destOrd="0" parTransId="{F9E13E94-511D-47ED-BFA4-A701416EA35A}" sibTransId="{013AB8ED-F4AB-42DC-A2FD-65DEDA299250}"/>
    <dgm:cxn modelId="{C70287CC-2898-4099-A756-BC9C97B8B70F}" type="presOf" srcId="{57E3C8B6-4F23-4E80-83FB-87DA0BCBEF8A}" destId="{CF7D0868-B607-469E-A524-A93526CB92A8}" srcOrd="0" destOrd="0" presId="urn:microsoft.com/office/officeart/2008/layout/HalfCircleOrganizationChart"/>
    <dgm:cxn modelId="{F51F72E6-1185-442D-B805-53DAFFD16346}" type="presOf" srcId="{0EB407E5-0C01-43C1-80BB-F323CF6B45CE}" destId="{F3A5E3FA-91EE-43F5-805D-B8339E2801A3}" srcOrd="0" destOrd="0" presId="urn:microsoft.com/office/officeart/2008/layout/HalfCircleOrganizationChart"/>
    <dgm:cxn modelId="{BCA0F7FF-0BE9-4DD0-B642-9ED2D072DFB6}" type="presOf" srcId="{37F2AED0-9959-46A9-8459-B8C5A7DEB039}" destId="{FC50A237-C9E2-4413-89F7-64EA045D2524}" srcOrd="0" destOrd="0" presId="urn:microsoft.com/office/officeart/2008/layout/HalfCircleOrganizationChart"/>
    <dgm:cxn modelId="{C8560813-9770-4C8B-B13E-51FC035311DE}" type="presParOf" srcId="{89C90189-7D3C-49C1-8997-B1FC5D836D9C}" destId="{ABB3CB9A-A272-4E05-8037-A4B43FC3C358}" srcOrd="0" destOrd="0" presId="urn:microsoft.com/office/officeart/2008/layout/HalfCircleOrganizationChart"/>
    <dgm:cxn modelId="{8B6C91C3-507B-459D-A32E-A1DCDCAC64EF}" type="presParOf" srcId="{ABB3CB9A-A272-4E05-8037-A4B43FC3C358}" destId="{7B0981F4-779C-4AAC-B120-A7C3B52A97E1}" srcOrd="0" destOrd="0" presId="urn:microsoft.com/office/officeart/2008/layout/HalfCircleOrganizationChart"/>
    <dgm:cxn modelId="{D4731335-2E3F-4F2F-BAC6-BA529F48941A}" type="presParOf" srcId="{7B0981F4-779C-4AAC-B120-A7C3B52A97E1}" destId="{727C1DAA-056A-41A4-8640-B4AA4C3BA6B3}" srcOrd="0" destOrd="0" presId="urn:microsoft.com/office/officeart/2008/layout/HalfCircleOrganizationChart"/>
    <dgm:cxn modelId="{3393E814-0B3C-4B31-BA4D-0FC633B64E7F}" type="presParOf" srcId="{7B0981F4-779C-4AAC-B120-A7C3B52A97E1}" destId="{673D9181-BA3E-4DA7-97FE-CEEB7250E64E}" srcOrd="1" destOrd="0" presId="urn:microsoft.com/office/officeart/2008/layout/HalfCircleOrganizationChart"/>
    <dgm:cxn modelId="{3AECEEDD-1959-4D29-824E-8F46A4435612}" type="presParOf" srcId="{7B0981F4-779C-4AAC-B120-A7C3B52A97E1}" destId="{0769EF88-C7FF-4D2A-A473-9A546892A39F}" srcOrd="2" destOrd="0" presId="urn:microsoft.com/office/officeart/2008/layout/HalfCircleOrganizationChart"/>
    <dgm:cxn modelId="{11909F74-BAFC-4A45-B7CF-16B9CC61A3B9}" type="presParOf" srcId="{7B0981F4-779C-4AAC-B120-A7C3B52A97E1}" destId="{2D494506-7B01-4BE6-B12F-7F168968C7DD}" srcOrd="3" destOrd="0" presId="urn:microsoft.com/office/officeart/2008/layout/HalfCircleOrganizationChart"/>
    <dgm:cxn modelId="{79B144C4-EE79-4DFA-9188-5E86F0F84FFF}" type="presParOf" srcId="{ABB3CB9A-A272-4E05-8037-A4B43FC3C358}" destId="{2C9C28F2-F3EB-4C53-B7DE-6EE9FBFA17AB}" srcOrd="1" destOrd="0" presId="urn:microsoft.com/office/officeart/2008/layout/HalfCircleOrganizationChart"/>
    <dgm:cxn modelId="{641F5A2A-14BB-4230-B97F-8754FA95E6CE}" type="presParOf" srcId="{2C9C28F2-F3EB-4C53-B7DE-6EE9FBFA17AB}" destId="{4B96171B-E68D-4FAE-81F8-34B4E698DEA2}" srcOrd="0" destOrd="0" presId="urn:microsoft.com/office/officeart/2008/layout/HalfCircleOrganizationChart"/>
    <dgm:cxn modelId="{6BCD032E-40C0-4B13-8180-01A54EC4A9E2}" type="presParOf" srcId="{2C9C28F2-F3EB-4C53-B7DE-6EE9FBFA17AB}" destId="{9BB2AE2F-2C30-4020-B331-69CE29E5FDD3}" srcOrd="1" destOrd="0" presId="urn:microsoft.com/office/officeart/2008/layout/HalfCircleOrganizationChart"/>
    <dgm:cxn modelId="{4ABB22BC-8965-4C83-8B57-EB895F10DE22}" type="presParOf" srcId="{9BB2AE2F-2C30-4020-B331-69CE29E5FDD3}" destId="{73253BCE-07F3-4285-BAB4-6B856B9FF28E}" srcOrd="0" destOrd="0" presId="urn:microsoft.com/office/officeart/2008/layout/HalfCircleOrganizationChart"/>
    <dgm:cxn modelId="{783FE87D-2918-492D-80F3-1DB04EBF2E63}" type="presParOf" srcId="{73253BCE-07F3-4285-BAB4-6B856B9FF28E}" destId="{FC50A237-C9E2-4413-89F7-64EA045D2524}" srcOrd="0" destOrd="0" presId="urn:microsoft.com/office/officeart/2008/layout/HalfCircleOrganizationChart"/>
    <dgm:cxn modelId="{8AD19C54-FCF6-4B0A-85CF-F9C3B65CE1F4}" type="presParOf" srcId="{73253BCE-07F3-4285-BAB4-6B856B9FF28E}" destId="{F2328D54-BD7D-40FB-BE8E-ACCA68CF2A75}" srcOrd="1" destOrd="0" presId="urn:microsoft.com/office/officeart/2008/layout/HalfCircleOrganizationChart"/>
    <dgm:cxn modelId="{91C25182-5F86-4A45-83D0-52405883D42B}" type="presParOf" srcId="{73253BCE-07F3-4285-BAB4-6B856B9FF28E}" destId="{B85ACED4-7887-418C-B2A9-CCA1AC1BFD84}" srcOrd="2" destOrd="0" presId="urn:microsoft.com/office/officeart/2008/layout/HalfCircleOrganizationChart"/>
    <dgm:cxn modelId="{D339A7D8-7928-4B53-9AE7-AFF2B14547C3}" type="presParOf" srcId="{73253BCE-07F3-4285-BAB4-6B856B9FF28E}" destId="{C7570306-3EA6-4FE7-A792-16292C0BEF83}" srcOrd="3" destOrd="0" presId="urn:microsoft.com/office/officeart/2008/layout/HalfCircleOrganizationChart"/>
    <dgm:cxn modelId="{8A457A50-663F-4C1F-8AB3-DD6DD1A61835}" type="presParOf" srcId="{9BB2AE2F-2C30-4020-B331-69CE29E5FDD3}" destId="{764A80C0-94D9-4E5B-9C74-BCFF628C383D}" srcOrd="1" destOrd="0" presId="urn:microsoft.com/office/officeart/2008/layout/HalfCircleOrganizationChart"/>
    <dgm:cxn modelId="{45302ED8-1B61-4252-ADD8-9EF49B5C9C92}" type="presParOf" srcId="{9BB2AE2F-2C30-4020-B331-69CE29E5FDD3}" destId="{76ADFC49-93BD-40B1-A295-D37B96693743}" srcOrd="2" destOrd="0" presId="urn:microsoft.com/office/officeart/2008/layout/HalfCircleOrganizationChart"/>
    <dgm:cxn modelId="{B88D6A01-797B-4FB9-A91A-43A566FE8561}" type="presParOf" srcId="{2C9C28F2-F3EB-4C53-B7DE-6EE9FBFA17AB}" destId="{F3A5E3FA-91EE-43F5-805D-B8339E2801A3}" srcOrd="2" destOrd="0" presId="urn:microsoft.com/office/officeart/2008/layout/HalfCircleOrganizationChart"/>
    <dgm:cxn modelId="{E610D6F3-5B97-4162-9FF2-998F2274AEDB}" type="presParOf" srcId="{2C9C28F2-F3EB-4C53-B7DE-6EE9FBFA17AB}" destId="{FD9FEB40-F1B1-4A72-BA2B-7692E2CF2897}" srcOrd="3" destOrd="0" presId="urn:microsoft.com/office/officeart/2008/layout/HalfCircleOrganizationChart"/>
    <dgm:cxn modelId="{40024FE1-7F20-4667-8EEB-D7267475020C}" type="presParOf" srcId="{FD9FEB40-F1B1-4A72-BA2B-7692E2CF2897}" destId="{549A56EB-AB88-4739-A28C-0F185F0461D7}" srcOrd="0" destOrd="0" presId="urn:microsoft.com/office/officeart/2008/layout/HalfCircleOrganizationChart"/>
    <dgm:cxn modelId="{A7AC798C-8058-418E-8027-D011F8848F19}" type="presParOf" srcId="{549A56EB-AB88-4739-A28C-0F185F0461D7}" destId="{5BD4B47C-20CA-4DA3-80B3-2D18864630C6}" srcOrd="0" destOrd="0" presId="urn:microsoft.com/office/officeart/2008/layout/HalfCircleOrganizationChart"/>
    <dgm:cxn modelId="{575446D9-1F85-4046-AA44-DDA7DA80F991}" type="presParOf" srcId="{549A56EB-AB88-4739-A28C-0F185F0461D7}" destId="{712D068D-4BA5-48EE-BD01-6B8C34B39AC6}" srcOrd="1" destOrd="0" presId="urn:microsoft.com/office/officeart/2008/layout/HalfCircleOrganizationChart"/>
    <dgm:cxn modelId="{25515BD3-7A01-4033-8372-BF1491D56FE5}" type="presParOf" srcId="{549A56EB-AB88-4739-A28C-0F185F0461D7}" destId="{6A7F8945-D54B-4FF3-A71E-2EB36501E11C}" srcOrd="2" destOrd="0" presId="urn:microsoft.com/office/officeart/2008/layout/HalfCircleOrganizationChart"/>
    <dgm:cxn modelId="{F83EA41C-755B-4933-9754-C3FCD760DFF4}" type="presParOf" srcId="{549A56EB-AB88-4739-A28C-0F185F0461D7}" destId="{141399DF-B465-4460-9989-505687230D21}" srcOrd="3" destOrd="0" presId="urn:microsoft.com/office/officeart/2008/layout/HalfCircleOrganizationChart"/>
    <dgm:cxn modelId="{9AEA84F0-434B-47C1-AEB6-4AC800026627}" type="presParOf" srcId="{FD9FEB40-F1B1-4A72-BA2B-7692E2CF2897}" destId="{2CC27A0C-9B7F-4B45-A359-5B33B6CD5525}" srcOrd="1" destOrd="0" presId="urn:microsoft.com/office/officeart/2008/layout/HalfCircleOrganizationChart"/>
    <dgm:cxn modelId="{BBF1F4F3-1212-48CD-BC36-6716BEB330C5}" type="presParOf" srcId="{FD9FEB40-F1B1-4A72-BA2B-7692E2CF2897}" destId="{0E8CA093-FE3E-4F32-B891-02E99E76ABFC}" srcOrd="2" destOrd="0" presId="urn:microsoft.com/office/officeart/2008/layout/HalfCircleOrganizationChart"/>
    <dgm:cxn modelId="{E2200344-B95C-4BE6-9E69-511B817B7834}" type="presParOf" srcId="{2C9C28F2-F3EB-4C53-B7DE-6EE9FBFA17AB}" destId="{56AAE72A-2CA9-4B42-8E9A-39386F740B8B}" srcOrd="4" destOrd="0" presId="urn:microsoft.com/office/officeart/2008/layout/HalfCircleOrganizationChart"/>
    <dgm:cxn modelId="{19FE712C-51FD-433F-AF24-1C8716D6EF3A}" type="presParOf" srcId="{2C9C28F2-F3EB-4C53-B7DE-6EE9FBFA17AB}" destId="{BECC9E0C-51E4-4F59-A3E7-19B0715A98DC}" srcOrd="5" destOrd="0" presId="urn:microsoft.com/office/officeart/2008/layout/HalfCircleOrganizationChart"/>
    <dgm:cxn modelId="{3F393756-7A28-4DD2-BAE2-F02006B88AC2}" type="presParOf" srcId="{BECC9E0C-51E4-4F59-A3E7-19B0715A98DC}" destId="{DA6FBB74-92B9-41DD-9319-6F55BC647C23}" srcOrd="0" destOrd="0" presId="urn:microsoft.com/office/officeart/2008/layout/HalfCircleOrganizationChart"/>
    <dgm:cxn modelId="{592FAB2D-C04D-4320-91EE-390A6836F4A2}" type="presParOf" srcId="{DA6FBB74-92B9-41DD-9319-6F55BC647C23}" destId="{C0B600D3-A70A-4B87-A897-2660A70EC00F}" srcOrd="0" destOrd="0" presId="urn:microsoft.com/office/officeart/2008/layout/HalfCircleOrganizationChart"/>
    <dgm:cxn modelId="{6255CB4E-B01E-44A7-94AF-48C3F97508AD}" type="presParOf" srcId="{DA6FBB74-92B9-41DD-9319-6F55BC647C23}" destId="{48FF6C2C-13A8-48BA-AC6C-CBDA99BC8242}" srcOrd="1" destOrd="0" presId="urn:microsoft.com/office/officeart/2008/layout/HalfCircleOrganizationChart"/>
    <dgm:cxn modelId="{F03D8C4F-228D-41C5-A6F3-C6F4A40A542F}" type="presParOf" srcId="{DA6FBB74-92B9-41DD-9319-6F55BC647C23}" destId="{F35FBDFE-8C68-4E43-864F-B6D2C70D37C0}" srcOrd="2" destOrd="0" presId="urn:microsoft.com/office/officeart/2008/layout/HalfCircleOrganizationChart"/>
    <dgm:cxn modelId="{6E3589C9-4279-4FBA-9A1A-57E9D04A040D}" type="presParOf" srcId="{DA6FBB74-92B9-41DD-9319-6F55BC647C23}" destId="{68408CF6-2243-44D1-8014-7ECA2C0C3955}" srcOrd="3" destOrd="0" presId="urn:microsoft.com/office/officeart/2008/layout/HalfCircleOrganizationChart"/>
    <dgm:cxn modelId="{5BB57194-5186-457E-9684-0FC7A67199BF}" type="presParOf" srcId="{BECC9E0C-51E4-4F59-A3E7-19B0715A98DC}" destId="{D0A62E31-EAF4-4112-B2BE-B89C0F1A08A0}" srcOrd="1" destOrd="0" presId="urn:microsoft.com/office/officeart/2008/layout/HalfCircleOrganizationChart"/>
    <dgm:cxn modelId="{9055E96E-045A-4504-A60B-C982CFE783F9}" type="presParOf" srcId="{BECC9E0C-51E4-4F59-A3E7-19B0715A98DC}" destId="{50BC3107-3D2C-40E9-8FF4-2F6303191FCF}" srcOrd="2" destOrd="0" presId="urn:microsoft.com/office/officeart/2008/layout/HalfCircleOrganizationChart"/>
    <dgm:cxn modelId="{3334C851-9B83-47ED-B13F-AC3826028746}" type="presParOf" srcId="{2C9C28F2-F3EB-4C53-B7DE-6EE9FBFA17AB}" destId="{3D791405-C080-466F-AE0B-A2A2A8EA4CBF}" srcOrd="6" destOrd="0" presId="urn:microsoft.com/office/officeart/2008/layout/HalfCircleOrganizationChart"/>
    <dgm:cxn modelId="{ACAF3541-5067-42E7-9C35-7A2AEDD5F2B8}" type="presParOf" srcId="{2C9C28F2-F3EB-4C53-B7DE-6EE9FBFA17AB}" destId="{731B0BA5-416B-498D-AD6D-A0BFA066AE7F}" srcOrd="7" destOrd="0" presId="urn:microsoft.com/office/officeart/2008/layout/HalfCircleOrganizationChart"/>
    <dgm:cxn modelId="{39F78B0C-EDB5-4982-9589-AA4BA41C97DD}" type="presParOf" srcId="{731B0BA5-416B-498D-AD6D-A0BFA066AE7F}" destId="{CB90C484-4998-45FF-AB8E-A366DDF2D2E7}" srcOrd="0" destOrd="0" presId="urn:microsoft.com/office/officeart/2008/layout/HalfCircleOrganizationChart"/>
    <dgm:cxn modelId="{6F9EA37B-0E35-43AD-94CB-F12BAF3B20E5}" type="presParOf" srcId="{CB90C484-4998-45FF-AB8E-A366DDF2D2E7}" destId="{5DC2CC4A-9AD2-41CD-B188-D81026983490}" srcOrd="0" destOrd="0" presId="urn:microsoft.com/office/officeart/2008/layout/HalfCircleOrganizationChart"/>
    <dgm:cxn modelId="{FB3C0467-E26A-4863-AEB6-79E94AADB4FB}" type="presParOf" srcId="{CB90C484-4998-45FF-AB8E-A366DDF2D2E7}" destId="{AF42DC6F-177B-4D51-9B2D-0B3E3D17C588}" srcOrd="1" destOrd="0" presId="urn:microsoft.com/office/officeart/2008/layout/HalfCircleOrganizationChart"/>
    <dgm:cxn modelId="{03989223-D1D0-41BB-A05F-1B43042D5EC9}" type="presParOf" srcId="{CB90C484-4998-45FF-AB8E-A366DDF2D2E7}" destId="{84CB56B2-E469-4E2A-962B-8016985F0ECE}" srcOrd="2" destOrd="0" presId="urn:microsoft.com/office/officeart/2008/layout/HalfCircleOrganizationChart"/>
    <dgm:cxn modelId="{3C57FEFF-202B-43B6-98EC-08962DC5A578}" type="presParOf" srcId="{CB90C484-4998-45FF-AB8E-A366DDF2D2E7}" destId="{00BDF377-FFE9-4D06-A15E-64347528173C}" srcOrd="3" destOrd="0" presId="urn:microsoft.com/office/officeart/2008/layout/HalfCircleOrganizationChart"/>
    <dgm:cxn modelId="{D9353B5E-EBAB-4D34-B25D-3EB73558DB11}" type="presParOf" srcId="{731B0BA5-416B-498D-AD6D-A0BFA066AE7F}" destId="{0F6F6D35-E578-4516-B59A-FDDA2B28795E}" srcOrd="1" destOrd="0" presId="urn:microsoft.com/office/officeart/2008/layout/HalfCircleOrganizationChart"/>
    <dgm:cxn modelId="{6776884B-3C66-44F5-B6A4-60C915F45210}" type="presParOf" srcId="{731B0BA5-416B-498D-AD6D-A0BFA066AE7F}" destId="{8C8DE0EE-192F-4A5D-9A95-47976677E688}" srcOrd="2" destOrd="0" presId="urn:microsoft.com/office/officeart/2008/layout/HalfCircleOrganizationChart"/>
    <dgm:cxn modelId="{ED05256A-560E-47C3-9C2B-C236C51434A2}" type="presParOf" srcId="{2C9C28F2-F3EB-4C53-B7DE-6EE9FBFA17AB}" destId="{E4454684-E935-472E-9438-A55C2CDC43E2}" srcOrd="8" destOrd="0" presId="urn:microsoft.com/office/officeart/2008/layout/HalfCircleOrganizationChart"/>
    <dgm:cxn modelId="{5E5BDB78-93E1-4026-A66E-01E964F786BF}" type="presParOf" srcId="{2C9C28F2-F3EB-4C53-B7DE-6EE9FBFA17AB}" destId="{8F18462C-1BF4-45C7-A64E-8709532BDB2B}" srcOrd="9" destOrd="0" presId="urn:microsoft.com/office/officeart/2008/layout/HalfCircleOrganizationChart"/>
    <dgm:cxn modelId="{E85FFD7F-757E-4BB7-82EC-7425FA5F3FC2}" type="presParOf" srcId="{8F18462C-1BF4-45C7-A64E-8709532BDB2B}" destId="{DEF825DE-4869-4D07-889D-BA52A8EBFF8F}" srcOrd="0" destOrd="0" presId="urn:microsoft.com/office/officeart/2008/layout/HalfCircleOrganizationChart"/>
    <dgm:cxn modelId="{D0382516-CDEE-4F99-BAB8-78F9C47B0541}" type="presParOf" srcId="{DEF825DE-4869-4D07-889D-BA52A8EBFF8F}" destId="{CF7D0868-B607-469E-A524-A93526CB92A8}" srcOrd="0" destOrd="0" presId="urn:microsoft.com/office/officeart/2008/layout/HalfCircleOrganizationChart"/>
    <dgm:cxn modelId="{578BD201-1C09-4070-B3B4-3BDCCAB3991C}" type="presParOf" srcId="{DEF825DE-4869-4D07-889D-BA52A8EBFF8F}" destId="{67E8C531-96A6-4E30-BF03-B85902756D79}" srcOrd="1" destOrd="0" presId="urn:microsoft.com/office/officeart/2008/layout/HalfCircleOrganizationChart"/>
    <dgm:cxn modelId="{34063E79-4620-4C7C-BE28-8208F9CD7338}" type="presParOf" srcId="{DEF825DE-4869-4D07-889D-BA52A8EBFF8F}" destId="{4CEB980D-A7E7-4C99-89A0-62389B21B51F}" srcOrd="2" destOrd="0" presId="urn:microsoft.com/office/officeart/2008/layout/HalfCircleOrganizationChart"/>
    <dgm:cxn modelId="{64D26DDB-7D91-4446-A2DA-02143C9A3A46}" type="presParOf" srcId="{DEF825DE-4869-4D07-889D-BA52A8EBFF8F}" destId="{5EFBBC88-A32E-4ECC-A870-D94241902BB4}" srcOrd="3" destOrd="0" presId="urn:microsoft.com/office/officeart/2008/layout/HalfCircleOrganizationChart"/>
    <dgm:cxn modelId="{F136B4EC-26DD-4ECB-8B21-8308B5B5AD81}" type="presParOf" srcId="{8F18462C-1BF4-45C7-A64E-8709532BDB2B}" destId="{09BEE8CC-7E71-40F0-9C10-9D48E7983C3E}" srcOrd="1" destOrd="0" presId="urn:microsoft.com/office/officeart/2008/layout/HalfCircleOrganizationChart"/>
    <dgm:cxn modelId="{0460260E-5D25-496A-9CF3-659DB5862238}" type="presParOf" srcId="{8F18462C-1BF4-45C7-A64E-8709532BDB2B}" destId="{F0CC2070-BDE0-41FD-A45A-3A7BEB430988}" srcOrd="2" destOrd="0" presId="urn:microsoft.com/office/officeart/2008/layout/HalfCircleOrganizationChart"/>
    <dgm:cxn modelId="{911EE580-389E-47CC-8B07-3AE038583EFC}" type="presParOf" srcId="{ABB3CB9A-A272-4E05-8037-A4B43FC3C358}" destId="{BC94A3BC-8B88-4889-BDD2-6DE6A6ABA1BE}"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82DF8-9070-44C0-81B8-6514AC5046BA}" type="doc">
      <dgm:prSet loTypeId="urn:microsoft.com/office/officeart/2005/8/layout/hProcess9" loCatId="process" qsTypeId="urn:microsoft.com/office/officeart/2005/8/quickstyle/simple1" qsCatId="simple" csTypeId="urn:microsoft.com/office/officeart/2005/8/colors/colorful5" csCatId="colorful" phldr="1"/>
      <dgm:spPr/>
    </dgm:pt>
    <dgm:pt modelId="{89E947AB-0C60-41C8-8E77-6E2FAA725571}">
      <dgm:prSet phldrT="[Text]"/>
      <dgm:spPr/>
      <dgm:t>
        <a:bodyPr/>
        <a:lstStyle/>
        <a:p>
          <a:r>
            <a:rPr lang="zh-CN" altLang="en-US" dirty="0"/>
            <a:t>对原项目代码及发布配置与脚本进行分析</a:t>
          </a:r>
          <a:endParaRPr lang="en-US" dirty="0"/>
        </a:p>
      </dgm:t>
    </dgm:pt>
    <dgm:pt modelId="{C44B8D4D-CF4A-4037-8FCA-6D8FE485994D}" type="parTrans" cxnId="{3C892A96-25D6-435B-B112-CDC8A3C3174B}">
      <dgm:prSet/>
      <dgm:spPr/>
      <dgm:t>
        <a:bodyPr/>
        <a:lstStyle/>
        <a:p>
          <a:endParaRPr lang="en-US"/>
        </a:p>
      </dgm:t>
    </dgm:pt>
    <dgm:pt modelId="{DC462C9E-6657-4278-BF12-ED5DBFF73B21}" type="sibTrans" cxnId="{3C892A96-25D6-435B-B112-CDC8A3C3174B}">
      <dgm:prSet/>
      <dgm:spPr/>
      <dgm:t>
        <a:bodyPr/>
        <a:lstStyle/>
        <a:p>
          <a:endParaRPr lang="en-US"/>
        </a:p>
      </dgm:t>
    </dgm:pt>
    <dgm:pt modelId="{F9AD255C-6B5A-4749-A7B5-2A023E418CEC}">
      <dgm:prSet phldrT="[Text]"/>
      <dgm:spPr/>
      <dgm:t>
        <a:bodyPr/>
        <a:lstStyle/>
        <a:p>
          <a:r>
            <a:rPr lang="zh-CN" altLang="en-US" dirty="0"/>
            <a:t>改进原项目代码及发布配置脚本</a:t>
          </a:r>
          <a:endParaRPr lang="en-US" dirty="0"/>
        </a:p>
      </dgm:t>
    </dgm:pt>
    <dgm:pt modelId="{8F39280F-6901-48C6-9669-A4B8E638FAFA}" type="parTrans" cxnId="{04FA3F36-57C0-4184-9548-1ADB1EE0E126}">
      <dgm:prSet/>
      <dgm:spPr/>
      <dgm:t>
        <a:bodyPr/>
        <a:lstStyle/>
        <a:p>
          <a:endParaRPr lang="en-US"/>
        </a:p>
      </dgm:t>
    </dgm:pt>
    <dgm:pt modelId="{16FC3A9F-471A-4935-9CF2-2FBCB0753C20}" type="sibTrans" cxnId="{04FA3F36-57C0-4184-9548-1ADB1EE0E126}">
      <dgm:prSet/>
      <dgm:spPr/>
      <dgm:t>
        <a:bodyPr/>
        <a:lstStyle/>
        <a:p>
          <a:endParaRPr lang="en-US"/>
        </a:p>
      </dgm:t>
    </dgm:pt>
    <dgm:pt modelId="{EAFCAD1B-3C68-4A21-AB1C-CA81614E24BA}">
      <dgm:prSet phldrT="[Text]"/>
      <dgm:spPr/>
      <dgm:t>
        <a:bodyPr/>
        <a:lstStyle/>
        <a:p>
          <a:r>
            <a:rPr lang="zh-CN" altLang="en-US" dirty="0"/>
            <a:t>调试集成与发布</a:t>
          </a:r>
          <a:endParaRPr lang="en-US" dirty="0"/>
        </a:p>
      </dgm:t>
    </dgm:pt>
    <dgm:pt modelId="{0B85796C-381A-42B1-A981-8C518EF09CB1}" type="parTrans" cxnId="{AF32ED05-FAD9-4141-A594-8D0B03F6C22D}">
      <dgm:prSet/>
      <dgm:spPr/>
      <dgm:t>
        <a:bodyPr/>
        <a:lstStyle/>
        <a:p>
          <a:endParaRPr lang="en-US"/>
        </a:p>
      </dgm:t>
    </dgm:pt>
    <dgm:pt modelId="{24912386-AE25-4256-8941-C7F7D3C4044B}" type="sibTrans" cxnId="{AF32ED05-FAD9-4141-A594-8D0B03F6C22D}">
      <dgm:prSet/>
      <dgm:spPr/>
      <dgm:t>
        <a:bodyPr/>
        <a:lstStyle/>
        <a:p>
          <a:endParaRPr lang="en-US"/>
        </a:p>
      </dgm:t>
    </dgm:pt>
    <dgm:pt modelId="{D0B9741E-0F18-4628-B523-486F75DF2798}" type="pres">
      <dgm:prSet presAssocID="{88E82DF8-9070-44C0-81B8-6514AC5046BA}" presName="CompostProcess" presStyleCnt="0">
        <dgm:presLayoutVars>
          <dgm:dir/>
          <dgm:resizeHandles val="exact"/>
        </dgm:presLayoutVars>
      </dgm:prSet>
      <dgm:spPr/>
    </dgm:pt>
    <dgm:pt modelId="{D51C15F2-59DB-4A55-B2D5-A21F74343A8B}" type="pres">
      <dgm:prSet presAssocID="{88E82DF8-9070-44C0-81B8-6514AC5046BA}" presName="arrow" presStyleLbl="bgShp" presStyleIdx="0" presStyleCnt="1"/>
      <dgm:spPr/>
    </dgm:pt>
    <dgm:pt modelId="{EF7DCEE3-68F4-4E9C-9063-FA77ABB65CDA}" type="pres">
      <dgm:prSet presAssocID="{88E82DF8-9070-44C0-81B8-6514AC5046BA}" presName="linearProcess" presStyleCnt="0"/>
      <dgm:spPr/>
    </dgm:pt>
    <dgm:pt modelId="{9FB429C0-940A-4CB4-87C1-33DDD129C4EB}" type="pres">
      <dgm:prSet presAssocID="{89E947AB-0C60-41C8-8E77-6E2FAA725571}" presName="textNode" presStyleLbl="node1" presStyleIdx="0" presStyleCnt="3">
        <dgm:presLayoutVars>
          <dgm:bulletEnabled val="1"/>
        </dgm:presLayoutVars>
      </dgm:prSet>
      <dgm:spPr/>
    </dgm:pt>
    <dgm:pt modelId="{25B65FBA-DB27-456F-9FE1-A603142041AA}" type="pres">
      <dgm:prSet presAssocID="{DC462C9E-6657-4278-BF12-ED5DBFF73B21}" presName="sibTrans" presStyleCnt="0"/>
      <dgm:spPr/>
    </dgm:pt>
    <dgm:pt modelId="{EE712FF9-904B-4A43-8BA7-6F4CC7A5AF20}" type="pres">
      <dgm:prSet presAssocID="{F9AD255C-6B5A-4749-A7B5-2A023E418CEC}" presName="textNode" presStyleLbl="node1" presStyleIdx="1" presStyleCnt="3">
        <dgm:presLayoutVars>
          <dgm:bulletEnabled val="1"/>
        </dgm:presLayoutVars>
      </dgm:prSet>
      <dgm:spPr/>
    </dgm:pt>
    <dgm:pt modelId="{D09F798C-7993-4F02-8C58-519DF890E49C}" type="pres">
      <dgm:prSet presAssocID="{16FC3A9F-471A-4935-9CF2-2FBCB0753C20}" presName="sibTrans" presStyleCnt="0"/>
      <dgm:spPr/>
    </dgm:pt>
    <dgm:pt modelId="{ED731C47-C10A-48EB-A201-CE68434FAD46}" type="pres">
      <dgm:prSet presAssocID="{EAFCAD1B-3C68-4A21-AB1C-CA81614E24BA}" presName="textNode" presStyleLbl="node1" presStyleIdx="2" presStyleCnt="3">
        <dgm:presLayoutVars>
          <dgm:bulletEnabled val="1"/>
        </dgm:presLayoutVars>
      </dgm:prSet>
      <dgm:spPr/>
    </dgm:pt>
  </dgm:ptLst>
  <dgm:cxnLst>
    <dgm:cxn modelId="{798E6B03-600B-435D-BF39-1D5B27CC358C}" type="presOf" srcId="{EAFCAD1B-3C68-4A21-AB1C-CA81614E24BA}" destId="{ED731C47-C10A-48EB-A201-CE68434FAD46}" srcOrd="0" destOrd="0" presId="urn:microsoft.com/office/officeart/2005/8/layout/hProcess9"/>
    <dgm:cxn modelId="{AF32ED05-FAD9-4141-A594-8D0B03F6C22D}" srcId="{88E82DF8-9070-44C0-81B8-6514AC5046BA}" destId="{EAFCAD1B-3C68-4A21-AB1C-CA81614E24BA}" srcOrd="2" destOrd="0" parTransId="{0B85796C-381A-42B1-A981-8C518EF09CB1}" sibTransId="{24912386-AE25-4256-8941-C7F7D3C4044B}"/>
    <dgm:cxn modelId="{04FA3F36-57C0-4184-9548-1ADB1EE0E126}" srcId="{88E82DF8-9070-44C0-81B8-6514AC5046BA}" destId="{F9AD255C-6B5A-4749-A7B5-2A023E418CEC}" srcOrd="1" destOrd="0" parTransId="{8F39280F-6901-48C6-9669-A4B8E638FAFA}" sibTransId="{16FC3A9F-471A-4935-9CF2-2FBCB0753C20}"/>
    <dgm:cxn modelId="{1A8FB651-40AB-41BD-B2A6-62A597AA12E8}" type="presOf" srcId="{89E947AB-0C60-41C8-8E77-6E2FAA725571}" destId="{9FB429C0-940A-4CB4-87C1-33DDD129C4EB}" srcOrd="0" destOrd="0" presId="urn:microsoft.com/office/officeart/2005/8/layout/hProcess9"/>
    <dgm:cxn modelId="{3C892A96-25D6-435B-B112-CDC8A3C3174B}" srcId="{88E82DF8-9070-44C0-81B8-6514AC5046BA}" destId="{89E947AB-0C60-41C8-8E77-6E2FAA725571}" srcOrd="0" destOrd="0" parTransId="{C44B8D4D-CF4A-4037-8FCA-6D8FE485994D}" sibTransId="{DC462C9E-6657-4278-BF12-ED5DBFF73B21}"/>
    <dgm:cxn modelId="{4CFE3EA1-DF1A-4AEC-9CAE-D3E80DA4CDF9}" type="presOf" srcId="{F9AD255C-6B5A-4749-A7B5-2A023E418CEC}" destId="{EE712FF9-904B-4A43-8BA7-6F4CC7A5AF20}" srcOrd="0" destOrd="0" presId="urn:microsoft.com/office/officeart/2005/8/layout/hProcess9"/>
    <dgm:cxn modelId="{5D7A33F7-7ABE-44A6-8DFB-143D13C705E0}" type="presOf" srcId="{88E82DF8-9070-44C0-81B8-6514AC5046BA}" destId="{D0B9741E-0F18-4628-B523-486F75DF2798}" srcOrd="0" destOrd="0" presId="urn:microsoft.com/office/officeart/2005/8/layout/hProcess9"/>
    <dgm:cxn modelId="{F5B4DD0C-F1B4-4C13-974E-6EE8E34FE699}" type="presParOf" srcId="{D0B9741E-0F18-4628-B523-486F75DF2798}" destId="{D51C15F2-59DB-4A55-B2D5-A21F74343A8B}" srcOrd="0" destOrd="0" presId="urn:microsoft.com/office/officeart/2005/8/layout/hProcess9"/>
    <dgm:cxn modelId="{A0CF9F3A-5F9B-4BD6-A277-5F6EC48F41BD}" type="presParOf" srcId="{D0B9741E-0F18-4628-B523-486F75DF2798}" destId="{EF7DCEE3-68F4-4E9C-9063-FA77ABB65CDA}" srcOrd="1" destOrd="0" presId="urn:microsoft.com/office/officeart/2005/8/layout/hProcess9"/>
    <dgm:cxn modelId="{47AE3F37-8C50-4775-B76A-363464FE6E65}" type="presParOf" srcId="{EF7DCEE3-68F4-4E9C-9063-FA77ABB65CDA}" destId="{9FB429C0-940A-4CB4-87C1-33DDD129C4EB}" srcOrd="0" destOrd="0" presId="urn:microsoft.com/office/officeart/2005/8/layout/hProcess9"/>
    <dgm:cxn modelId="{89A42E41-934E-4FA0-978F-0DB92CF6A024}" type="presParOf" srcId="{EF7DCEE3-68F4-4E9C-9063-FA77ABB65CDA}" destId="{25B65FBA-DB27-456F-9FE1-A603142041AA}" srcOrd="1" destOrd="0" presId="urn:microsoft.com/office/officeart/2005/8/layout/hProcess9"/>
    <dgm:cxn modelId="{5254398F-A954-4D2B-A7B3-CFE41410734D}" type="presParOf" srcId="{EF7DCEE3-68F4-4E9C-9063-FA77ABB65CDA}" destId="{EE712FF9-904B-4A43-8BA7-6F4CC7A5AF20}" srcOrd="2" destOrd="0" presId="urn:microsoft.com/office/officeart/2005/8/layout/hProcess9"/>
    <dgm:cxn modelId="{BBAC6474-06F7-47D9-BD3B-57F00AE67812}" type="presParOf" srcId="{EF7DCEE3-68F4-4E9C-9063-FA77ABB65CDA}" destId="{D09F798C-7993-4F02-8C58-519DF890E49C}" srcOrd="3" destOrd="0" presId="urn:microsoft.com/office/officeart/2005/8/layout/hProcess9"/>
    <dgm:cxn modelId="{C503D982-B63A-4725-8F5F-88EE9F344358}" type="presParOf" srcId="{EF7DCEE3-68F4-4E9C-9063-FA77ABB65CDA}" destId="{ED731C47-C10A-48EB-A201-CE68434FAD46}" srcOrd="4"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A6EEB0-252F-4F0B-B14B-52C0B81C48F6}" type="doc">
      <dgm:prSet loTypeId="urn:microsoft.com/office/officeart/2005/8/layout/equation1" loCatId="process" qsTypeId="urn:microsoft.com/office/officeart/2005/8/quickstyle/simple1" qsCatId="simple" csTypeId="urn:microsoft.com/office/officeart/2005/8/colors/accent2_2" csCatId="accent2" phldr="1"/>
      <dgm:spPr/>
    </dgm:pt>
    <dgm:pt modelId="{06863B70-C887-41D9-BA91-2CAC50F7CC3A}">
      <dgm:prSet phldrT="[Text]"/>
      <dgm:spPr/>
      <dgm:t>
        <a:bodyPr/>
        <a:lstStyle/>
        <a:p>
          <a:pPr>
            <a:lnSpc>
              <a:spcPct val="100000"/>
            </a:lnSpc>
          </a:pPr>
          <a:r>
            <a:rPr lang="en-US" altLang="zh-CN" dirty="0"/>
            <a:t>NRMB</a:t>
          </a:r>
          <a:endParaRPr lang="en-US" dirty="0"/>
        </a:p>
      </dgm:t>
    </dgm:pt>
    <dgm:pt modelId="{D7AF7E5E-A299-4461-9478-4F3653B599C2}" type="parTrans" cxnId="{9977DA99-235E-4485-B15E-04EA8186A4F0}">
      <dgm:prSet/>
      <dgm:spPr/>
      <dgm:t>
        <a:bodyPr/>
        <a:lstStyle/>
        <a:p>
          <a:endParaRPr lang="en-US"/>
        </a:p>
      </dgm:t>
    </dgm:pt>
    <dgm:pt modelId="{DCD91AB5-C258-4987-B952-9B4D736E48EA}" type="sibTrans" cxnId="{9977DA99-235E-4485-B15E-04EA8186A4F0}">
      <dgm:prSet/>
      <dgm:spPr/>
      <dgm:t>
        <a:bodyPr/>
        <a:lstStyle/>
        <a:p>
          <a:endParaRPr lang="en-US"/>
        </a:p>
      </dgm:t>
    </dgm:pt>
    <dgm:pt modelId="{E70B3F7C-F27A-4A53-98D2-0438F24B41E5}">
      <dgm:prSet phldrT="[Text]"/>
      <dgm:spPr/>
      <dgm:t>
        <a:bodyPr/>
        <a:lstStyle/>
        <a:p>
          <a:pPr>
            <a:lnSpc>
              <a:spcPct val="100000"/>
            </a:lnSpc>
          </a:pPr>
          <a:r>
            <a:rPr lang="en-US" altLang="zh-CN" dirty="0"/>
            <a:t>Deployment Scripts</a:t>
          </a:r>
          <a:endParaRPr lang="en-US" dirty="0"/>
        </a:p>
      </dgm:t>
    </dgm:pt>
    <dgm:pt modelId="{3C29DA28-D1F1-42CE-99D4-9B0074D78816}" type="parTrans" cxnId="{7F358B40-3026-427B-B97B-8B38816998ED}">
      <dgm:prSet/>
      <dgm:spPr/>
      <dgm:t>
        <a:bodyPr/>
        <a:lstStyle/>
        <a:p>
          <a:endParaRPr lang="en-US"/>
        </a:p>
      </dgm:t>
    </dgm:pt>
    <dgm:pt modelId="{AD00DFCB-2497-4F10-B944-EDF409842C38}" type="sibTrans" cxnId="{7F358B40-3026-427B-B97B-8B38816998ED}">
      <dgm:prSet/>
      <dgm:spPr/>
      <dgm:t>
        <a:bodyPr/>
        <a:lstStyle/>
        <a:p>
          <a:endParaRPr lang="en-US"/>
        </a:p>
      </dgm:t>
    </dgm:pt>
    <dgm:pt modelId="{3415D7C7-ECC7-42FA-8BF8-0BDF4B3C79E6}">
      <dgm:prSet phldrT="[Text]"/>
      <dgm:spPr/>
      <dgm:t>
        <a:bodyPr/>
        <a:lstStyle/>
        <a:p>
          <a:pPr>
            <a:lnSpc>
              <a:spcPct val="100000"/>
            </a:lnSpc>
          </a:pPr>
          <a:r>
            <a:rPr lang="en-US" altLang="zh-CN" dirty="0"/>
            <a:t>Continuous Delivery</a:t>
          </a:r>
          <a:endParaRPr lang="en-US" dirty="0"/>
        </a:p>
      </dgm:t>
    </dgm:pt>
    <dgm:pt modelId="{E6671734-CB49-4AE8-A8B7-012BAF3DCC12}" type="parTrans" cxnId="{BD1D2453-225B-4D78-9C4C-A02CDCB93663}">
      <dgm:prSet/>
      <dgm:spPr/>
      <dgm:t>
        <a:bodyPr/>
        <a:lstStyle/>
        <a:p>
          <a:endParaRPr lang="en-US"/>
        </a:p>
      </dgm:t>
    </dgm:pt>
    <dgm:pt modelId="{F6A97BCD-AD58-45E2-846B-F2325EE314C9}" type="sibTrans" cxnId="{BD1D2453-225B-4D78-9C4C-A02CDCB93663}">
      <dgm:prSet/>
      <dgm:spPr/>
      <dgm:t>
        <a:bodyPr/>
        <a:lstStyle/>
        <a:p>
          <a:endParaRPr lang="en-US"/>
        </a:p>
      </dgm:t>
    </dgm:pt>
    <dgm:pt modelId="{94D73CFD-59EB-4295-956F-EF2921E47AF7}">
      <dgm:prSet phldrT="[Text]"/>
      <dgm:spPr/>
      <dgm:t>
        <a:bodyPr/>
        <a:lstStyle/>
        <a:p>
          <a:pPr>
            <a:lnSpc>
              <a:spcPct val="100000"/>
            </a:lnSpc>
          </a:pPr>
          <a:r>
            <a:rPr lang="en-US" dirty="0"/>
            <a:t>Nodejs</a:t>
          </a:r>
        </a:p>
      </dgm:t>
    </dgm:pt>
    <dgm:pt modelId="{BAECD71C-CD62-4F70-A0F6-B70AD61017DD}" type="parTrans" cxnId="{565AEFB5-0AAC-401D-B33D-6C07FED0D741}">
      <dgm:prSet/>
      <dgm:spPr/>
      <dgm:t>
        <a:bodyPr/>
        <a:lstStyle/>
        <a:p>
          <a:endParaRPr lang="en-US"/>
        </a:p>
      </dgm:t>
    </dgm:pt>
    <dgm:pt modelId="{57F875C4-12C0-473E-B822-0BC51E0956D7}" type="sibTrans" cxnId="{565AEFB5-0AAC-401D-B33D-6C07FED0D741}">
      <dgm:prSet/>
      <dgm:spPr/>
      <dgm:t>
        <a:bodyPr/>
        <a:lstStyle/>
        <a:p>
          <a:endParaRPr lang="en-US"/>
        </a:p>
      </dgm:t>
    </dgm:pt>
    <dgm:pt modelId="{71E680C9-E000-47D5-B097-B238603EBA5A}" type="pres">
      <dgm:prSet presAssocID="{23A6EEB0-252F-4F0B-B14B-52C0B81C48F6}" presName="linearFlow" presStyleCnt="0">
        <dgm:presLayoutVars>
          <dgm:dir/>
          <dgm:resizeHandles val="exact"/>
        </dgm:presLayoutVars>
      </dgm:prSet>
      <dgm:spPr/>
    </dgm:pt>
    <dgm:pt modelId="{26CBEBD7-2ADD-4236-A343-37D98458A062}" type="pres">
      <dgm:prSet presAssocID="{06863B70-C887-41D9-BA91-2CAC50F7CC3A}" presName="node" presStyleLbl="node1" presStyleIdx="0" presStyleCnt="4">
        <dgm:presLayoutVars>
          <dgm:bulletEnabled val="1"/>
        </dgm:presLayoutVars>
      </dgm:prSet>
      <dgm:spPr/>
    </dgm:pt>
    <dgm:pt modelId="{1B79B50F-F9A8-45BF-81C3-E19E542F027D}" type="pres">
      <dgm:prSet presAssocID="{DCD91AB5-C258-4987-B952-9B4D736E48EA}" presName="spacerL" presStyleCnt="0"/>
      <dgm:spPr/>
    </dgm:pt>
    <dgm:pt modelId="{5C5B82C0-6192-4834-BC8E-EA6F07EC99B8}" type="pres">
      <dgm:prSet presAssocID="{DCD91AB5-C258-4987-B952-9B4D736E48EA}" presName="sibTrans" presStyleLbl="sibTrans2D1" presStyleIdx="0" presStyleCnt="3"/>
      <dgm:spPr/>
    </dgm:pt>
    <dgm:pt modelId="{90ED4E48-9CDF-4837-B633-14E736B0D2F7}" type="pres">
      <dgm:prSet presAssocID="{DCD91AB5-C258-4987-B952-9B4D736E48EA}" presName="spacerR" presStyleCnt="0"/>
      <dgm:spPr/>
    </dgm:pt>
    <dgm:pt modelId="{774B795D-B0BA-492E-9F00-DD1D9CF51D68}" type="pres">
      <dgm:prSet presAssocID="{94D73CFD-59EB-4295-956F-EF2921E47AF7}" presName="node" presStyleLbl="node1" presStyleIdx="1" presStyleCnt="4">
        <dgm:presLayoutVars>
          <dgm:bulletEnabled val="1"/>
        </dgm:presLayoutVars>
      </dgm:prSet>
      <dgm:spPr/>
    </dgm:pt>
    <dgm:pt modelId="{B591E7D2-FB18-47DC-8809-6325167897CB}" type="pres">
      <dgm:prSet presAssocID="{57F875C4-12C0-473E-B822-0BC51E0956D7}" presName="spacerL" presStyleCnt="0"/>
      <dgm:spPr/>
    </dgm:pt>
    <dgm:pt modelId="{AAB055B5-2019-4C82-A82A-4E295812CB57}" type="pres">
      <dgm:prSet presAssocID="{57F875C4-12C0-473E-B822-0BC51E0956D7}" presName="sibTrans" presStyleLbl="sibTrans2D1" presStyleIdx="1" presStyleCnt="3"/>
      <dgm:spPr/>
    </dgm:pt>
    <dgm:pt modelId="{B488FE99-5409-435D-80A2-9B6D38995923}" type="pres">
      <dgm:prSet presAssocID="{57F875C4-12C0-473E-B822-0BC51E0956D7}" presName="spacerR" presStyleCnt="0"/>
      <dgm:spPr/>
    </dgm:pt>
    <dgm:pt modelId="{8228E3C3-5965-4915-B503-ED3BCDB8ECFA}" type="pres">
      <dgm:prSet presAssocID="{E70B3F7C-F27A-4A53-98D2-0438F24B41E5}" presName="node" presStyleLbl="node1" presStyleIdx="2" presStyleCnt="4">
        <dgm:presLayoutVars>
          <dgm:bulletEnabled val="1"/>
        </dgm:presLayoutVars>
      </dgm:prSet>
      <dgm:spPr/>
    </dgm:pt>
    <dgm:pt modelId="{D7623CBF-DCAF-477E-9646-96BC2BE442AC}" type="pres">
      <dgm:prSet presAssocID="{AD00DFCB-2497-4F10-B944-EDF409842C38}" presName="spacerL" presStyleCnt="0"/>
      <dgm:spPr/>
    </dgm:pt>
    <dgm:pt modelId="{9899EECA-1682-4588-ADB3-1363A9596EE3}" type="pres">
      <dgm:prSet presAssocID="{AD00DFCB-2497-4F10-B944-EDF409842C38}" presName="sibTrans" presStyleLbl="sibTrans2D1" presStyleIdx="2" presStyleCnt="3"/>
      <dgm:spPr/>
    </dgm:pt>
    <dgm:pt modelId="{A7FE6976-4E51-431E-873C-48A11E61763D}" type="pres">
      <dgm:prSet presAssocID="{AD00DFCB-2497-4F10-B944-EDF409842C38}" presName="spacerR" presStyleCnt="0"/>
      <dgm:spPr/>
    </dgm:pt>
    <dgm:pt modelId="{46FBC688-8AB4-41EE-9DEF-FAD82E2F6C4C}" type="pres">
      <dgm:prSet presAssocID="{3415D7C7-ECC7-42FA-8BF8-0BDF4B3C79E6}" presName="node" presStyleLbl="node1" presStyleIdx="3" presStyleCnt="4">
        <dgm:presLayoutVars>
          <dgm:bulletEnabled val="1"/>
        </dgm:presLayoutVars>
      </dgm:prSet>
      <dgm:spPr/>
    </dgm:pt>
  </dgm:ptLst>
  <dgm:cxnLst>
    <dgm:cxn modelId="{3B4CDB14-8571-4F88-A88F-06B9648162C0}" type="presOf" srcId="{3415D7C7-ECC7-42FA-8BF8-0BDF4B3C79E6}" destId="{46FBC688-8AB4-41EE-9DEF-FAD82E2F6C4C}" srcOrd="0" destOrd="0" presId="urn:microsoft.com/office/officeart/2005/8/layout/equation1"/>
    <dgm:cxn modelId="{765C6D21-F1B4-4A82-B0BA-2B0C0BEA3ABA}" type="presOf" srcId="{94D73CFD-59EB-4295-956F-EF2921E47AF7}" destId="{774B795D-B0BA-492E-9F00-DD1D9CF51D68}" srcOrd="0" destOrd="0" presId="urn:microsoft.com/office/officeart/2005/8/layout/equation1"/>
    <dgm:cxn modelId="{7F358B40-3026-427B-B97B-8B38816998ED}" srcId="{23A6EEB0-252F-4F0B-B14B-52C0B81C48F6}" destId="{E70B3F7C-F27A-4A53-98D2-0438F24B41E5}" srcOrd="2" destOrd="0" parTransId="{3C29DA28-D1F1-42CE-99D4-9B0074D78816}" sibTransId="{AD00DFCB-2497-4F10-B944-EDF409842C38}"/>
    <dgm:cxn modelId="{B120505D-E543-4790-BD1F-E95FFEF3E188}" type="presOf" srcId="{06863B70-C887-41D9-BA91-2CAC50F7CC3A}" destId="{26CBEBD7-2ADD-4236-A343-37D98458A062}" srcOrd="0" destOrd="0" presId="urn:microsoft.com/office/officeart/2005/8/layout/equation1"/>
    <dgm:cxn modelId="{FACD1D46-B100-4B5E-8D0A-E762132A59B2}" type="presOf" srcId="{AD00DFCB-2497-4F10-B944-EDF409842C38}" destId="{9899EECA-1682-4588-ADB3-1363A9596EE3}" srcOrd="0" destOrd="0" presId="urn:microsoft.com/office/officeart/2005/8/layout/equation1"/>
    <dgm:cxn modelId="{BD1D2453-225B-4D78-9C4C-A02CDCB93663}" srcId="{23A6EEB0-252F-4F0B-B14B-52C0B81C48F6}" destId="{3415D7C7-ECC7-42FA-8BF8-0BDF4B3C79E6}" srcOrd="3" destOrd="0" parTransId="{E6671734-CB49-4AE8-A8B7-012BAF3DCC12}" sibTransId="{F6A97BCD-AD58-45E2-846B-F2325EE314C9}"/>
    <dgm:cxn modelId="{CEC45359-F24A-4EDA-92A6-2415A6641D7A}" type="presOf" srcId="{57F875C4-12C0-473E-B822-0BC51E0956D7}" destId="{AAB055B5-2019-4C82-A82A-4E295812CB57}" srcOrd="0" destOrd="0" presId="urn:microsoft.com/office/officeart/2005/8/layout/equation1"/>
    <dgm:cxn modelId="{F7EF6280-119D-4E00-A353-F36FCB117A14}" type="presOf" srcId="{E70B3F7C-F27A-4A53-98D2-0438F24B41E5}" destId="{8228E3C3-5965-4915-B503-ED3BCDB8ECFA}" srcOrd="0" destOrd="0" presId="urn:microsoft.com/office/officeart/2005/8/layout/equation1"/>
    <dgm:cxn modelId="{9977DA99-235E-4485-B15E-04EA8186A4F0}" srcId="{23A6EEB0-252F-4F0B-B14B-52C0B81C48F6}" destId="{06863B70-C887-41D9-BA91-2CAC50F7CC3A}" srcOrd="0" destOrd="0" parTransId="{D7AF7E5E-A299-4461-9478-4F3653B599C2}" sibTransId="{DCD91AB5-C258-4987-B952-9B4D736E48EA}"/>
    <dgm:cxn modelId="{565AEFB5-0AAC-401D-B33D-6C07FED0D741}" srcId="{23A6EEB0-252F-4F0B-B14B-52C0B81C48F6}" destId="{94D73CFD-59EB-4295-956F-EF2921E47AF7}" srcOrd="1" destOrd="0" parTransId="{BAECD71C-CD62-4F70-A0F6-B70AD61017DD}" sibTransId="{57F875C4-12C0-473E-B822-0BC51E0956D7}"/>
    <dgm:cxn modelId="{B36499C8-F0FF-4D59-835A-D8A21F42366F}" type="presOf" srcId="{23A6EEB0-252F-4F0B-B14B-52C0B81C48F6}" destId="{71E680C9-E000-47D5-B097-B238603EBA5A}" srcOrd="0" destOrd="0" presId="urn:microsoft.com/office/officeart/2005/8/layout/equation1"/>
    <dgm:cxn modelId="{70BEE6DA-E3D3-4A4D-9DA3-F61A430286AD}" type="presOf" srcId="{DCD91AB5-C258-4987-B952-9B4D736E48EA}" destId="{5C5B82C0-6192-4834-BC8E-EA6F07EC99B8}" srcOrd="0" destOrd="0" presId="urn:microsoft.com/office/officeart/2005/8/layout/equation1"/>
    <dgm:cxn modelId="{81A77606-CB37-4803-9C43-5A9EC969648C}" type="presParOf" srcId="{71E680C9-E000-47D5-B097-B238603EBA5A}" destId="{26CBEBD7-2ADD-4236-A343-37D98458A062}" srcOrd="0" destOrd="0" presId="urn:microsoft.com/office/officeart/2005/8/layout/equation1"/>
    <dgm:cxn modelId="{AC1827D6-5152-4E58-BAB3-2AE1EBF8D8B2}" type="presParOf" srcId="{71E680C9-E000-47D5-B097-B238603EBA5A}" destId="{1B79B50F-F9A8-45BF-81C3-E19E542F027D}" srcOrd="1" destOrd="0" presId="urn:microsoft.com/office/officeart/2005/8/layout/equation1"/>
    <dgm:cxn modelId="{BB72E4E4-4EB1-4F86-939A-A43F2B0A8EDF}" type="presParOf" srcId="{71E680C9-E000-47D5-B097-B238603EBA5A}" destId="{5C5B82C0-6192-4834-BC8E-EA6F07EC99B8}" srcOrd="2" destOrd="0" presId="urn:microsoft.com/office/officeart/2005/8/layout/equation1"/>
    <dgm:cxn modelId="{B2505019-E4EE-4A0A-A9CE-1EF438207DC0}" type="presParOf" srcId="{71E680C9-E000-47D5-B097-B238603EBA5A}" destId="{90ED4E48-9CDF-4837-B633-14E736B0D2F7}" srcOrd="3" destOrd="0" presId="urn:microsoft.com/office/officeart/2005/8/layout/equation1"/>
    <dgm:cxn modelId="{DE006B88-160D-4029-BE4F-FA279DCBAEFE}" type="presParOf" srcId="{71E680C9-E000-47D5-B097-B238603EBA5A}" destId="{774B795D-B0BA-492E-9F00-DD1D9CF51D68}" srcOrd="4" destOrd="0" presId="urn:microsoft.com/office/officeart/2005/8/layout/equation1"/>
    <dgm:cxn modelId="{F8581B40-5B8C-4A99-8CFE-0CEB21183692}" type="presParOf" srcId="{71E680C9-E000-47D5-B097-B238603EBA5A}" destId="{B591E7D2-FB18-47DC-8809-6325167897CB}" srcOrd="5" destOrd="0" presId="urn:microsoft.com/office/officeart/2005/8/layout/equation1"/>
    <dgm:cxn modelId="{021B6FB1-67D1-4033-90A1-9365A1AED955}" type="presParOf" srcId="{71E680C9-E000-47D5-B097-B238603EBA5A}" destId="{AAB055B5-2019-4C82-A82A-4E295812CB57}" srcOrd="6" destOrd="0" presId="urn:microsoft.com/office/officeart/2005/8/layout/equation1"/>
    <dgm:cxn modelId="{7B80B27C-B211-4EEE-9453-38A4A2224F93}" type="presParOf" srcId="{71E680C9-E000-47D5-B097-B238603EBA5A}" destId="{B488FE99-5409-435D-80A2-9B6D38995923}" srcOrd="7" destOrd="0" presId="urn:microsoft.com/office/officeart/2005/8/layout/equation1"/>
    <dgm:cxn modelId="{5C6C9F44-80A2-41C6-AF28-49CD3934DE0F}" type="presParOf" srcId="{71E680C9-E000-47D5-B097-B238603EBA5A}" destId="{8228E3C3-5965-4915-B503-ED3BCDB8ECFA}" srcOrd="8" destOrd="0" presId="urn:microsoft.com/office/officeart/2005/8/layout/equation1"/>
    <dgm:cxn modelId="{4FEC8467-D80C-4781-9AE0-43813FCF6C0A}" type="presParOf" srcId="{71E680C9-E000-47D5-B097-B238603EBA5A}" destId="{D7623CBF-DCAF-477E-9646-96BC2BE442AC}" srcOrd="9" destOrd="0" presId="urn:microsoft.com/office/officeart/2005/8/layout/equation1"/>
    <dgm:cxn modelId="{6F31635A-5A14-4B81-964A-C2F1410A7D26}" type="presParOf" srcId="{71E680C9-E000-47D5-B097-B238603EBA5A}" destId="{9899EECA-1682-4588-ADB3-1363A9596EE3}" srcOrd="10" destOrd="0" presId="urn:microsoft.com/office/officeart/2005/8/layout/equation1"/>
    <dgm:cxn modelId="{AC51872C-B8C2-49C1-942F-0C74F84E63CC}" type="presParOf" srcId="{71E680C9-E000-47D5-B097-B238603EBA5A}" destId="{A7FE6976-4E51-431E-873C-48A11E61763D}" srcOrd="11" destOrd="0" presId="urn:microsoft.com/office/officeart/2005/8/layout/equation1"/>
    <dgm:cxn modelId="{1021076A-6D2C-47EC-A7EF-FEC2F071F514}" type="presParOf" srcId="{71E680C9-E000-47D5-B097-B238603EBA5A}" destId="{46FBC688-8AB4-41EE-9DEF-FAD82E2F6C4C}"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E726E-95C8-4558-AF39-A8ACBE21C61D}">
      <dsp:nvSpPr>
        <dsp:cNvPr id="0" name=""/>
        <dsp:cNvSpPr/>
      </dsp:nvSpPr>
      <dsp:spPr>
        <a:xfrm rot="5400000">
          <a:off x="206" y="1273896"/>
          <a:ext cx="2685891" cy="2686304"/>
        </a:xfrm>
        <a:prstGeom prst="blockArc">
          <a:avLst>
            <a:gd name="adj1" fmla="val 13500000"/>
            <a:gd name="adj2" fmla="val 18900000"/>
            <a:gd name="adj3" fmla="val 4960"/>
          </a:avLst>
        </a:prstGeom>
        <a:gradFill rotWithShape="0">
          <a:gsLst>
            <a:gs pos="0">
              <a:schemeClr val="accent4">
                <a:shade val="80000"/>
                <a:hueOff val="0"/>
                <a:satOff val="0"/>
                <a:lumOff val="0"/>
                <a:alphaOff val="0"/>
                <a:satMod val="103000"/>
                <a:lumMod val="102000"/>
                <a:tint val="94000"/>
              </a:schemeClr>
            </a:gs>
            <a:gs pos="50000">
              <a:schemeClr val="accent4">
                <a:shade val="80000"/>
                <a:hueOff val="0"/>
                <a:satOff val="0"/>
                <a:lumOff val="0"/>
                <a:alphaOff val="0"/>
                <a:satMod val="110000"/>
                <a:lumMod val="100000"/>
                <a:shade val="100000"/>
              </a:schemeClr>
            </a:gs>
            <a:gs pos="100000">
              <a:schemeClr val="accent4">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6E4E14A-EFB3-48DB-832E-33087FBA63FE}">
      <dsp:nvSpPr>
        <dsp:cNvPr id="0" name=""/>
        <dsp:cNvSpPr/>
      </dsp:nvSpPr>
      <dsp:spPr>
        <a:xfrm rot="16200000">
          <a:off x="2764539" y="1273896"/>
          <a:ext cx="2685891" cy="2686304"/>
        </a:xfrm>
        <a:prstGeom prst="blockArc">
          <a:avLst>
            <a:gd name="adj1" fmla="val 13500000"/>
            <a:gd name="adj2" fmla="val 18900000"/>
            <a:gd name="adj3" fmla="val 4960"/>
          </a:avLst>
        </a:prstGeom>
        <a:gradFill rotWithShape="0">
          <a:gsLst>
            <a:gs pos="0">
              <a:schemeClr val="accent4">
                <a:shade val="80000"/>
                <a:hueOff val="-171094"/>
                <a:satOff val="0"/>
                <a:lumOff val="11292"/>
                <a:alphaOff val="0"/>
                <a:satMod val="103000"/>
                <a:lumMod val="102000"/>
                <a:tint val="94000"/>
              </a:schemeClr>
            </a:gs>
            <a:gs pos="50000">
              <a:schemeClr val="accent4">
                <a:shade val="80000"/>
                <a:hueOff val="-171094"/>
                <a:satOff val="0"/>
                <a:lumOff val="11292"/>
                <a:alphaOff val="0"/>
                <a:satMod val="110000"/>
                <a:lumMod val="100000"/>
                <a:shade val="100000"/>
              </a:schemeClr>
            </a:gs>
            <a:gs pos="100000">
              <a:schemeClr val="accent4">
                <a:shade val="80000"/>
                <a:hueOff val="-171094"/>
                <a:satOff val="0"/>
                <a:lumOff val="112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4CA2C32-BA4B-4757-B8D5-A6F912CC6F2F}">
      <dsp:nvSpPr>
        <dsp:cNvPr id="0" name=""/>
        <dsp:cNvSpPr/>
      </dsp:nvSpPr>
      <dsp:spPr>
        <a:xfrm>
          <a:off x="3082137" y="3607213"/>
          <a:ext cx="2039315" cy="53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构建改进</a:t>
          </a:r>
          <a:endParaRPr lang="en-US" sz="2200" kern="1200" dirty="0"/>
        </a:p>
      </dsp:txBody>
      <dsp:txXfrm>
        <a:off x="3082137" y="3607213"/>
        <a:ext cx="2039315" cy="537350"/>
      </dsp:txXfrm>
    </dsp:sp>
    <dsp:sp modelId="{671E76EE-CC2C-4314-8875-07325206404E}">
      <dsp:nvSpPr>
        <dsp:cNvPr id="0" name=""/>
        <dsp:cNvSpPr/>
      </dsp:nvSpPr>
      <dsp:spPr>
        <a:xfrm rot="5400000">
          <a:off x="2678382" y="1273896"/>
          <a:ext cx="2685891" cy="2686304"/>
        </a:xfrm>
        <a:prstGeom prst="blockArc">
          <a:avLst>
            <a:gd name="adj1" fmla="val 13500000"/>
            <a:gd name="adj2" fmla="val 18900000"/>
            <a:gd name="adj3" fmla="val 4960"/>
          </a:avLst>
        </a:prstGeom>
        <a:gradFill rotWithShape="0">
          <a:gsLst>
            <a:gs pos="0">
              <a:schemeClr val="accent4">
                <a:shade val="80000"/>
                <a:hueOff val="-342189"/>
                <a:satOff val="0"/>
                <a:lumOff val="22583"/>
                <a:alphaOff val="0"/>
                <a:satMod val="103000"/>
                <a:lumMod val="102000"/>
                <a:tint val="94000"/>
              </a:schemeClr>
            </a:gs>
            <a:gs pos="50000">
              <a:schemeClr val="accent4">
                <a:shade val="80000"/>
                <a:hueOff val="-342189"/>
                <a:satOff val="0"/>
                <a:lumOff val="22583"/>
                <a:alphaOff val="0"/>
                <a:satMod val="110000"/>
                <a:lumMod val="100000"/>
                <a:shade val="100000"/>
              </a:schemeClr>
            </a:gs>
            <a:gs pos="100000">
              <a:schemeClr val="accent4">
                <a:shade val="80000"/>
                <a:hueOff val="-342189"/>
                <a:satOff val="0"/>
                <a:lumOff val="225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865A57-E942-4CCA-A1D4-A629AE5734A6}">
      <dsp:nvSpPr>
        <dsp:cNvPr id="0" name=""/>
        <dsp:cNvSpPr/>
      </dsp:nvSpPr>
      <dsp:spPr>
        <a:xfrm rot="16200000">
          <a:off x="5441902" y="1273896"/>
          <a:ext cx="2685891" cy="2686304"/>
        </a:xfrm>
        <a:prstGeom prst="blockArc">
          <a:avLst>
            <a:gd name="adj1" fmla="val 13500000"/>
            <a:gd name="adj2" fmla="val 18900000"/>
            <a:gd name="adj3" fmla="val 4960"/>
          </a:avLst>
        </a:prstGeom>
        <a:gradFill rotWithShape="0">
          <a:gsLst>
            <a:gs pos="0">
              <a:schemeClr val="accent4">
                <a:shade val="80000"/>
                <a:hueOff val="-513283"/>
                <a:satOff val="0"/>
                <a:lumOff val="33875"/>
                <a:alphaOff val="0"/>
                <a:satMod val="103000"/>
                <a:lumMod val="102000"/>
                <a:tint val="94000"/>
              </a:schemeClr>
            </a:gs>
            <a:gs pos="50000">
              <a:schemeClr val="accent4">
                <a:shade val="80000"/>
                <a:hueOff val="-513283"/>
                <a:satOff val="0"/>
                <a:lumOff val="33875"/>
                <a:alphaOff val="0"/>
                <a:satMod val="110000"/>
                <a:lumMod val="100000"/>
                <a:shade val="100000"/>
              </a:schemeClr>
            </a:gs>
            <a:gs pos="100000">
              <a:schemeClr val="accent4">
                <a:shade val="80000"/>
                <a:hueOff val="-513283"/>
                <a:satOff val="0"/>
                <a:lumOff val="3387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30EC828-6B5C-4B2C-AC1E-1D5BB401E67B}">
      <dsp:nvSpPr>
        <dsp:cNvPr id="0" name=""/>
        <dsp:cNvSpPr/>
      </dsp:nvSpPr>
      <dsp:spPr>
        <a:xfrm>
          <a:off x="607794" y="3575698"/>
          <a:ext cx="2039315" cy="53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全量发布</a:t>
          </a:r>
          <a:endParaRPr lang="en-US" sz="2200" kern="1200" dirty="0"/>
        </a:p>
      </dsp:txBody>
      <dsp:txXfrm>
        <a:off x="607794" y="3575698"/>
        <a:ext cx="2039315" cy="537350"/>
      </dsp:txXfrm>
    </dsp:sp>
    <dsp:sp modelId="{51158AF0-EFAB-482D-8644-7CC435CD272F}">
      <dsp:nvSpPr>
        <dsp:cNvPr id="0" name=""/>
        <dsp:cNvSpPr/>
      </dsp:nvSpPr>
      <dsp:spPr>
        <a:xfrm>
          <a:off x="3016609" y="2044799"/>
          <a:ext cx="1230611" cy="1230611"/>
        </a:xfrm>
        <a:prstGeom prst="ellipse">
          <a:avLst/>
        </a:prstGeom>
        <a:gradFill rotWithShape="0">
          <a:gsLst>
            <a:gs pos="0">
              <a:schemeClr val="accent4">
                <a:shade val="80000"/>
                <a:alpha val="50000"/>
                <a:hueOff val="0"/>
                <a:satOff val="0"/>
                <a:lumOff val="0"/>
                <a:alphaOff val="0"/>
                <a:satMod val="103000"/>
                <a:lumMod val="102000"/>
                <a:tint val="94000"/>
              </a:schemeClr>
            </a:gs>
            <a:gs pos="50000">
              <a:schemeClr val="accent4">
                <a:shade val="80000"/>
                <a:alpha val="50000"/>
                <a:hueOff val="0"/>
                <a:satOff val="0"/>
                <a:lumOff val="0"/>
                <a:alphaOff val="0"/>
                <a:satMod val="110000"/>
                <a:lumMod val="100000"/>
                <a:shade val="100000"/>
              </a:schemeClr>
            </a:gs>
            <a:gs pos="100000">
              <a:schemeClr val="accent4">
                <a:shade val="80000"/>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项目代码</a:t>
          </a:r>
          <a:endParaRPr lang="en-US" sz="2200" kern="1200" dirty="0"/>
        </a:p>
      </dsp:txBody>
      <dsp:txXfrm>
        <a:off x="3188451" y="2189914"/>
        <a:ext cx="709541" cy="940380"/>
      </dsp:txXfrm>
    </dsp:sp>
    <dsp:sp modelId="{183C0AFD-8FE6-4273-BC14-1B5325AE629A}">
      <dsp:nvSpPr>
        <dsp:cNvPr id="0" name=""/>
        <dsp:cNvSpPr/>
      </dsp:nvSpPr>
      <dsp:spPr>
        <a:xfrm>
          <a:off x="3903537" y="2044799"/>
          <a:ext cx="1230611" cy="1230611"/>
        </a:xfrm>
        <a:prstGeom prst="ellipse">
          <a:avLst/>
        </a:prstGeom>
        <a:gradFill rotWithShape="0">
          <a:gsLst>
            <a:gs pos="0">
              <a:schemeClr val="accent4">
                <a:shade val="80000"/>
                <a:alpha val="50000"/>
                <a:hueOff val="-73326"/>
                <a:satOff val="0"/>
                <a:lumOff val="4839"/>
                <a:alphaOff val="0"/>
                <a:satMod val="103000"/>
                <a:lumMod val="102000"/>
                <a:tint val="94000"/>
              </a:schemeClr>
            </a:gs>
            <a:gs pos="50000">
              <a:schemeClr val="accent4">
                <a:shade val="80000"/>
                <a:alpha val="50000"/>
                <a:hueOff val="-73326"/>
                <a:satOff val="0"/>
                <a:lumOff val="4839"/>
                <a:alphaOff val="0"/>
                <a:satMod val="110000"/>
                <a:lumMod val="100000"/>
                <a:shade val="100000"/>
              </a:schemeClr>
            </a:gs>
            <a:gs pos="100000">
              <a:schemeClr val="accent4">
                <a:shade val="80000"/>
                <a:alpha val="50000"/>
                <a:hueOff val="-73326"/>
                <a:satOff val="0"/>
                <a:lumOff val="4839"/>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US" altLang="zh-CN" sz="2200" kern="1200" dirty="0"/>
            <a:t>CI</a:t>
          </a:r>
          <a:br>
            <a:rPr lang="en-US" altLang="zh-CN" sz="2200" kern="1200" dirty="0"/>
          </a:br>
          <a:r>
            <a:rPr lang="zh-CN" altLang="en-US" sz="2200" kern="1200" dirty="0"/>
            <a:t>脚本</a:t>
          </a:r>
          <a:endParaRPr lang="en-US" sz="2200" kern="1200" dirty="0"/>
        </a:p>
      </dsp:txBody>
      <dsp:txXfrm>
        <a:off x="4252764" y="2189914"/>
        <a:ext cx="709541" cy="940380"/>
      </dsp:txXfrm>
    </dsp:sp>
    <dsp:sp modelId="{19364DA8-1F94-4160-AADC-4D43F294AAAA}">
      <dsp:nvSpPr>
        <dsp:cNvPr id="0" name=""/>
        <dsp:cNvSpPr/>
      </dsp:nvSpPr>
      <dsp:spPr>
        <a:xfrm>
          <a:off x="6430473" y="1636688"/>
          <a:ext cx="851048" cy="851068"/>
        </a:xfrm>
        <a:prstGeom prst="ellipse">
          <a:avLst/>
        </a:prstGeom>
        <a:gradFill rotWithShape="0">
          <a:gsLst>
            <a:gs pos="0">
              <a:schemeClr val="accent4">
                <a:shade val="80000"/>
                <a:alpha val="50000"/>
                <a:hueOff val="-146652"/>
                <a:satOff val="0"/>
                <a:lumOff val="9679"/>
                <a:alphaOff val="0"/>
                <a:satMod val="103000"/>
                <a:lumMod val="102000"/>
                <a:tint val="94000"/>
              </a:schemeClr>
            </a:gs>
            <a:gs pos="50000">
              <a:schemeClr val="accent4">
                <a:shade val="80000"/>
                <a:alpha val="50000"/>
                <a:hueOff val="-146652"/>
                <a:satOff val="0"/>
                <a:lumOff val="9679"/>
                <a:alphaOff val="0"/>
                <a:satMod val="110000"/>
                <a:lumMod val="100000"/>
                <a:shade val="100000"/>
              </a:schemeClr>
            </a:gs>
            <a:gs pos="100000">
              <a:schemeClr val="accent4">
                <a:shade val="80000"/>
                <a:alpha val="50000"/>
                <a:hueOff val="-146652"/>
                <a:satOff val="0"/>
                <a:lumOff val="9679"/>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高容错</a:t>
          </a:r>
          <a:endParaRPr lang="en-US" sz="1500" kern="1200" dirty="0"/>
        </a:p>
      </dsp:txBody>
      <dsp:txXfrm>
        <a:off x="6555106" y="1761324"/>
        <a:ext cx="601782" cy="601796"/>
      </dsp:txXfrm>
    </dsp:sp>
    <dsp:sp modelId="{A9A1C99B-D6E6-45CF-8E80-09CD0EE9FAAB}">
      <dsp:nvSpPr>
        <dsp:cNvPr id="0" name=""/>
        <dsp:cNvSpPr/>
      </dsp:nvSpPr>
      <dsp:spPr>
        <a:xfrm>
          <a:off x="7098722" y="2384338"/>
          <a:ext cx="418041" cy="417874"/>
        </a:xfrm>
        <a:prstGeom prst="ellipse">
          <a:avLst/>
        </a:prstGeom>
        <a:gradFill rotWithShape="0">
          <a:gsLst>
            <a:gs pos="0">
              <a:schemeClr val="accent4">
                <a:shade val="80000"/>
                <a:alpha val="50000"/>
                <a:hueOff val="-219978"/>
                <a:satOff val="0"/>
                <a:lumOff val="14518"/>
                <a:alphaOff val="0"/>
                <a:satMod val="103000"/>
                <a:lumMod val="102000"/>
                <a:tint val="94000"/>
              </a:schemeClr>
            </a:gs>
            <a:gs pos="50000">
              <a:schemeClr val="accent4">
                <a:shade val="80000"/>
                <a:alpha val="50000"/>
                <a:hueOff val="-219978"/>
                <a:satOff val="0"/>
                <a:lumOff val="14518"/>
                <a:alphaOff val="0"/>
                <a:satMod val="110000"/>
                <a:lumMod val="100000"/>
                <a:shade val="100000"/>
              </a:schemeClr>
            </a:gs>
            <a:gs pos="100000">
              <a:schemeClr val="accent4">
                <a:shade val="80000"/>
                <a:alpha val="50000"/>
                <a:hueOff val="-219978"/>
                <a:satOff val="0"/>
                <a:lumOff val="14518"/>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9071B36B-1695-4FCF-8553-4320051A4CBA}">
      <dsp:nvSpPr>
        <dsp:cNvPr id="0" name=""/>
        <dsp:cNvSpPr/>
      </dsp:nvSpPr>
      <dsp:spPr>
        <a:xfrm>
          <a:off x="6064425" y="1815379"/>
          <a:ext cx="243242" cy="243083"/>
        </a:xfrm>
        <a:prstGeom prst="ellipse">
          <a:avLst/>
        </a:prstGeom>
        <a:gradFill rotWithShape="0">
          <a:gsLst>
            <a:gs pos="0">
              <a:schemeClr val="accent4">
                <a:shade val="80000"/>
                <a:alpha val="50000"/>
                <a:hueOff val="-293305"/>
                <a:satOff val="0"/>
                <a:lumOff val="19357"/>
                <a:alphaOff val="0"/>
                <a:satMod val="103000"/>
                <a:lumMod val="102000"/>
                <a:tint val="94000"/>
              </a:schemeClr>
            </a:gs>
            <a:gs pos="50000">
              <a:schemeClr val="accent4">
                <a:shade val="80000"/>
                <a:alpha val="50000"/>
                <a:hueOff val="-293305"/>
                <a:satOff val="0"/>
                <a:lumOff val="19357"/>
                <a:alphaOff val="0"/>
                <a:satMod val="110000"/>
                <a:lumMod val="100000"/>
                <a:shade val="100000"/>
              </a:schemeClr>
            </a:gs>
            <a:gs pos="100000">
              <a:schemeClr val="accent4">
                <a:shade val="80000"/>
                <a:alpha val="50000"/>
                <a:hueOff val="-293305"/>
                <a:satOff val="0"/>
                <a:lumOff val="19357"/>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AEF651D0-332D-430C-B739-F84C9F17347A}">
      <dsp:nvSpPr>
        <dsp:cNvPr id="0" name=""/>
        <dsp:cNvSpPr/>
      </dsp:nvSpPr>
      <dsp:spPr>
        <a:xfrm>
          <a:off x="5629721" y="2160084"/>
          <a:ext cx="851048" cy="851068"/>
        </a:xfrm>
        <a:prstGeom prst="ellipse">
          <a:avLst/>
        </a:prstGeom>
        <a:gradFill rotWithShape="0">
          <a:gsLst>
            <a:gs pos="0">
              <a:schemeClr val="accent4">
                <a:shade val="80000"/>
                <a:alpha val="50000"/>
                <a:hueOff val="-366631"/>
                <a:satOff val="0"/>
                <a:lumOff val="24196"/>
                <a:alphaOff val="0"/>
                <a:satMod val="103000"/>
                <a:lumMod val="102000"/>
                <a:tint val="94000"/>
              </a:schemeClr>
            </a:gs>
            <a:gs pos="50000">
              <a:schemeClr val="accent4">
                <a:shade val="80000"/>
                <a:alpha val="50000"/>
                <a:hueOff val="-366631"/>
                <a:satOff val="0"/>
                <a:lumOff val="24196"/>
                <a:alphaOff val="0"/>
                <a:satMod val="110000"/>
                <a:lumMod val="100000"/>
                <a:shade val="100000"/>
              </a:schemeClr>
            </a:gs>
            <a:gs pos="100000">
              <a:schemeClr val="accent4">
                <a:shade val="80000"/>
                <a:alpha val="50000"/>
                <a:hueOff val="-366631"/>
                <a:satOff val="0"/>
                <a:lumOff val="24196"/>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低耦合</a:t>
          </a:r>
          <a:endParaRPr lang="en-US" sz="1500" kern="1200" dirty="0"/>
        </a:p>
      </dsp:txBody>
      <dsp:txXfrm>
        <a:off x="5754354" y="2284720"/>
        <a:ext cx="601782" cy="601796"/>
      </dsp:txXfrm>
    </dsp:sp>
    <dsp:sp modelId="{FD1C7D9C-0E3A-47D6-9248-E20CF9B05231}">
      <dsp:nvSpPr>
        <dsp:cNvPr id="0" name=""/>
        <dsp:cNvSpPr/>
      </dsp:nvSpPr>
      <dsp:spPr>
        <a:xfrm>
          <a:off x="6046097" y="3183581"/>
          <a:ext cx="243242" cy="243083"/>
        </a:xfrm>
        <a:prstGeom prst="ellipse">
          <a:avLst/>
        </a:prstGeom>
        <a:gradFill rotWithShape="0">
          <a:gsLst>
            <a:gs pos="0">
              <a:schemeClr val="accent4">
                <a:shade val="80000"/>
                <a:alpha val="50000"/>
                <a:hueOff val="-439957"/>
                <a:satOff val="0"/>
                <a:lumOff val="29036"/>
                <a:alphaOff val="0"/>
                <a:satMod val="103000"/>
                <a:lumMod val="102000"/>
                <a:tint val="94000"/>
              </a:schemeClr>
            </a:gs>
            <a:gs pos="50000">
              <a:schemeClr val="accent4">
                <a:shade val="80000"/>
                <a:alpha val="50000"/>
                <a:hueOff val="-439957"/>
                <a:satOff val="0"/>
                <a:lumOff val="29036"/>
                <a:alphaOff val="0"/>
                <a:satMod val="110000"/>
                <a:lumMod val="100000"/>
                <a:shade val="100000"/>
              </a:schemeClr>
            </a:gs>
            <a:gs pos="100000">
              <a:schemeClr val="accent4">
                <a:shade val="80000"/>
                <a:alpha val="50000"/>
                <a:hueOff val="-439957"/>
                <a:satOff val="0"/>
                <a:lumOff val="29036"/>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0B90A5D8-A405-457E-AE61-DF9C656CCDB4}">
      <dsp:nvSpPr>
        <dsp:cNvPr id="0" name=""/>
        <dsp:cNvSpPr/>
      </dsp:nvSpPr>
      <dsp:spPr>
        <a:xfrm>
          <a:off x="6423060" y="2687797"/>
          <a:ext cx="851048" cy="851068"/>
        </a:xfrm>
        <a:prstGeom prst="ellipse">
          <a:avLst/>
        </a:prstGeom>
        <a:gradFill rotWithShape="0">
          <a:gsLst>
            <a:gs pos="0">
              <a:schemeClr val="accent4">
                <a:shade val="80000"/>
                <a:alpha val="50000"/>
                <a:hueOff val="-513283"/>
                <a:satOff val="0"/>
                <a:lumOff val="33875"/>
                <a:alphaOff val="0"/>
                <a:satMod val="103000"/>
                <a:lumMod val="102000"/>
                <a:tint val="94000"/>
              </a:schemeClr>
            </a:gs>
            <a:gs pos="50000">
              <a:schemeClr val="accent4">
                <a:shade val="80000"/>
                <a:alpha val="50000"/>
                <a:hueOff val="-513283"/>
                <a:satOff val="0"/>
                <a:lumOff val="33875"/>
                <a:alphaOff val="0"/>
                <a:satMod val="110000"/>
                <a:lumMod val="100000"/>
                <a:shade val="100000"/>
              </a:schemeClr>
            </a:gs>
            <a:gs pos="100000">
              <a:schemeClr val="accent4">
                <a:shade val="80000"/>
                <a:alpha val="50000"/>
                <a:hueOff val="-513283"/>
                <a:satOff val="0"/>
                <a:lumOff val="33875"/>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精细化</a:t>
          </a:r>
          <a:endParaRPr lang="en-US" sz="1500" kern="1200" dirty="0"/>
        </a:p>
      </dsp:txBody>
      <dsp:txXfrm>
        <a:off x="6547693" y="2812433"/>
        <a:ext cx="601782" cy="601796"/>
      </dsp:txXfrm>
    </dsp:sp>
    <dsp:sp modelId="{A255BF6C-C47D-4948-A62E-6E33F2327257}">
      <dsp:nvSpPr>
        <dsp:cNvPr id="0" name=""/>
        <dsp:cNvSpPr/>
      </dsp:nvSpPr>
      <dsp:spPr>
        <a:xfrm>
          <a:off x="822503" y="1852117"/>
          <a:ext cx="1568704" cy="1568420"/>
        </a:xfrm>
        <a:prstGeom prst="ellipse">
          <a:avLst/>
        </a:prstGeom>
        <a:gradFill rotWithShape="0">
          <a:gsLst>
            <a:gs pos="0">
              <a:schemeClr val="accent4">
                <a:tint val="99000"/>
                <a:hueOff val="0"/>
                <a:satOff val="0"/>
                <a:lumOff val="0"/>
                <a:alphaOff val="0"/>
                <a:satMod val="103000"/>
                <a:lumMod val="102000"/>
                <a:tint val="94000"/>
              </a:schemeClr>
            </a:gs>
            <a:gs pos="50000">
              <a:schemeClr val="accent4">
                <a:tint val="99000"/>
                <a:hueOff val="0"/>
                <a:satOff val="0"/>
                <a:lumOff val="0"/>
                <a:alphaOff val="0"/>
                <a:satMod val="110000"/>
                <a:lumMod val="100000"/>
                <a:shade val="100000"/>
              </a:schemeClr>
            </a:gs>
            <a:gs pos="100000">
              <a:schemeClr val="accent4">
                <a:tint val="99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大体量低容错高耦合</a:t>
          </a:r>
          <a:endParaRPr lang="en-US" sz="2000" kern="1200" dirty="0"/>
        </a:p>
      </dsp:txBody>
      <dsp:txXfrm>
        <a:off x="1052234" y="2081807"/>
        <a:ext cx="1109242" cy="1109040"/>
      </dsp:txXfrm>
    </dsp:sp>
    <dsp:sp modelId="{29A781D6-028E-439F-9C49-2C473D1CB5C3}">
      <dsp:nvSpPr>
        <dsp:cNvPr id="0" name=""/>
        <dsp:cNvSpPr/>
      </dsp:nvSpPr>
      <dsp:spPr>
        <a:xfrm>
          <a:off x="5810537" y="3636779"/>
          <a:ext cx="2039315" cy="53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增量发布</a:t>
          </a:r>
          <a:endParaRPr lang="en-US" sz="2200" kern="1200" dirty="0"/>
        </a:p>
      </dsp:txBody>
      <dsp:txXfrm>
        <a:off x="5810537" y="3636779"/>
        <a:ext cx="2039315" cy="537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8D87B-8F79-4069-9210-161BB6B5E337}">
      <dsp:nvSpPr>
        <dsp:cNvPr id="0" name=""/>
        <dsp:cNvSpPr/>
      </dsp:nvSpPr>
      <dsp:spPr>
        <a:xfrm>
          <a:off x="627917" y="286649"/>
          <a:ext cx="1086662" cy="1086827"/>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8998EA7-4F6F-46B6-9E8B-514B34EB4222}">
      <dsp:nvSpPr>
        <dsp:cNvPr id="0" name=""/>
        <dsp:cNvSpPr/>
      </dsp:nvSpPr>
      <dsp:spPr>
        <a:xfrm>
          <a:off x="868105" y="679027"/>
          <a:ext cx="603837" cy="30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项目代码</a:t>
          </a:r>
          <a:endParaRPr lang="en-US" sz="1100" kern="1200" dirty="0"/>
        </a:p>
      </dsp:txBody>
      <dsp:txXfrm>
        <a:off x="868105" y="679027"/>
        <a:ext cx="603837" cy="301846"/>
      </dsp:txXfrm>
    </dsp:sp>
    <dsp:sp modelId="{EC687DAD-0CA7-4269-9BF7-1CB35C848315}">
      <dsp:nvSpPr>
        <dsp:cNvPr id="0" name=""/>
        <dsp:cNvSpPr/>
      </dsp:nvSpPr>
      <dsp:spPr>
        <a:xfrm>
          <a:off x="326100" y="911112"/>
          <a:ext cx="1086662" cy="1086827"/>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4205879-176C-4720-8041-417DC6A94F69}">
      <dsp:nvSpPr>
        <dsp:cNvPr id="0" name=""/>
        <dsp:cNvSpPr/>
      </dsp:nvSpPr>
      <dsp:spPr>
        <a:xfrm>
          <a:off x="567513" y="1307102"/>
          <a:ext cx="603837" cy="30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 </a:t>
          </a:r>
        </a:p>
      </dsp:txBody>
      <dsp:txXfrm>
        <a:off x="567513" y="1307102"/>
        <a:ext cx="603837" cy="301846"/>
      </dsp:txXfrm>
    </dsp:sp>
    <dsp:sp modelId="{29024AAC-5FE7-460B-A1EC-128F2900B86B}">
      <dsp:nvSpPr>
        <dsp:cNvPr id="0" name=""/>
        <dsp:cNvSpPr/>
      </dsp:nvSpPr>
      <dsp:spPr>
        <a:xfrm>
          <a:off x="705259" y="1610303"/>
          <a:ext cx="933611" cy="933985"/>
        </a:xfrm>
        <a:prstGeom prst="blockArc">
          <a:avLst>
            <a:gd name="adj1" fmla="val 13500000"/>
            <a:gd name="adj2" fmla="val 10800000"/>
            <a:gd name="adj3" fmla="val 1274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B5C1F5E-EF0F-4D97-A8F3-CBBAC376AF8D}">
      <dsp:nvSpPr>
        <dsp:cNvPr id="0" name=""/>
        <dsp:cNvSpPr/>
      </dsp:nvSpPr>
      <dsp:spPr>
        <a:xfrm>
          <a:off x="869533" y="1936080"/>
          <a:ext cx="603837" cy="30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CI</a:t>
          </a:r>
          <a:r>
            <a:rPr lang="zh-CN" altLang="en-US" sz="1100" kern="1200" dirty="0"/>
            <a:t>脚本</a:t>
          </a:r>
          <a:endParaRPr lang="en-US" sz="1100" kern="1200" dirty="0"/>
        </a:p>
      </dsp:txBody>
      <dsp:txXfrm>
        <a:off x="869533" y="1936080"/>
        <a:ext cx="603837" cy="301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54684-E935-472E-9438-A55C2CDC43E2}">
      <dsp:nvSpPr>
        <dsp:cNvPr id="0" name=""/>
        <dsp:cNvSpPr/>
      </dsp:nvSpPr>
      <dsp:spPr>
        <a:xfrm>
          <a:off x="2125238" y="911602"/>
          <a:ext cx="1761027" cy="152816"/>
        </a:xfrm>
        <a:custGeom>
          <a:avLst/>
          <a:gdLst/>
          <a:ahLst/>
          <a:cxnLst/>
          <a:rect l="0" t="0" r="0" b="0"/>
          <a:pathLst>
            <a:path>
              <a:moveTo>
                <a:pt x="0" y="0"/>
              </a:moveTo>
              <a:lnTo>
                <a:pt x="0" y="76408"/>
              </a:lnTo>
              <a:lnTo>
                <a:pt x="1761027" y="76408"/>
              </a:lnTo>
              <a:lnTo>
                <a:pt x="1761027" y="1528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91405-C080-466F-AE0B-A2A2A8EA4CBF}">
      <dsp:nvSpPr>
        <dsp:cNvPr id="0" name=""/>
        <dsp:cNvSpPr/>
      </dsp:nvSpPr>
      <dsp:spPr>
        <a:xfrm>
          <a:off x="2125238" y="911602"/>
          <a:ext cx="880513" cy="152816"/>
        </a:xfrm>
        <a:custGeom>
          <a:avLst/>
          <a:gdLst/>
          <a:ahLst/>
          <a:cxnLst/>
          <a:rect l="0" t="0" r="0" b="0"/>
          <a:pathLst>
            <a:path>
              <a:moveTo>
                <a:pt x="0" y="0"/>
              </a:moveTo>
              <a:lnTo>
                <a:pt x="0" y="76408"/>
              </a:lnTo>
              <a:lnTo>
                <a:pt x="880513" y="76408"/>
              </a:lnTo>
              <a:lnTo>
                <a:pt x="880513" y="1528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AAE72A-2CA9-4B42-8E9A-39386F740B8B}">
      <dsp:nvSpPr>
        <dsp:cNvPr id="0" name=""/>
        <dsp:cNvSpPr/>
      </dsp:nvSpPr>
      <dsp:spPr>
        <a:xfrm>
          <a:off x="2079518" y="911602"/>
          <a:ext cx="91440" cy="152816"/>
        </a:xfrm>
        <a:custGeom>
          <a:avLst/>
          <a:gdLst/>
          <a:ahLst/>
          <a:cxnLst/>
          <a:rect l="0" t="0" r="0" b="0"/>
          <a:pathLst>
            <a:path>
              <a:moveTo>
                <a:pt x="45720" y="0"/>
              </a:moveTo>
              <a:lnTo>
                <a:pt x="45720" y="1528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A5E3FA-91EE-43F5-805D-B8339E2801A3}">
      <dsp:nvSpPr>
        <dsp:cNvPr id="0" name=""/>
        <dsp:cNvSpPr/>
      </dsp:nvSpPr>
      <dsp:spPr>
        <a:xfrm>
          <a:off x="1244725" y="911602"/>
          <a:ext cx="880513" cy="152816"/>
        </a:xfrm>
        <a:custGeom>
          <a:avLst/>
          <a:gdLst/>
          <a:ahLst/>
          <a:cxnLst/>
          <a:rect l="0" t="0" r="0" b="0"/>
          <a:pathLst>
            <a:path>
              <a:moveTo>
                <a:pt x="880513" y="0"/>
              </a:moveTo>
              <a:lnTo>
                <a:pt x="880513" y="76408"/>
              </a:lnTo>
              <a:lnTo>
                <a:pt x="0" y="76408"/>
              </a:lnTo>
              <a:lnTo>
                <a:pt x="0" y="1528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96171B-E68D-4FAE-81F8-34B4E698DEA2}">
      <dsp:nvSpPr>
        <dsp:cNvPr id="0" name=""/>
        <dsp:cNvSpPr/>
      </dsp:nvSpPr>
      <dsp:spPr>
        <a:xfrm>
          <a:off x="364211" y="911602"/>
          <a:ext cx="1761027" cy="152816"/>
        </a:xfrm>
        <a:custGeom>
          <a:avLst/>
          <a:gdLst/>
          <a:ahLst/>
          <a:cxnLst/>
          <a:rect l="0" t="0" r="0" b="0"/>
          <a:pathLst>
            <a:path>
              <a:moveTo>
                <a:pt x="1761027" y="0"/>
              </a:moveTo>
              <a:lnTo>
                <a:pt x="1761027" y="76408"/>
              </a:lnTo>
              <a:lnTo>
                <a:pt x="0" y="76408"/>
              </a:lnTo>
              <a:lnTo>
                <a:pt x="0" y="15281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3D9181-BA3E-4DA7-97FE-CEEB7250E64E}">
      <dsp:nvSpPr>
        <dsp:cNvPr id="0" name=""/>
        <dsp:cNvSpPr/>
      </dsp:nvSpPr>
      <dsp:spPr>
        <a:xfrm>
          <a:off x="1943314" y="547753"/>
          <a:ext cx="363848" cy="363848"/>
        </a:xfrm>
        <a:prstGeom prst="arc">
          <a:avLst>
            <a:gd name="adj1" fmla="val 13200000"/>
            <a:gd name="adj2" fmla="val 192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69EF88-C7FF-4D2A-A473-9A546892A39F}">
      <dsp:nvSpPr>
        <dsp:cNvPr id="0" name=""/>
        <dsp:cNvSpPr/>
      </dsp:nvSpPr>
      <dsp:spPr>
        <a:xfrm>
          <a:off x="1943314" y="547753"/>
          <a:ext cx="363848" cy="363848"/>
        </a:xfrm>
        <a:prstGeom prst="arc">
          <a:avLst>
            <a:gd name="adj1" fmla="val 2400000"/>
            <a:gd name="adj2" fmla="val 84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7C1DAA-056A-41A4-8640-B4AA4C3BA6B3}">
      <dsp:nvSpPr>
        <dsp:cNvPr id="0" name=""/>
        <dsp:cNvSpPr/>
      </dsp:nvSpPr>
      <dsp:spPr>
        <a:xfrm>
          <a:off x="1761390" y="613246"/>
          <a:ext cx="727697" cy="232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吕欣冉、胡遂明</a:t>
          </a:r>
          <a:endParaRPr lang="en-US" sz="800" kern="1200" dirty="0"/>
        </a:p>
      </dsp:txBody>
      <dsp:txXfrm>
        <a:off x="1761390" y="613246"/>
        <a:ext cx="727697" cy="232863"/>
      </dsp:txXfrm>
    </dsp:sp>
    <dsp:sp modelId="{F2328D54-BD7D-40FB-BE8E-ACCA68CF2A75}">
      <dsp:nvSpPr>
        <dsp:cNvPr id="0" name=""/>
        <dsp:cNvSpPr/>
      </dsp:nvSpPr>
      <dsp:spPr>
        <a:xfrm>
          <a:off x="182287" y="1064418"/>
          <a:ext cx="363848" cy="363848"/>
        </a:xfrm>
        <a:prstGeom prst="arc">
          <a:avLst>
            <a:gd name="adj1" fmla="val 13200000"/>
            <a:gd name="adj2" fmla="val 192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ACED4-7887-418C-B2A9-CCA1AC1BFD84}">
      <dsp:nvSpPr>
        <dsp:cNvPr id="0" name=""/>
        <dsp:cNvSpPr/>
      </dsp:nvSpPr>
      <dsp:spPr>
        <a:xfrm>
          <a:off x="182287" y="1064418"/>
          <a:ext cx="363848" cy="363848"/>
        </a:xfrm>
        <a:prstGeom prst="arc">
          <a:avLst>
            <a:gd name="adj1" fmla="val 2400000"/>
            <a:gd name="adj2" fmla="val 84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50A237-C9E2-4413-89F7-64EA045D2524}">
      <dsp:nvSpPr>
        <dsp:cNvPr id="0" name=""/>
        <dsp:cNvSpPr/>
      </dsp:nvSpPr>
      <dsp:spPr>
        <a:xfrm>
          <a:off x="363" y="1129911"/>
          <a:ext cx="727697" cy="232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白晓乐</a:t>
          </a:r>
          <a:endParaRPr lang="en-US" sz="800" kern="1200" dirty="0"/>
        </a:p>
      </dsp:txBody>
      <dsp:txXfrm>
        <a:off x="363" y="1129911"/>
        <a:ext cx="727697" cy="232863"/>
      </dsp:txXfrm>
    </dsp:sp>
    <dsp:sp modelId="{712D068D-4BA5-48EE-BD01-6B8C34B39AC6}">
      <dsp:nvSpPr>
        <dsp:cNvPr id="0" name=""/>
        <dsp:cNvSpPr/>
      </dsp:nvSpPr>
      <dsp:spPr>
        <a:xfrm>
          <a:off x="1062801" y="1064418"/>
          <a:ext cx="363848" cy="363848"/>
        </a:xfrm>
        <a:prstGeom prst="arc">
          <a:avLst>
            <a:gd name="adj1" fmla="val 13200000"/>
            <a:gd name="adj2" fmla="val 192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7F8945-D54B-4FF3-A71E-2EB36501E11C}">
      <dsp:nvSpPr>
        <dsp:cNvPr id="0" name=""/>
        <dsp:cNvSpPr/>
      </dsp:nvSpPr>
      <dsp:spPr>
        <a:xfrm>
          <a:off x="1062801" y="1064418"/>
          <a:ext cx="363848" cy="363848"/>
        </a:xfrm>
        <a:prstGeom prst="arc">
          <a:avLst>
            <a:gd name="adj1" fmla="val 2400000"/>
            <a:gd name="adj2" fmla="val 84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D4B47C-20CA-4DA3-80B3-2D18864630C6}">
      <dsp:nvSpPr>
        <dsp:cNvPr id="0" name=""/>
        <dsp:cNvSpPr/>
      </dsp:nvSpPr>
      <dsp:spPr>
        <a:xfrm>
          <a:off x="880876" y="1129911"/>
          <a:ext cx="727697" cy="232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田彩冰</a:t>
          </a:r>
          <a:endParaRPr lang="en-US" sz="800" kern="1200" dirty="0"/>
        </a:p>
      </dsp:txBody>
      <dsp:txXfrm>
        <a:off x="880876" y="1129911"/>
        <a:ext cx="727697" cy="232863"/>
      </dsp:txXfrm>
    </dsp:sp>
    <dsp:sp modelId="{48FF6C2C-13A8-48BA-AC6C-CBDA99BC8242}">
      <dsp:nvSpPr>
        <dsp:cNvPr id="0" name=""/>
        <dsp:cNvSpPr/>
      </dsp:nvSpPr>
      <dsp:spPr>
        <a:xfrm>
          <a:off x="1943314" y="1064418"/>
          <a:ext cx="363848" cy="363848"/>
        </a:xfrm>
        <a:prstGeom prst="arc">
          <a:avLst>
            <a:gd name="adj1" fmla="val 13200000"/>
            <a:gd name="adj2" fmla="val 192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5FBDFE-8C68-4E43-864F-B6D2C70D37C0}">
      <dsp:nvSpPr>
        <dsp:cNvPr id="0" name=""/>
        <dsp:cNvSpPr/>
      </dsp:nvSpPr>
      <dsp:spPr>
        <a:xfrm>
          <a:off x="1943314" y="1064418"/>
          <a:ext cx="363848" cy="363848"/>
        </a:xfrm>
        <a:prstGeom prst="arc">
          <a:avLst>
            <a:gd name="adj1" fmla="val 2400000"/>
            <a:gd name="adj2" fmla="val 84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B600D3-A70A-4B87-A897-2660A70EC00F}">
      <dsp:nvSpPr>
        <dsp:cNvPr id="0" name=""/>
        <dsp:cNvSpPr/>
      </dsp:nvSpPr>
      <dsp:spPr>
        <a:xfrm>
          <a:off x="1761390" y="1129911"/>
          <a:ext cx="727697" cy="232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梁艺淞</a:t>
          </a:r>
          <a:endParaRPr lang="en-US" sz="800" kern="1200" dirty="0"/>
        </a:p>
      </dsp:txBody>
      <dsp:txXfrm>
        <a:off x="1761390" y="1129911"/>
        <a:ext cx="727697" cy="232863"/>
      </dsp:txXfrm>
    </dsp:sp>
    <dsp:sp modelId="{AF42DC6F-177B-4D51-9B2D-0B3E3D17C588}">
      <dsp:nvSpPr>
        <dsp:cNvPr id="0" name=""/>
        <dsp:cNvSpPr/>
      </dsp:nvSpPr>
      <dsp:spPr>
        <a:xfrm>
          <a:off x="2823828" y="1064418"/>
          <a:ext cx="363848" cy="363848"/>
        </a:xfrm>
        <a:prstGeom prst="arc">
          <a:avLst>
            <a:gd name="adj1" fmla="val 13200000"/>
            <a:gd name="adj2" fmla="val 192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CB56B2-E469-4E2A-962B-8016985F0ECE}">
      <dsp:nvSpPr>
        <dsp:cNvPr id="0" name=""/>
        <dsp:cNvSpPr/>
      </dsp:nvSpPr>
      <dsp:spPr>
        <a:xfrm>
          <a:off x="2823828" y="1064418"/>
          <a:ext cx="363848" cy="363848"/>
        </a:xfrm>
        <a:prstGeom prst="arc">
          <a:avLst>
            <a:gd name="adj1" fmla="val 2400000"/>
            <a:gd name="adj2" fmla="val 84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C2CC4A-9AD2-41CD-B188-D81026983490}">
      <dsp:nvSpPr>
        <dsp:cNvPr id="0" name=""/>
        <dsp:cNvSpPr/>
      </dsp:nvSpPr>
      <dsp:spPr>
        <a:xfrm>
          <a:off x="2641904" y="1129911"/>
          <a:ext cx="727697" cy="232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王阳</a:t>
          </a:r>
          <a:endParaRPr lang="en-US" sz="800" kern="1200" dirty="0"/>
        </a:p>
      </dsp:txBody>
      <dsp:txXfrm>
        <a:off x="2641904" y="1129911"/>
        <a:ext cx="727697" cy="232863"/>
      </dsp:txXfrm>
    </dsp:sp>
    <dsp:sp modelId="{67E8C531-96A6-4E30-BF03-B85902756D79}">
      <dsp:nvSpPr>
        <dsp:cNvPr id="0" name=""/>
        <dsp:cNvSpPr/>
      </dsp:nvSpPr>
      <dsp:spPr>
        <a:xfrm>
          <a:off x="3704341" y="1064418"/>
          <a:ext cx="363848" cy="363848"/>
        </a:xfrm>
        <a:prstGeom prst="arc">
          <a:avLst>
            <a:gd name="adj1" fmla="val 13200000"/>
            <a:gd name="adj2" fmla="val 192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EB980D-A7E7-4C99-89A0-62389B21B51F}">
      <dsp:nvSpPr>
        <dsp:cNvPr id="0" name=""/>
        <dsp:cNvSpPr/>
      </dsp:nvSpPr>
      <dsp:spPr>
        <a:xfrm>
          <a:off x="3704341" y="1064418"/>
          <a:ext cx="363848" cy="363848"/>
        </a:xfrm>
        <a:prstGeom prst="arc">
          <a:avLst>
            <a:gd name="adj1" fmla="val 2400000"/>
            <a:gd name="adj2" fmla="val 8400000"/>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7D0868-B607-469E-A524-A93526CB92A8}">
      <dsp:nvSpPr>
        <dsp:cNvPr id="0" name=""/>
        <dsp:cNvSpPr/>
      </dsp:nvSpPr>
      <dsp:spPr>
        <a:xfrm>
          <a:off x="3522417" y="1129911"/>
          <a:ext cx="727697" cy="2328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zh-CN" altLang="en-US" sz="800" kern="1200" dirty="0"/>
            <a:t>沈一筹（支持）</a:t>
          </a:r>
          <a:endParaRPr lang="en-US" sz="800" kern="1200" dirty="0"/>
        </a:p>
      </dsp:txBody>
      <dsp:txXfrm>
        <a:off x="3522417" y="1129911"/>
        <a:ext cx="727697" cy="2328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C15F2-59DB-4A55-B2D5-A21F74343A8B}">
      <dsp:nvSpPr>
        <dsp:cNvPr id="0" name=""/>
        <dsp:cNvSpPr/>
      </dsp:nvSpPr>
      <dsp:spPr>
        <a:xfrm>
          <a:off x="582603" y="0"/>
          <a:ext cx="6602839" cy="2342606"/>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429C0-940A-4CB4-87C1-33DDD129C4EB}">
      <dsp:nvSpPr>
        <dsp:cNvPr id="0" name=""/>
        <dsp:cNvSpPr/>
      </dsp:nvSpPr>
      <dsp:spPr>
        <a:xfrm>
          <a:off x="8344" y="702781"/>
          <a:ext cx="2500340" cy="93704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对原项目代码及发布配置与脚本进行分析</a:t>
          </a:r>
          <a:endParaRPr lang="en-US" sz="1900" kern="1200" dirty="0"/>
        </a:p>
      </dsp:txBody>
      <dsp:txXfrm>
        <a:off x="54087" y="748524"/>
        <a:ext cx="2408854" cy="845556"/>
      </dsp:txXfrm>
    </dsp:sp>
    <dsp:sp modelId="{EE712FF9-904B-4A43-8BA7-6F4CC7A5AF20}">
      <dsp:nvSpPr>
        <dsp:cNvPr id="0" name=""/>
        <dsp:cNvSpPr/>
      </dsp:nvSpPr>
      <dsp:spPr>
        <a:xfrm>
          <a:off x="2633853" y="702781"/>
          <a:ext cx="2500340" cy="937042"/>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改进原项目代码及发布配置脚本</a:t>
          </a:r>
          <a:endParaRPr lang="en-US" sz="1900" kern="1200" dirty="0"/>
        </a:p>
      </dsp:txBody>
      <dsp:txXfrm>
        <a:off x="2679596" y="748524"/>
        <a:ext cx="2408854" cy="845556"/>
      </dsp:txXfrm>
    </dsp:sp>
    <dsp:sp modelId="{ED731C47-C10A-48EB-A201-CE68434FAD46}">
      <dsp:nvSpPr>
        <dsp:cNvPr id="0" name=""/>
        <dsp:cNvSpPr/>
      </dsp:nvSpPr>
      <dsp:spPr>
        <a:xfrm>
          <a:off x="5259362" y="702781"/>
          <a:ext cx="2500340" cy="937042"/>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调试集成与发布</a:t>
          </a:r>
          <a:endParaRPr lang="en-US" sz="1900" kern="1200" dirty="0"/>
        </a:p>
      </dsp:txBody>
      <dsp:txXfrm>
        <a:off x="5305105" y="748524"/>
        <a:ext cx="2408854" cy="8455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CBEBD7-2ADD-4236-A343-37D98458A062}">
      <dsp:nvSpPr>
        <dsp:cNvPr id="0" name=""/>
        <dsp:cNvSpPr/>
      </dsp:nvSpPr>
      <dsp:spPr>
        <a:xfrm>
          <a:off x="6071" y="848287"/>
          <a:ext cx="1686706" cy="16867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en-US" altLang="zh-CN" sz="1800" kern="1200" dirty="0"/>
            <a:t>NRMB</a:t>
          </a:r>
          <a:endParaRPr lang="en-US" sz="1800" kern="1200" dirty="0"/>
        </a:p>
      </dsp:txBody>
      <dsp:txXfrm>
        <a:off x="253083" y="1095299"/>
        <a:ext cx="1192682" cy="1192682"/>
      </dsp:txXfrm>
    </dsp:sp>
    <dsp:sp modelId="{5C5B82C0-6192-4834-BC8E-EA6F07EC99B8}">
      <dsp:nvSpPr>
        <dsp:cNvPr id="0" name=""/>
        <dsp:cNvSpPr/>
      </dsp:nvSpPr>
      <dsp:spPr>
        <a:xfrm>
          <a:off x="1829738" y="1202495"/>
          <a:ext cx="978289" cy="978289"/>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959410" y="1576593"/>
        <a:ext cx="718945" cy="230093"/>
      </dsp:txXfrm>
    </dsp:sp>
    <dsp:sp modelId="{774B795D-B0BA-492E-9F00-DD1D9CF51D68}">
      <dsp:nvSpPr>
        <dsp:cNvPr id="0" name=""/>
        <dsp:cNvSpPr/>
      </dsp:nvSpPr>
      <dsp:spPr>
        <a:xfrm>
          <a:off x="2944988" y="848287"/>
          <a:ext cx="1686706" cy="16867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en-US" sz="1800" kern="1200" dirty="0"/>
            <a:t>Nodejs</a:t>
          </a:r>
        </a:p>
      </dsp:txBody>
      <dsp:txXfrm>
        <a:off x="3192000" y="1095299"/>
        <a:ext cx="1192682" cy="1192682"/>
      </dsp:txXfrm>
    </dsp:sp>
    <dsp:sp modelId="{AAB055B5-2019-4C82-A82A-4E295812CB57}">
      <dsp:nvSpPr>
        <dsp:cNvPr id="0" name=""/>
        <dsp:cNvSpPr/>
      </dsp:nvSpPr>
      <dsp:spPr>
        <a:xfrm>
          <a:off x="4768655" y="1202495"/>
          <a:ext cx="978289" cy="978289"/>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898327" y="1576593"/>
        <a:ext cx="718945" cy="230093"/>
      </dsp:txXfrm>
    </dsp:sp>
    <dsp:sp modelId="{8228E3C3-5965-4915-B503-ED3BCDB8ECFA}">
      <dsp:nvSpPr>
        <dsp:cNvPr id="0" name=""/>
        <dsp:cNvSpPr/>
      </dsp:nvSpPr>
      <dsp:spPr>
        <a:xfrm>
          <a:off x="5883905" y="848287"/>
          <a:ext cx="1686706" cy="16867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en-US" altLang="zh-CN" sz="1800" kern="1200" dirty="0"/>
            <a:t>Deployment Scripts</a:t>
          </a:r>
          <a:endParaRPr lang="en-US" sz="1800" kern="1200" dirty="0"/>
        </a:p>
      </dsp:txBody>
      <dsp:txXfrm>
        <a:off x="6130917" y="1095299"/>
        <a:ext cx="1192682" cy="1192682"/>
      </dsp:txXfrm>
    </dsp:sp>
    <dsp:sp modelId="{9899EECA-1682-4588-ADB3-1363A9596EE3}">
      <dsp:nvSpPr>
        <dsp:cNvPr id="0" name=""/>
        <dsp:cNvSpPr/>
      </dsp:nvSpPr>
      <dsp:spPr>
        <a:xfrm>
          <a:off x="7707572" y="1202495"/>
          <a:ext cx="978289" cy="978289"/>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837244" y="1404023"/>
        <a:ext cx="718945" cy="575233"/>
      </dsp:txXfrm>
    </dsp:sp>
    <dsp:sp modelId="{46FBC688-8AB4-41EE-9DEF-FAD82E2F6C4C}">
      <dsp:nvSpPr>
        <dsp:cNvPr id="0" name=""/>
        <dsp:cNvSpPr/>
      </dsp:nvSpPr>
      <dsp:spPr>
        <a:xfrm>
          <a:off x="8822822" y="848287"/>
          <a:ext cx="1686706" cy="168670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en-US" altLang="zh-CN" sz="1800" kern="1200" dirty="0"/>
            <a:t>Continuous Delivery</a:t>
          </a:r>
          <a:endParaRPr lang="en-US" sz="1800" kern="1200" dirty="0"/>
        </a:p>
      </dsp:txBody>
      <dsp:txXfrm>
        <a:off x="9069834" y="1095299"/>
        <a:ext cx="1192682" cy="1192682"/>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6BF4E2-2D49-49AF-8188-0A6601D2D6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E46BC1D-E621-4AD1-A571-C489464591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07EA4D-DDA7-46D8-B932-180B9E098F2D}" type="datetimeFigureOut">
              <a:rPr lang="en-US" smtClean="0"/>
              <a:t>3/31/2020</a:t>
            </a:fld>
            <a:endParaRPr lang="en-US"/>
          </a:p>
        </p:txBody>
      </p:sp>
      <p:sp>
        <p:nvSpPr>
          <p:cNvPr id="4" name="Footer Placeholder 3">
            <a:extLst>
              <a:ext uri="{FF2B5EF4-FFF2-40B4-BE49-F238E27FC236}">
                <a16:creationId xmlns:a16="http://schemas.microsoft.com/office/drawing/2014/main" id="{A92BE7F9-3176-4943-A4EA-5D3A015159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38EC50-7C0C-45F0-97C9-B1BEFDA46A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AE3AF1-8AA6-46F4-B7A6-49DC9F3E7D3A}" type="slidenum">
              <a:rPr lang="en-US" smtClean="0"/>
              <a:t>‹#›</a:t>
            </a:fld>
            <a:endParaRPr lang="en-US"/>
          </a:p>
        </p:txBody>
      </p:sp>
    </p:spTree>
    <p:extLst>
      <p:ext uri="{BB962C8B-B14F-4D97-AF65-F5344CB8AC3E}">
        <p14:creationId xmlns:p14="http://schemas.microsoft.com/office/powerpoint/2010/main" val="40869138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952D-D94A-49F9-A68D-282315D11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F206E-64F0-49E5-B253-31393DEAA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DD1C76-267F-4B2B-9410-33D10D133B6A}"/>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5" name="Footer Placeholder 4">
            <a:extLst>
              <a:ext uri="{FF2B5EF4-FFF2-40B4-BE49-F238E27FC236}">
                <a16:creationId xmlns:a16="http://schemas.microsoft.com/office/drawing/2014/main" id="{FD30AB79-C005-4A94-9EA9-44111C70A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62F89-C155-4699-9098-74068DA922E9}"/>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81316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AF38-109A-4F6E-B0DC-C5E289E5AA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B8190-7ACA-42B1-8A8C-344D3F80D3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434E-7612-4A56-A248-014E32F9D94D}"/>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5" name="Footer Placeholder 4">
            <a:extLst>
              <a:ext uri="{FF2B5EF4-FFF2-40B4-BE49-F238E27FC236}">
                <a16:creationId xmlns:a16="http://schemas.microsoft.com/office/drawing/2014/main" id="{92BD4835-F439-45BE-AC19-7B18B71F7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1620E-13FB-46BF-A943-3447284C8D53}"/>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68351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3030D-87BE-41A5-A0F7-4B8C5C16A9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8DC9A5-683E-4F84-B5B9-97C01FA1F0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05824-EBCC-4BB4-B686-6A72F479F1CE}"/>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5" name="Footer Placeholder 4">
            <a:extLst>
              <a:ext uri="{FF2B5EF4-FFF2-40B4-BE49-F238E27FC236}">
                <a16:creationId xmlns:a16="http://schemas.microsoft.com/office/drawing/2014/main" id="{E3901DCF-039D-4FCF-9E38-D85F7B8CA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6C00A-1AA0-4F32-AF8D-E539D7C490DE}"/>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299622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AB59-4824-46A0-A5EF-FB091527C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B04A16-DB8B-44BD-BF13-D1DFF4280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1D6CA-C61F-4DCB-B8EA-99408F360C8B}"/>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5" name="Footer Placeholder 4">
            <a:extLst>
              <a:ext uri="{FF2B5EF4-FFF2-40B4-BE49-F238E27FC236}">
                <a16:creationId xmlns:a16="http://schemas.microsoft.com/office/drawing/2014/main" id="{562F3D93-9574-4AAE-B3D9-0EF9ACF69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C041D-5278-42F7-8E71-154363D25A50}"/>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313660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3914-FF52-4610-BD76-9422E10D3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01EBC-916E-4736-A546-35A4C631D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7DD64B-8FAB-4726-A199-31D54010A456}"/>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5" name="Footer Placeholder 4">
            <a:extLst>
              <a:ext uri="{FF2B5EF4-FFF2-40B4-BE49-F238E27FC236}">
                <a16:creationId xmlns:a16="http://schemas.microsoft.com/office/drawing/2014/main" id="{561841C4-1B96-4058-A7ED-34EF13B7F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E17304-4A90-4033-B603-770F4D2F354A}"/>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2563587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2291-4229-4422-8756-38D3A4C082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463DA-3A93-427C-9DE8-FA16F5EC4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855B05-5F06-4D08-B9F8-56D67CAE4D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E8B4B-D6BB-4478-893F-4102222E68BE}"/>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6" name="Footer Placeholder 5">
            <a:extLst>
              <a:ext uri="{FF2B5EF4-FFF2-40B4-BE49-F238E27FC236}">
                <a16:creationId xmlns:a16="http://schemas.microsoft.com/office/drawing/2014/main" id="{DB715454-5065-4722-AA4E-E28562CB0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37A9D-C89D-401F-BB43-B96D46BDE813}"/>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22096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8E2D-AD59-4590-A60C-65341E612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888F1D-8809-4472-8A7B-7A0A8A771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0A2835-DFB2-430A-A052-C4076C2EE2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FD337-87A5-4031-905B-1313FDA80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8FE6C-285D-4C7E-A5BF-564946BB4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996ADA-0A56-4792-AF82-5FC8CF912731}"/>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8" name="Footer Placeholder 7">
            <a:extLst>
              <a:ext uri="{FF2B5EF4-FFF2-40B4-BE49-F238E27FC236}">
                <a16:creationId xmlns:a16="http://schemas.microsoft.com/office/drawing/2014/main" id="{72B7A16D-F856-48FD-A527-C058FD2E35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FB356-77D5-4895-9AC1-F01ED69C0CB4}"/>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53170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1260-E761-406F-B599-D82DAD3F6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5B3A77-A4BC-4789-8832-3F24C1002D04}"/>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4" name="Footer Placeholder 3">
            <a:extLst>
              <a:ext uri="{FF2B5EF4-FFF2-40B4-BE49-F238E27FC236}">
                <a16:creationId xmlns:a16="http://schemas.microsoft.com/office/drawing/2014/main" id="{5402CF8E-B159-4E47-85C8-432E33CEC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C145BF-893F-4401-A50E-E5EDF0278432}"/>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413036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8CBDE7-B2E4-42E6-853F-1C686C30FE36}"/>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3" name="Footer Placeholder 2">
            <a:extLst>
              <a:ext uri="{FF2B5EF4-FFF2-40B4-BE49-F238E27FC236}">
                <a16:creationId xmlns:a16="http://schemas.microsoft.com/office/drawing/2014/main" id="{4FC72405-43BA-45FC-A181-BD81C61C9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CD5B09-F1F7-4536-89D9-94AC0CF82D21}"/>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161247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6273-C9E7-4FD5-9FC2-E36C82F5F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857EA-A3D6-46BD-88C5-5FFE347555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763FDB-E37C-4313-A23B-50FCD87E0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38815-D9CF-42FB-B32C-D7307C49795F}"/>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6" name="Footer Placeholder 5">
            <a:extLst>
              <a:ext uri="{FF2B5EF4-FFF2-40B4-BE49-F238E27FC236}">
                <a16:creationId xmlns:a16="http://schemas.microsoft.com/office/drawing/2014/main" id="{6A4EB356-D19D-4F81-86FA-5F2061FF5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7F179-E49C-4CE3-AAA7-DE78A65AC2DA}"/>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32400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AA2F-8884-4BCC-BF0F-AB727C16F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DEF3AD-D514-4E0F-80DF-762D1F484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2D2FF-1947-4F08-9FA6-B98E9502A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83B051-4D89-492F-BBBD-894191476600}"/>
              </a:ext>
            </a:extLst>
          </p:cNvPr>
          <p:cNvSpPr>
            <a:spLocks noGrp="1"/>
          </p:cNvSpPr>
          <p:nvPr>
            <p:ph type="dt" sz="half" idx="10"/>
          </p:nvPr>
        </p:nvSpPr>
        <p:spPr/>
        <p:txBody>
          <a:bodyPr/>
          <a:lstStyle/>
          <a:p>
            <a:fld id="{E3F8967B-0D95-4522-BFED-C72363403BB7}" type="datetimeFigureOut">
              <a:rPr lang="en-US" smtClean="0"/>
              <a:t>3/31/2020</a:t>
            </a:fld>
            <a:endParaRPr lang="en-US"/>
          </a:p>
        </p:txBody>
      </p:sp>
      <p:sp>
        <p:nvSpPr>
          <p:cNvPr id="6" name="Footer Placeholder 5">
            <a:extLst>
              <a:ext uri="{FF2B5EF4-FFF2-40B4-BE49-F238E27FC236}">
                <a16:creationId xmlns:a16="http://schemas.microsoft.com/office/drawing/2014/main" id="{17FAAF3D-8E05-43C2-896C-A7876997D2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3E2288-69EB-4670-8954-4A4CD8083E65}"/>
              </a:ext>
            </a:extLst>
          </p:cNvPr>
          <p:cNvSpPr>
            <a:spLocks noGrp="1"/>
          </p:cNvSpPr>
          <p:nvPr>
            <p:ph type="sldNum" sz="quarter" idx="12"/>
          </p:nvPr>
        </p:nvSpPr>
        <p:spPr/>
        <p:txBody>
          <a:bodyPr/>
          <a:lstStyle/>
          <a:p>
            <a:fld id="{03CC835D-25FB-4089-9C19-C89BD53A3C1E}" type="slidenum">
              <a:rPr lang="en-US" smtClean="0"/>
              <a:t>‹#›</a:t>
            </a:fld>
            <a:endParaRPr lang="en-US"/>
          </a:p>
        </p:txBody>
      </p:sp>
    </p:spTree>
    <p:extLst>
      <p:ext uri="{BB962C8B-B14F-4D97-AF65-F5344CB8AC3E}">
        <p14:creationId xmlns:p14="http://schemas.microsoft.com/office/powerpoint/2010/main" val="202043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31867-7C08-46A4-8C0A-5C495C64A5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692366-4DC0-4BC9-A6E0-096813E8B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217D9-5DCE-4D6E-A85B-3EB1C5886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8967B-0D95-4522-BFED-C72363403BB7}" type="datetimeFigureOut">
              <a:rPr lang="en-US" smtClean="0"/>
              <a:t>3/31/2020</a:t>
            </a:fld>
            <a:endParaRPr lang="en-US"/>
          </a:p>
        </p:txBody>
      </p:sp>
      <p:sp>
        <p:nvSpPr>
          <p:cNvPr id="5" name="Footer Placeholder 4">
            <a:extLst>
              <a:ext uri="{FF2B5EF4-FFF2-40B4-BE49-F238E27FC236}">
                <a16:creationId xmlns:a16="http://schemas.microsoft.com/office/drawing/2014/main" id="{8FC88690-C4A8-4FA0-9B4C-CC09E1C69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181F8-C085-4F11-AD67-C21263B7A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C835D-25FB-4089-9C19-C89BD53A3C1E}" type="slidenum">
              <a:rPr lang="en-US" smtClean="0"/>
              <a:t>‹#›</a:t>
            </a:fld>
            <a:endParaRPr lang="en-US"/>
          </a:p>
        </p:txBody>
      </p:sp>
    </p:spTree>
    <p:extLst>
      <p:ext uri="{BB962C8B-B14F-4D97-AF65-F5344CB8AC3E}">
        <p14:creationId xmlns:p14="http://schemas.microsoft.com/office/powerpoint/2010/main" val="522187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45510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B749A-1F70-425B-ADD5-1EB1EA462B25}"/>
              </a:ext>
            </a:extLst>
          </p:cNvPr>
          <p:cNvSpPr>
            <a:spLocks noGrp="1"/>
          </p:cNvSpPr>
          <p:nvPr>
            <p:ph type="ctrTitle"/>
          </p:nvPr>
        </p:nvSpPr>
        <p:spPr>
          <a:xfrm>
            <a:off x="1155558" y="637762"/>
            <a:ext cx="9889797" cy="3574937"/>
          </a:xfrm>
        </p:spPr>
        <p:txBody>
          <a:bodyPr anchor="ctr">
            <a:normAutofit fontScale="90000"/>
          </a:bodyPr>
          <a:lstStyle/>
          <a:p>
            <a:pPr algn="l"/>
            <a:r>
              <a:rPr lang="zh-CN" altLang="en-US" sz="9600" dirty="0">
                <a:solidFill>
                  <a:schemeClr val="bg1"/>
                </a:solidFill>
              </a:rPr>
              <a:t>静态资源更新优化</a:t>
            </a:r>
            <a:br>
              <a:rPr lang="en-US" altLang="zh-CN" sz="9600" dirty="0">
                <a:solidFill>
                  <a:schemeClr val="bg1"/>
                </a:solidFill>
              </a:rPr>
            </a:br>
            <a:r>
              <a:rPr lang="zh-CN" altLang="en-US" sz="9600" dirty="0">
                <a:solidFill>
                  <a:schemeClr val="bg1"/>
                </a:solidFill>
              </a:rPr>
              <a:t>项目启动会</a:t>
            </a:r>
            <a:endParaRPr lang="en-US" sz="9600" dirty="0">
              <a:solidFill>
                <a:schemeClr val="bg1"/>
              </a:solidFill>
            </a:endParaRPr>
          </a:p>
        </p:txBody>
      </p:sp>
      <p:sp>
        <p:nvSpPr>
          <p:cNvPr id="27"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5"/>
            <a:ext cx="12191990" cy="2306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D255E64-87E6-4514-99E5-3874E4816EB3}"/>
              </a:ext>
            </a:extLst>
          </p:cNvPr>
          <p:cNvSpPr>
            <a:spLocks noGrp="1"/>
          </p:cNvSpPr>
          <p:nvPr>
            <p:ph type="subTitle" idx="1"/>
          </p:nvPr>
        </p:nvSpPr>
        <p:spPr>
          <a:xfrm>
            <a:off x="1155558" y="5126354"/>
            <a:ext cx="9544153" cy="1088177"/>
          </a:xfrm>
        </p:spPr>
        <p:txBody>
          <a:bodyPr anchor="t">
            <a:normAutofit/>
          </a:bodyPr>
          <a:lstStyle/>
          <a:p>
            <a:pPr algn="l"/>
            <a:r>
              <a:rPr lang="en-US" altLang="zh-CN" sz="4000" dirty="0"/>
              <a:t>2020</a:t>
            </a:r>
            <a:r>
              <a:rPr lang="zh-CN" altLang="en-US" sz="4000" dirty="0"/>
              <a:t>年</a:t>
            </a:r>
            <a:r>
              <a:rPr lang="en-US" altLang="zh-CN" sz="4000" dirty="0"/>
              <a:t>3</a:t>
            </a:r>
            <a:r>
              <a:rPr lang="zh-CN" altLang="en-US" sz="4000" dirty="0"/>
              <a:t>月</a:t>
            </a:r>
            <a:r>
              <a:rPr lang="en-US" altLang="zh-CN" sz="4000" dirty="0"/>
              <a:t>31</a:t>
            </a:r>
            <a:r>
              <a:rPr lang="zh-CN" altLang="en-US" sz="4000" dirty="0"/>
              <a:t>日</a:t>
            </a:r>
            <a:endParaRPr lang="en-US" sz="4000" dirty="0"/>
          </a:p>
        </p:txBody>
      </p:sp>
      <p:sp>
        <p:nvSpPr>
          <p:cNvPr id="28"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86650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05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zh-CN" altLang="en-US" sz="5400" kern="1200">
                <a:solidFill>
                  <a:srgbClr val="FFFFFF"/>
                </a:solidFill>
                <a:latin typeface="+mj-lt"/>
                <a:ea typeface="+mj-ea"/>
                <a:cs typeface="+mj-cs"/>
              </a:rPr>
              <a:t>工作任务项</a:t>
            </a:r>
            <a:endParaRPr lang="en-US" sz="5400" kern="1200">
              <a:solidFill>
                <a:srgbClr val="FFFFFF"/>
              </a:solidFill>
              <a:latin typeface="+mj-lt"/>
              <a:ea typeface="+mj-ea"/>
              <a:cs typeface="+mj-cs"/>
            </a:endParaRPr>
          </a:p>
        </p:txBody>
      </p:sp>
      <p:cxnSp>
        <p:nvCxnSpPr>
          <p:cNvPr id="23"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F44FC9CF-266D-41D8-8776-4490D89E7CDB}"/>
              </a:ext>
            </a:extLst>
          </p:cNvPr>
          <p:cNvGraphicFramePr>
            <a:graphicFrameLocks noGrp="1"/>
          </p:cNvGraphicFramePr>
          <p:nvPr>
            <p:extLst>
              <p:ext uri="{D42A27DB-BD31-4B8C-83A1-F6EECF244321}">
                <p14:modId xmlns:p14="http://schemas.microsoft.com/office/powerpoint/2010/main" val="667282906"/>
              </p:ext>
            </p:extLst>
          </p:nvPr>
        </p:nvGraphicFramePr>
        <p:xfrm>
          <a:off x="320040" y="2750061"/>
          <a:ext cx="11496831" cy="3517348"/>
        </p:xfrm>
        <a:graphic>
          <a:graphicData uri="http://schemas.openxmlformats.org/drawingml/2006/table">
            <a:tbl>
              <a:tblPr firstRow="1" bandRow="1">
                <a:tableStyleId>{9D7B26C5-4107-4FEC-AEDC-1716B250A1EF}</a:tableStyleId>
              </a:tblPr>
              <a:tblGrid>
                <a:gridCol w="419382">
                  <a:extLst>
                    <a:ext uri="{9D8B030D-6E8A-4147-A177-3AD203B41FA5}">
                      <a16:colId xmlns:a16="http://schemas.microsoft.com/office/drawing/2014/main" val="726132061"/>
                    </a:ext>
                  </a:extLst>
                </a:gridCol>
                <a:gridCol w="1010676">
                  <a:extLst>
                    <a:ext uri="{9D8B030D-6E8A-4147-A177-3AD203B41FA5}">
                      <a16:colId xmlns:a16="http://schemas.microsoft.com/office/drawing/2014/main" val="2091840945"/>
                    </a:ext>
                  </a:extLst>
                </a:gridCol>
                <a:gridCol w="543227">
                  <a:extLst>
                    <a:ext uri="{9D8B030D-6E8A-4147-A177-3AD203B41FA5}">
                      <a16:colId xmlns:a16="http://schemas.microsoft.com/office/drawing/2014/main" val="833731623"/>
                    </a:ext>
                  </a:extLst>
                </a:gridCol>
                <a:gridCol w="737176">
                  <a:extLst>
                    <a:ext uri="{9D8B030D-6E8A-4147-A177-3AD203B41FA5}">
                      <a16:colId xmlns:a16="http://schemas.microsoft.com/office/drawing/2014/main" val="182353375"/>
                    </a:ext>
                  </a:extLst>
                </a:gridCol>
                <a:gridCol w="737176">
                  <a:extLst>
                    <a:ext uri="{9D8B030D-6E8A-4147-A177-3AD203B41FA5}">
                      <a16:colId xmlns:a16="http://schemas.microsoft.com/office/drawing/2014/main" val="416256379"/>
                    </a:ext>
                  </a:extLst>
                </a:gridCol>
                <a:gridCol w="737176">
                  <a:extLst>
                    <a:ext uri="{9D8B030D-6E8A-4147-A177-3AD203B41FA5}">
                      <a16:colId xmlns:a16="http://schemas.microsoft.com/office/drawing/2014/main" val="1187790726"/>
                    </a:ext>
                  </a:extLst>
                </a:gridCol>
                <a:gridCol w="737176">
                  <a:extLst>
                    <a:ext uri="{9D8B030D-6E8A-4147-A177-3AD203B41FA5}">
                      <a16:colId xmlns:a16="http://schemas.microsoft.com/office/drawing/2014/main" val="1321609572"/>
                    </a:ext>
                  </a:extLst>
                </a:gridCol>
                <a:gridCol w="737176">
                  <a:extLst>
                    <a:ext uri="{9D8B030D-6E8A-4147-A177-3AD203B41FA5}">
                      <a16:colId xmlns:a16="http://schemas.microsoft.com/office/drawing/2014/main" val="3495284699"/>
                    </a:ext>
                  </a:extLst>
                </a:gridCol>
                <a:gridCol w="737176">
                  <a:extLst>
                    <a:ext uri="{9D8B030D-6E8A-4147-A177-3AD203B41FA5}">
                      <a16:colId xmlns:a16="http://schemas.microsoft.com/office/drawing/2014/main" val="112952452"/>
                    </a:ext>
                  </a:extLst>
                </a:gridCol>
                <a:gridCol w="697694">
                  <a:extLst>
                    <a:ext uri="{9D8B030D-6E8A-4147-A177-3AD203B41FA5}">
                      <a16:colId xmlns:a16="http://schemas.microsoft.com/office/drawing/2014/main" val="2014655732"/>
                    </a:ext>
                  </a:extLst>
                </a:gridCol>
                <a:gridCol w="697694">
                  <a:extLst>
                    <a:ext uri="{9D8B030D-6E8A-4147-A177-3AD203B41FA5}">
                      <a16:colId xmlns:a16="http://schemas.microsoft.com/office/drawing/2014/main" val="2370706809"/>
                    </a:ext>
                  </a:extLst>
                </a:gridCol>
                <a:gridCol w="697694">
                  <a:extLst>
                    <a:ext uri="{9D8B030D-6E8A-4147-A177-3AD203B41FA5}">
                      <a16:colId xmlns:a16="http://schemas.microsoft.com/office/drawing/2014/main" val="1983184979"/>
                    </a:ext>
                  </a:extLst>
                </a:gridCol>
                <a:gridCol w="697694">
                  <a:extLst>
                    <a:ext uri="{9D8B030D-6E8A-4147-A177-3AD203B41FA5}">
                      <a16:colId xmlns:a16="http://schemas.microsoft.com/office/drawing/2014/main" val="3290369472"/>
                    </a:ext>
                  </a:extLst>
                </a:gridCol>
                <a:gridCol w="562532">
                  <a:extLst>
                    <a:ext uri="{9D8B030D-6E8A-4147-A177-3AD203B41FA5}">
                      <a16:colId xmlns:a16="http://schemas.microsoft.com/office/drawing/2014/main" val="2171434476"/>
                    </a:ext>
                  </a:extLst>
                </a:gridCol>
                <a:gridCol w="50800">
                  <a:extLst>
                    <a:ext uri="{9D8B030D-6E8A-4147-A177-3AD203B41FA5}">
                      <a16:colId xmlns:a16="http://schemas.microsoft.com/office/drawing/2014/main" val="2471383238"/>
                    </a:ext>
                  </a:extLst>
                </a:gridCol>
                <a:gridCol w="84362">
                  <a:extLst>
                    <a:ext uri="{9D8B030D-6E8A-4147-A177-3AD203B41FA5}">
                      <a16:colId xmlns:a16="http://schemas.microsoft.com/office/drawing/2014/main" val="4092517571"/>
                    </a:ext>
                  </a:extLst>
                </a:gridCol>
                <a:gridCol w="697694">
                  <a:extLst>
                    <a:ext uri="{9D8B030D-6E8A-4147-A177-3AD203B41FA5}">
                      <a16:colId xmlns:a16="http://schemas.microsoft.com/office/drawing/2014/main" val="1382761013"/>
                    </a:ext>
                  </a:extLst>
                </a:gridCol>
                <a:gridCol w="914326">
                  <a:extLst>
                    <a:ext uri="{9D8B030D-6E8A-4147-A177-3AD203B41FA5}">
                      <a16:colId xmlns:a16="http://schemas.microsoft.com/office/drawing/2014/main" val="370556034"/>
                    </a:ext>
                  </a:extLst>
                </a:gridCol>
              </a:tblGrid>
              <a:tr h="516142">
                <a:tc>
                  <a:txBody>
                    <a:bodyPr/>
                    <a:lstStyle/>
                    <a:p>
                      <a:pPr algn="l" fontAlgn="b"/>
                      <a:r>
                        <a:rPr lang="zh-CN" altLang="en-US" sz="1500" u="none" strike="noStrike">
                          <a:effectLst/>
                        </a:rPr>
                        <a:t>序号</a:t>
                      </a:r>
                      <a:endParaRPr lang="zh-CN" altLang="en-US" sz="1500" b="0" i="0" u="none" strike="noStrike">
                        <a:solidFill>
                          <a:srgbClr val="000000"/>
                        </a:solidFill>
                        <a:effectLst/>
                        <a:latin typeface="Calibri" panose="020F0502020204030204" pitchFamily="34" charset="0"/>
                      </a:endParaRPr>
                    </a:p>
                  </a:txBody>
                  <a:tcPr marL="5993" marR="5993" marT="5993" marB="0" anchor="b"/>
                </a:tc>
                <a:tc gridSpan="2">
                  <a:txBody>
                    <a:bodyPr/>
                    <a:lstStyle/>
                    <a:p>
                      <a:pPr algn="l" fontAlgn="b"/>
                      <a:r>
                        <a:rPr lang="zh-CN" altLang="en-US" sz="1500" u="none" strike="noStrike" dirty="0">
                          <a:effectLst/>
                        </a:rPr>
                        <a:t>任务项</a:t>
                      </a:r>
                      <a:endParaRPr lang="zh-CN" altLang="en-US" sz="15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zh-CN" altLang="en-US" sz="1500" u="none" strike="noStrike">
                          <a:effectLst/>
                        </a:rPr>
                        <a:t>开发资源</a:t>
                      </a:r>
                      <a:endParaRPr lang="zh-CN" altLang="en-US" sz="15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146870627"/>
                  </a:ext>
                </a:extLst>
              </a:tr>
              <a:tr h="230862">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5993" marR="5993" marT="5993" marB="0" anchor="b"/>
                </a:tc>
                <a:tc gridSpan="16">
                  <a:txBody>
                    <a:bodyPr/>
                    <a:lstStyle/>
                    <a:p>
                      <a:pPr algn="l" fontAlgn="b"/>
                      <a:r>
                        <a:rPr lang="zh-CN" altLang="en-US" sz="1200" u="none" strike="noStrike">
                          <a:effectLst/>
                        </a:rPr>
                        <a:t>把旗舰店代码从</a:t>
                      </a:r>
                      <a:r>
                        <a:rPr lang="en-US" sz="1200" u="none" strike="noStrike">
                          <a:effectLst/>
                        </a:rPr>
                        <a:t>superwidget</a:t>
                      </a:r>
                      <a:r>
                        <a:rPr lang="zh-CN" altLang="en-US" sz="1200" u="none" strike="noStrike">
                          <a:effectLst/>
                        </a:rPr>
                        <a:t>的目录中转移到</a:t>
                      </a:r>
                      <a:r>
                        <a:rPr lang="en-US" altLang="zh-CN" sz="1200" u="none" strike="noStrike">
                          <a:effectLst/>
                        </a:rPr>
                        <a:t>@</a:t>
                      </a:r>
                      <a:r>
                        <a:rPr lang="en-US" sz="1200" u="none" strike="noStrike">
                          <a:effectLst/>
                        </a:rPr>
                        <a:t>open</a:t>
                      </a:r>
                      <a:r>
                        <a:rPr lang="zh-CN" altLang="en-US" sz="1200" u="none" strike="noStrike">
                          <a:effectLst/>
                        </a:rPr>
                        <a:t>的目录下，原先在</a:t>
                      </a:r>
                      <a:r>
                        <a:rPr lang="en-US" sz="1200" u="none" strike="noStrike">
                          <a:effectLst/>
                        </a:rPr>
                        <a:t>superwidget</a:t>
                      </a:r>
                      <a:r>
                        <a:rPr lang="zh-CN" altLang="en-US" sz="1200" u="none" strike="noStrike">
                          <a:effectLst/>
                        </a:rPr>
                        <a:t>目录下的</a:t>
                      </a:r>
                      <a:r>
                        <a:rPr lang="en-US" sz="1200" u="none" strike="noStrike">
                          <a:effectLst/>
                        </a:rPr>
                        <a:t>async</a:t>
                      </a:r>
                      <a:r>
                        <a:rPr lang="zh-CN" altLang="en-US" sz="1200" u="none" strike="noStrike">
                          <a:effectLst/>
                        </a:rPr>
                        <a:t>的关于旗舰店的代码转移到</a:t>
                      </a:r>
                      <a:r>
                        <a:rPr lang="en-US" sz="1200" u="none" strike="noStrike">
                          <a:effectLst/>
                        </a:rPr>
                        <a:t>superwidget</a:t>
                      </a:r>
                      <a:r>
                        <a:rPr lang="zh-CN" altLang="en-US" sz="1200" u="none" strike="noStrike">
                          <a:effectLst/>
                        </a:rPr>
                        <a:t>的</a:t>
                      </a:r>
                      <a:r>
                        <a:rPr lang="en-US" sz="1200" u="none" strike="noStrike">
                          <a:effectLst/>
                        </a:rPr>
                        <a:t>module</a:t>
                      </a:r>
                      <a:r>
                        <a:rPr lang="zh-CN" altLang="en-US" sz="1200" u="none" strike="noStrike">
                          <a:effectLst/>
                        </a:rPr>
                        <a:t>下</a:t>
                      </a:r>
                      <a:endParaRPr lang="zh-CN" alt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NRMB</a:t>
                      </a:r>
                      <a:r>
                        <a:rPr lang="zh-CN" altLang="en-US" sz="1200" u="none" strike="noStrike">
                          <a:effectLst/>
                        </a:rPr>
                        <a:t>前端</a:t>
                      </a:r>
                      <a:endParaRPr lang="zh-CN" alt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816378627"/>
                  </a:ext>
                </a:extLst>
              </a:tr>
              <a:tr h="230862">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5993" marR="5993" marT="5993" marB="0" anchor="b"/>
                </a:tc>
                <a:tc gridSpan="16">
                  <a:txBody>
                    <a:bodyPr/>
                    <a:lstStyle/>
                    <a:p>
                      <a:pPr algn="l" fontAlgn="b"/>
                      <a:r>
                        <a:rPr lang="zh-CN" altLang="en-US" sz="1200" u="none" strike="noStrike">
                          <a:effectLst/>
                        </a:rPr>
                        <a:t>修改所有项目的</a:t>
                      </a:r>
                      <a:r>
                        <a:rPr lang="en-US" sz="1200" u="none" strike="noStrike">
                          <a:effectLst/>
                        </a:rPr>
                        <a:t>package.json</a:t>
                      </a:r>
                      <a:r>
                        <a:rPr lang="zh-CN" altLang="en-US" sz="1200" u="none" strike="noStrike">
                          <a:effectLst/>
                        </a:rPr>
                        <a:t>文件，在</a:t>
                      </a:r>
                      <a:r>
                        <a:rPr lang="en-US" sz="1200" u="none" strike="noStrike">
                          <a:effectLst/>
                        </a:rPr>
                        <a:t>package.json</a:t>
                      </a:r>
                      <a:r>
                        <a:rPr lang="zh-CN" altLang="en-US" sz="1200" u="none" strike="noStrike">
                          <a:effectLst/>
                        </a:rPr>
                        <a:t>的</a:t>
                      </a:r>
                      <a:r>
                        <a:rPr lang="en-US" sz="1200" u="none" strike="noStrike">
                          <a:effectLst/>
                        </a:rPr>
                        <a:t>nrmbConfig</a:t>
                      </a:r>
                      <a:r>
                        <a:rPr lang="zh-CN" altLang="en-US" sz="1200" u="none" strike="noStrike">
                          <a:effectLst/>
                        </a:rPr>
                        <a:t>节点下增加 </a:t>
                      </a:r>
                      <a:r>
                        <a:rPr lang="en-US" sz="1200" u="none" strike="noStrike">
                          <a:effectLst/>
                        </a:rPr>
                        <a:t>tag </a:t>
                      </a:r>
                      <a:r>
                        <a:rPr lang="zh-CN" altLang="en-US" sz="1200" u="none" strike="noStrike">
                          <a:effectLst/>
                        </a:rPr>
                        <a:t>属性存放类似 </a:t>
                      </a:r>
                      <a:r>
                        <a:rPr lang="en-US" altLang="zh-CN" sz="1200" u="none" strike="noStrike">
                          <a:effectLst/>
                        </a:rPr>
                        <a:t>['</a:t>
                      </a:r>
                      <a:r>
                        <a:rPr lang="en-US" sz="1200" u="none" strike="noStrike">
                          <a:effectLst/>
                        </a:rPr>
                        <a:t>wg1', 'wg2'] </a:t>
                      </a:r>
                      <a:r>
                        <a:rPr lang="zh-CN" altLang="en-US" sz="1200" u="none" strike="noStrike">
                          <a:effectLst/>
                        </a:rPr>
                        <a:t>信息，需要整理出项目</a:t>
                      </a:r>
                      <a:r>
                        <a:rPr lang="en-US" sz="1200" u="none" strike="noStrike">
                          <a:effectLst/>
                        </a:rPr>
                        <a:t>widget</a:t>
                      </a:r>
                      <a:r>
                        <a:rPr lang="zh-CN" altLang="en-US" sz="1200" u="none" strike="noStrike">
                          <a:effectLst/>
                        </a:rPr>
                        <a:t>和权限关系</a:t>
                      </a:r>
                      <a:endParaRPr lang="zh-CN" alt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NRMB</a:t>
                      </a:r>
                      <a:r>
                        <a:rPr lang="zh-CN" altLang="en-US" sz="1200" u="none" strike="noStrike">
                          <a:effectLst/>
                        </a:rPr>
                        <a:t>前端</a:t>
                      </a:r>
                      <a:endParaRPr lang="zh-CN" alt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851530431"/>
                  </a:ext>
                </a:extLst>
              </a:tr>
              <a:tr h="230862">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5993" marR="5993" marT="5993" marB="0" anchor="b"/>
                </a:tc>
                <a:tc gridSpan="13">
                  <a:txBody>
                    <a:bodyPr/>
                    <a:lstStyle/>
                    <a:p>
                      <a:pPr algn="l" fontAlgn="b"/>
                      <a:r>
                        <a:rPr lang="zh-CN" altLang="en-US" sz="1200" u="none" strike="noStrike">
                          <a:effectLst/>
                        </a:rPr>
                        <a:t>修改</a:t>
                      </a:r>
                      <a:r>
                        <a:rPr lang="en-US" sz="1200" u="none" strike="noStrike">
                          <a:effectLst/>
                        </a:rPr>
                        <a:t>version_file.js</a:t>
                      </a:r>
                      <a:r>
                        <a:rPr lang="zh-CN" altLang="en-US" sz="1200" u="none" strike="noStrike">
                          <a:effectLst/>
                        </a:rPr>
                        <a:t>脚本，自动产生</a:t>
                      </a:r>
                      <a:r>
                        <a:rPr lang="en-US" sz="1200" u="none" strike="noStrike">
                          <a:effectLst/>
                        </a:rPr>
                        <a:t>async</a:t>
                      </a:r>
                      <a:r>
                        <a:rPr lang="zh-CN" altLang="en-US" sz="1200" u="none" strike="noStrike">
                          <a:effectLst/>
                        </a:rPr>
                        <a:t>的文件，以及对应</a:t>
                      </a:r>
                      <a:r>
                        <a:rPr lang="en-US" sz="1200" u="none" strike="noStrike">
                          <a:effectLst/>
                        </a:rPr>
                        <a:t>tbs,ndm,odm</a:t>
                      </a:r>
                      <a:r>
                        <a:rPr lang="zh-CN" altLang="en-US" sz="1200" u="none" strike="noStrike">
                          <a:effectLst/>
                        </a:rPr>
                        <a:t>等目录的</a:t>
                      </a:r>
                      <a:r>
                        <a:rPr lang="en-US" altLang="zh-CN" sz="1200" u="none" strike="noStrike">
                          <a:effectLst/>
                        </a:rPr>
                        <a:t>@</a:t>
                      </a:r>
                      <a:r>
                        <a:rPr lang="en-US" sz="1200" u="none" strike="noStrike">
                          <a:effectLst/>
                        </a:rPr>
                        <a:t>tbs.json,@ndm.json</a:t>
                      </a:r>
                      <a:r>
                        <a:rPr lang="zh-CN" altLang="en-US" sz="1200" u="none" strike="noStrike">
                          <a:effectLst/>
                        </a:rPr>
                        <a:t>等文件</a:t>
                      </a:r>
                      <a:endParaRPr lang="zh-CN" alt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NRMB</a:t>
                      </a:r>
                      <a:r>
                        <a:rPr lang="zh-CN" altLang="en-US" sz="1200" u="none" strike="noStrike">
                          <a:effectLst/>
                        </a:rPr>
                        <a:t>前端</a:t>
                      </a:r>
                      <a:endParaRPr lang="zh-CN" alt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151689190"/>
                  </a:ext>
                </a:extLst>
              </a:tr>
              <a:tr h="230862">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5993" marR="5993" marT="5993" marB="0" anchor="b"/>
                </a:tc>
                <a:tc gridSpan="4">
                  <a:txBody>
                    <a:bodyPr/>
                    <a:lstStyle/>
                    <a:p>
                      <a:pPr algn="l" fontAlgn="b"/>
                      <a:r>
                        <a:rPr lang="zh-CN" altLang="en-US" sz="1200" u="none" strike="noStrike">
                          <a:effectLst/>
                        </a:rPr>
                        <a:t>将发版脚本合并为一个脚本</a:t>
                      </a:r>
                      <a:endParaRPr lang="zh-CN" alt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NRMB</a:t>
                      </a:r>
                      <a:r>
                        <a:rPr lang="zh-CN" altLang="en-US" sz="1200" u="none" strike="noStrike">
                          <a:effectLst/>
                        </a:rPr>
                        <a:t>前端</a:t>
                      </a:r>
                      <a:endParaRPr lang="zh-CN" alt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1370286985"/>
                  </a:ext>
                </a:extLst>
              </a:tr>
              <a:tr h="230862">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5993" marR="5993" marT="5993" marB="0" anchor="b"/>
                </a:tc>
                <a:tc gridSpan="13">
                  <a:txBody>
                    <a:bodyPr/>
                    <a:lstStyle/>
                    <a:p>
                      <a:pPr algn="l" fontAlgn="b"/>
                      <a:r>
                        <a:rPr lang="zh-CN" altLang="en-US" sz="1200" u="none" strike="noStrike" dirty="0">
                          <a:effectLst/>
                        </a:rPr>
                        <a:t>修改发版脚本，判断新编译打包的文件是否与现有的仓库文件一致，如果不一致发布新版，一致就不做处理，使用合并后的发版脚本</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zh-CN" altLang="en-US" sz="1200" u="none" strike="noStrike">
                          <a:effectLst/>
                        </a:rPr>
                        <a:t>配置组</a:t>
                      </a:r>
                      <a:endParaRPr lang="zh-CN" alt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3489880230"/>
                  </a:ext>
                </a:extLst>
              </a:tr>
              <a:tr h="230862">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zh-CN" altLang="en-US" sz="1200" u="none" strike="noStrike">
                          <a:effectLst/>
                        </a:rPr>
                        <a:t>修改客户端自动更新程序</a:t>
                      </a:r>
                      <a:endParaRPr lang="zh-CN" alt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zh-CN" altLang="en-US" sz="1200" u="none" strike="noStrike">
                          <a:effectLst/>
                        </a:rPr>
                        <a:t>客户端</a:t>
                      </a:r>
                      <a:endParaRPr lang="zh-CN" alt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968064083"/>
                  </a:ext>
                </a:extLst>
              </a:tr>
              <a:tr h="23086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gridSpan="7">
                  <a:txBody>
                    <a:bodyPr/>
                    <a:lstStyle/>
                    <a:p>
                      <a:pPr algn="l" fontAlgn="b"/>
                      <a:r>
                        <a:rPr lang="en-US" altLang="zh-CN" sz="1200" u="none" strike="noStrike" dirty="0">
                          <a:effectLst/>
                        </a:rPr>
                        <a:t>6.1 </a:t>
                      </a:r>
                      <a:r>
                        <a:rPr lang="zh-CN" altLang="en-US" sz="1200" u="none" strike="noStrike" dirty="0">
                          <a:effectLst/>
                        </a:rPr>
                        <a:t>需要在用户输入用户代码后调用新开发的</a:t>
                      </a:r>
                      <a:r>
                        <a:rPr lang="en-US" altLang="zh-CN" sz="1200" u="none" strike="noStrike" dirty="0" err="1">
                          <a:effectLst/>
                        </a:rPr>
                        <a:t>api</a:t>
                      </a:r>
                      <a:r>
                        <a:rPr lang="zh-CN" altLang="en-US" sz="1200" u="none" strike="noStrike" dirty="0">
                          <a:effectLst/>
                        </a:rPr>
                        <a:t>获取到</a:t>
                      </a:r>
                      <a:r>
                        <a:rPr lang="en-US" altLang="zh-CN" sz="1200" u="none" strike="noStrike" dirty="0">
                          <a:effectLst/>
                        </a:rPr>
                        <a:t>widget</a:t>
                      </a:r>
                      <a:r>
                        <a:rPr lang="zh-CN" altLang="en-US" sz="1200" u="none" strike="noStrike" dirty="0">
                          <a:effectLst/>
                        </a:rPr>
                        <a:t>的权限列表</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3531992594"/>
                  </a:ext>
                </a:extLst>
              </a:tr>
              <a:tr h="23086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gridSpan="8">
                  <a:txBody>
                    <a:bodyPr/>
                    <a:lstStyle/>
                    <a:p>
                      <a:pPr algn="l" fontAlgn="b"/>
                      <a:r>
                        <a:rPr lang="en-US" altLang="zh-CN" sz="1200" u="none" strike="noStrike" dirty="0">
                          <a:effectLst/>
                        </a:rPr>
                        <a:t>6.2 </a:t>
                      </a:r>
                      <a:r>
                        <a:rPr lang="zh-CN" altLang="en-US" sz="1200" u="none" strike="noStrike" dirty="0">
                          <a:effectLst/>
                        </a:rPr>
                        <a:t>对比</a:t>
                      </a:r>
                      <a:r>
                        <a:rPr lang="en-US" sz="1200" u="none" strike="noStrike" dirty="0">
                          <a:effectLst/>
                        </a:rPr>
                        <a:t>widget</a:t>
                      </a:r>
                      <a:r>
                        <a:rPr lang="zh-CN" altLang="en-US" sz="1200" u="none" strike="noStrike" dirty="0">
                          <a:effectLst/>
                        </a:rPr>
                        <a:t>的权限列表和服务端的</a:t>
                      </a:r>
                      <a:r>
                        <a:rPr lang="en-US" altLang="zh-CN" sz="1200" u="none" strike="noStrike" dirty="0">
                          <a:effectLst/>
                        </a:rPr>
                        <a:t>@</a:t>
                      </a:r>
                      <a:r>
                        <a:rPr lang="en-US" sz="1200" u="none" strike="noStrike" dirty="0" err="1">
                          <a:effectLst/>
                        </a:rPr>
                        <a:t>tbs.json</a:t>
                      </a:r>
                      <a:r>
                        <a:rPr lang="zh-CN" altLang="en-US" sz="1200" u="none" strike="noStrike" dirty="0">
                          <a:effectLst/>
                        </a:rPr>
                        <a:t>文件，生成本地的</a:t>
                      </a:r>
                      <a:r>
                        <a:rPr lang="en-US" altLang="zh-CN" sz="1200" u="none" strike="noStrike" dirty="0">
                          <a:effectLst/>
                        </a:rPr>
                        <a:t>@</a:t>
                      </a:r>
                      <a:r>
                        <a:rPr lang="en-US" sz="1200" u="none" strike="noStrike" dirty="0" err="1">
                          <a:effectLst/>
                        </a:rPr>
                        <a:t>tbs.json</a:t>
                      </a:r>
                      <a:r>
                        <a:rPr lang="zh-CN" altLang="en-US" sz="1200" u="none" strike="noStrike" dirty="0">
                          <a:effectLst/>
                        </a:rPr>
                        <a:t>等文件</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1413346675"/>
                  </a:ext>
                </a:extLst>
              </a:tr>
              <a:tr h="23086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gridSpan="5">
                  <a:txBody>
                    <a:bodyPr/>
                    <a:lstStyle/>
                    <a:p>
                      <a:pPr algn="l" fontAlgn="b"/>
                      <a:r>
                        <a:rPr lang="en-US" altLang="zh-CN" sz="1200" u="none" strike="noStrike" dirty="0">
                          <a:effectLst/>
                        </a:rPr>
                        <a:t>6.3 </a:t>
                      </a:r>
                      <a:r>
                        <a:rPr lang="zh-CN" altLang="en-US" sz="1200" u="none" strike="noStrike" dirty="0">
                          <a:effectLst/>
                        </a:rPr>
                        <a:t>需要删除本地不在</a:t>
                      </a:r>
                      <a:r>
                        <a:rPr lang="en-US" altLang="zh-CN" sz="1200" u="none" strike="noStrike" dirty="0">
                          <a:effectLst/>
                        </a:rPr>
                        <a:t>@</a:t>
                      </a:r>
                      <a:r>
                        <a:rPr lang="en-US" sz="1200" u="none" strike="noStrike" dirty="0" err="1">
                          <a:effectLst/>
                        </a:rPr>
                        <a:t>tbs.json</a:t>
                      </a:r>
                      <a:r>
                        <a:rPr lang="zh-CN" altLang="en-US" sz="1200" u="none" strike="noStrike" dirty="0">
                          <a:effectLst/>
                        </a:rPr>
                        <a:t>等配置中的文件</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05329985"/>
                  </a:ext>
                </a:extLst>
              </a:tr>
              <a:tr h="23086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gridSpan="6">
                  <a:txBody>
                    <a:bodyPr/>
                    <a:lstStyle/>
                    <a:p>
                      <a:pPr algn="l" fontAlgn="b"/>
                      <a:r>
                        <a:rPr lang="en-US" altLang="zh-CN" sz="1200" u="none" strike="noStrike" dirty="0">
                          <a:effectLst/>
                        </a:rPr>
                        <a:t>6.4 </a:t>
                      </a:r>
                      <a:r>
                        <a:rPr lang="zh-CN" altLang="en-US" sz="1200" u="none" strike="noStrike" dirty="0">
                          <a:effectLst/>
                        </a:rPr>
                        <a:t>从远程静态资源服务器下载与原版本不一致的静态文件</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660789925"/>
                  </a:ext>
                </a:extLst>
              </a:tr>
              <a:tr h="23086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gridSpan="6">
                  <a:txBody>
                    <a:bodyPr/>
                    <a:lstStyle/>
                    <a:p>
                      <a:pPr algn="l" fontAlgn="b"/>
                      <a:r>
                        <a:rPr lang="en-US" altLang="zh-CN" sz="1200" u="none" strike="noStrike" dirty="0">
                          <a:effectLst/>
                        </a:rPr>
                        <a:t>6.5 </a:t>
                      </a:r>
                      <a:r>
                        <a:rPr lang="zh-CN" altLang="en-US" sz="1200" u="none" strike="noStrike" dirty="0">
                          <a:effectLst/>
                        </a:rPr>
                        <a:t>在</a:t>
                      </a:r>
                      <a:r>
                        <a:rPr lang="en-US" sz="1200" u="none" strike="noStrike" dirty="0">
                          <a:effectLst/>
                        </a:rPr>
                        <a:t>index.html</a:t>
                      </a:r>
                      <a:r>
                        <a:rPr lang="zh-CN" altLang="en-US" sz="1200" u="none" strike="noStrike" dirty="0">
                          <a:effectLst/>
                        </a:rPr>
                        <a:t>的文件加上固定的</a:t>
                      </a:r>
                      <a:r>
                        <a:rPr lang="en-US" sz="1200" u="none" strike="noStrike" dirty="0">
                          <a:effectLst/>
                        </a:rPr>
                        <a:t>async.js</a:t>
                      </a:r>
                      <a:r>
                        <a:rPr lang="zh-CN" altLang="en-US" sz="1200" u="none" strike="noStrike" dirty="0">
                          <a:effectLst/>
                        </a:rPr>
                        <a:t>文件的引用</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415003274"/>
                  </a:ext>
                </a:extLst>
              </a:tr>
              <a:tr h="230862">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5993" marR="5993" marT="5993" marB="0" anchor="b"/>
                </a:tc>
                <a:tc gridSpan="5">
                  <a:txBody>
                    <a:bodyPr/>
                    <a:lstStyle/>
                    <a:p>
                      <a:pPr algn="l" fontAlgn="b"/>
                      <a:r>
                        <a:rPr lang="en-US" altLang="zh-CN" sz="1200" u="none" strike="noStrike" dirty="0">
                          <a:effectLst/>
                        </a:rPr>
                        <a:t>6.6 </a:t>
                      </a:r>
                      <a:r>
                        <a:rPr lang="zh-CN" altLang="en-US" sz="1200" u="none" strike="noStrike" dirty="0">
                          <a:effectLst/>
                        </a:rPr>
                        <a:t>自动更新在没有</a:t>
                      </a:r>
                      <a:r>
                        <a:rPr lang="en-US" altLang="zh-CN" sz="1200" u="none" strike="noStrike" dirty="0">
                          <a:effectLst/>
                        </a:rPr>
                        <a:t>@</a:t>
                      </a:r>
                      <a:r>
                        <a:rPr lang="en-US" sz="1200" u="none" strike="noStrike" dirty="0" err="1">
                          <a:effectLst/>
                        </a:rPr>
                        <a:t>chat.json</a:t>
                      </a:r>
                      <a:r>
                        <a:rPr lang="zh-CN" altLang="en-US" sz="1200" u="none" strike="noStrike" dirty="0">
                          <a:effectLst/>
                        </a:rPr>
                        <a:t>文件时也不会报错</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2167773467"/>
                  </a:ext>
                </a:extLst>
              </a:tr>
              <a:tr h="230862">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5993" marR="5993" marT="5993" marB="0" anchor="b"/>
                </a:tc>
                <a:tc gridSpan="6">
                  <a:txBody>
                    <a:bodyPr/>
                    <a:lstStyle/>
                    <a:p>
                      <a:pPr algn="l" fontAlgn="b"/>
                      <a:r>
                        <a:rPr lang="zh-CN" altLang="en-US" sz="1200" u="none" strike="noStrike">
                          <a:effectLst/>
                        </a:rPr>
                        <a:t>创建新的接口，传入用户代码，返回</a:t>
                      </a:r>
                      <a:r>
                        <a:rPr lang="en-US" altLang="zh-CN" sz="1200" u="none" strike="noStrike">
                          <a:effectLst/>
                        </a:rPr>
                        <a:t>widget</a:t>
                      </a:r>
                      <a:r>
                        <a:rPr lang="zh-CN" altLang="en-US" sz="1200" u="none" strike="noStrike">
                          <a:effectLst/>
                        </a:rPr>
                        <a:t>权限列表</a:t>
                      </a:r>
                      <a:endParaRPr lang="zh-CN" alt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gridSpan="3">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hMerge="1">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5993" marR="5993" marT="5993"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5993" marR="5993" marT="5993" marB="0" anchor="b"/>
                </a:tc>
                <a:tc>
                  <a:txBody>
                    <a:bodyPr/>
                    <a:lstStyle/>
                    <a:p>
                      <a:pPr algn="l" fontAlgn="b"/>
                      <a:r>
                        <a:rPr lang="zh-CN" altLang="en-US" sz="1200" u="none" strike="noStrike" dirty="0">
                          <a:effectLst/>
                        </a:rPr>
                        <a:t>服务端</a:t>
                      </a:r>
                      <a:endParaRPr lang="zh-CN" altLang="en-US" sz="1200" b="0" i="0" u="none" strike="noStrike" dirty="0">
                        <a:solidFill>
                          <a:srgbClr val="000000"/>
                        </a:solidFill>
                        <a:effectLst/>
                        <a:latin typeface="Calibri" panose="020F0502020204030204" pitchFamily="34" charset="0"/>
                      </a:endParaRPr>
                    </a:p>
                  </a:txBody>
                  <a:tcPr marL="5993" marR="5993" marT="5993" marB="0" anchor="b"/>
                </a:tc>
                <a:extLst>
                  <a:ext uri="{0D108BD9-81ED-4DB2-BD59-A6C34878D82A}">
                    <a16:rowId xmlns:a16="http://schemas.microsoft.com/office/drawing/2014/main" val="3274592507"/>
                  </a:ext>
                </a:extLst>
              </a:tr>
            </a:tbl>
          </a:graphicData>
        </a:graphic>
      </p:graphicFrame>
    </p:spTree>
    <p:extLst>
      <p:ext uri="{BB962C8B-B14F-4D97-AF65-F5344CB8AC3E}">
        <p14:creationId xmlns:p14="http://schemas.microsoft.com/office/powerpoint/2010/main" val="111740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技术栈</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3">
            <a:extLst>
              <a:ext uri="{FF2B5EF4-FFF2-40B4-BE49-F238E27FC236}">
                <a16:creationId xmlns:a16="http://schemas.microsoft.com/office/drawing/2014/main" id="{2183CF62-F9FF-4796-8036-8C7FA767D3BC}"/>
              </a:ext>
            </a:extLst>
          </p:cNvPr>
          <p:cNvGraphicFramePr>
            <a:graphicFrameLocks noGrp="1"/>
          </p:cNvGraphicFramePr>
          <p:nvPr>
            <p:ph idx="1"/>
            <p:extLst>
              <p:ext uri="{D42A27DB-BD31-4B8C-83A1-F6EECF244321}">
                <p14:modId xmlns:p14="http://schemas.microsoft.com/office/powerpoint/2010/main" val="2329376778"/>
              </p:ext>
            </p:extLst>
          </p:nvPr>
        </p:nvGraphicFramePr>
        <p:xfrm>
          <a:off x="838200" y="3429000"/>
          <a:ext cx="10515600" cy="3383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90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项目背景</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F3B717D-E594-477D-9538-2704A7D4F40B}"/>
              </a:ext>
            </a:extLst>
          </p:cNvPr>
          <p:cNvSpPr txBox="1"/>
          <p:nvPr/>
        </p:nvSpPr>
        <p:spPr>
          <a:xfrm>
            <a:off x="1070466" y="3481480"/>
            <a:ext cx="9781330" cy="2231316"/>
          </a:xfrm>
          <a:prstGeom prst="rect">
            <a:avLst/>
          </a:prstGeom>
          <a:noFill/>
        </p:spPr>
        <p:txBody>
          <a:bodyPr wrap="square" rtlCol="0">
            <a:spAutoFit/>
          </a:bodyPr>
          <a:lstStyle/>
          <a:p>
            <a:pPr>
              <a:lnSpc>
                <a:spcPct val="200000"/>
              </a:lnSpc>
            </a:pPr>
            <a:r>
              <a:rPr lang="zh-CN" altLang="en-US" dirty="0"/>
              <a:t>随着新本币前端项目的不断深入，原静态资源的粗放式更新方式已无法满足新本币日益突出的精细化、快速迭代，增量发布的需求。针对当前静态资源的更新方式，我们建议在继续沿用原自动更新接口的同时，进行一系列的技术</a:t>
            </a:r>
            <a:r>
              <a:rPr lang="zh-CN" altLang="en-US"/>
              <a:t>改进，将</a:t>
            </a:r>
            <a:r>
              <a:rPr lang="zh-CN" altLang="en-US" dirty="0"/>
              <a:t>的原先的低容错、高耦合、全量发布的模式转变为高容错、低耦合、增量发布的新模式，新模式将更加便于灰度发布的落地与推广。</a:t>
            </a:r>
            <a:endParaRPr lang="en-US" dirty="0"/>
          </a:p>
        </p:txBody>
      </p:sp>
    </p:spTree>
    <p:extLst>
      <p:ext uri="{BB962C8B-B14F-4D97-AF65-F5344CB8AC3E}">
        <p14:creationId xmlns:p14="http://schemas.microsoft.com/office/powerpoint/2010/main" val="323744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项目特点</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Diagram 5">
            <a:extLst>
              <a:ext uri="{FF2B5EF4-FFF2-40B4-BE49-F238E27FC236}">
                <a16:creationId xmlns:a16="http://schemas.microsoft.com/office/drawing/2014/main" id="{6C180470-BFCB-417D-A04A-535D02C88D99}"/>
              </a:ext>
            </a:extLst>
          </p:cNvPr>
          <p:cNvGraphicFramePr/>
          <p:nvPr>
            <p:extLst>
              <p:ext uri="{D42A27DB-BD31-4B8C-83A1-F6EECF244321}">
                <p14:modId xmlns:p14="http://schemas.microsoft.com/office/powerpoint/2010/main" val="3904069016"/>
              </p:ext>
            </p:extLst>
          </p:nvPr>
        </p:nvGraphicFramePr>
        <p:xfrm>
          <a:off x="1665111" y="195015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041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第三方静态资源剥离</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9C6F57CF-27E6-4F07-B31B-4C0E8C6A41C4}"/>
              </a:ext>
            </a:extLst>
          </p:cNvPr>
          <p:cNvGrpSpPr/>
          <p:nvPr/>
        </p:nvGrpSpPr>
        <p:grpSpPr>
          <a:xfrm>
            <a:off x="1999640" y="3656264"/>
            <a:ext cx="9407520" cy="985008"/>
            <a:chOff x="0" y="0"/>
            <a:chExt cx="5143410" cy="538480"/>
          </a:xfrm>
        </p:grpSpPr>
        <p:sp>
          <p:nvSpPr>
            <p:cNvPr id="12" name="Rectangle 11">
              <a:extLst>
                <a:ext uri="{FF2B5EF4-FFF2-40B4-BE49-F238E27FC236}">
                  <a16:creationId xmlns:a16="http://schemas.microsoft.com/office/drawing/2014/main" id="{0B2FFCFE-89A4-4A31-9480-FAE0FDCC793E}"/>
                </a:ext>
              </a:extLst>
            </p:cNvPr>
            <p:cNvSpPr/>
            <p:nvPr/>
          </p:nvSpPr>
          <p:spPr>
            <a:xfrm>
              <a:off x="0" y="0"/>
              <a:ext cx="772795" cy="53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zh-CN" altLang="en-US" sz="1600" dirty="0">
                  <a:effectLst/>
                  <a:ea typeface="DengXian" panose="02010600030101010101" pitchFamily="2" charset="-122"/>
                  <a:cs typeface="Times New Roman" panose="02020603050405020304" pitchFamily="18" charset="0"/>
                </a:rPr>
                <a:t>旗舰店改造</a:t>
              </a:r>
              <a:endParaRPr lang="en-US" sz="1600" dirty="0">
                <a:effectLst/>
                <a:ea typeface="DengXian" panose="02010600030101010101" pitchFamily="2" charset="-122"/>
                <a:cs typeface="Times New Roman" panose="02020603050405020304" pitchFamily="18" charset="0"/>
              </a:endParaRPr>
            </a:p>
          </p:txBody>
        </p:sp>
        <p:sp>
          <p:nvSpPr>
            <p:cNvPr id="14" name="Arrow: Striped Right 13">
              <a:extLst>
                <a:ext uri="{FF2B5EF4-FFF2-40B4-BE49-F238E27FC236}">
                  <a16:creationId xmlns:a16="http://schemas.microsoft.com/office/drawing/2014/main" id="{33816A8B-FA23-4143-973A-3ADDE13466E3}"/>
                </a:ext>
              </a:extLst>
            </p:cNvPr>
            <p:cNvSpPr/>
            <p:nvPr/>
          </p:nvSpPr>
          <p:spPr>
            <a:xfrm>
              <a:off x="827315" y="160564"/>
              <a:ext cx="212090" cy="2063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0C7DC9AD-662A-40FE-AB0E-22C95D3A11E5}"/>
                </a:ext>
              </a:extLst>
            </p:cNvPr>
            <p:cNvSpPr/>
            <p:nvPr/>
          </p:nvSpPr>
          <p:spPr>
            <a:xfrm>
              <a:off x="1088572" y="0"/>
              <a:ext cx="772795" cy="53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zh-CN" altLang="en-US" sz="1600" dirty="0">
                  <a:effectLst/>
                  <a:latin typeface="+mn-ea"/>
                  <a:cs typeface="Times New Roman" panose="02020603050405020304" pitchFamily="18" charset="0"/>
                </a:rPr>
                <a:t>剥离旗舰店与 </a:t>
              </a:r>
              <a:r>
                <a:rPr lang="en-US" altLang="zh-CN" sz="1600" dirty="0" err="1">
                  <a:effectLst/>
                  <a:latin typeface="+mn-ea"/>
                  <a:cs typeface="Times New Roman" panose="02020603050405020304" pitchFamily="18" charset="0"/>
                </a:rPr>
                <a:t>superwidget</a:t>
              </a:r>
              <a:r>
                <a:rPr lang="en-US" altLang="zh-CN" sz="1600" dirty="0">
                  <a:effectLst/>
                  <a:latin typeface="+mn-ea"/>
                  <a:cs typeface="Times New Roman" panose="02020603050405020304" pitchFamily="18" charset="0"/>
                </a:rPr>
                <a:t> </a:t>
              </a:r>
              <a:r>
                <a:rPr lang="zh-CN" altLang="en-US" sz="1600" dirty="0">
                  <a:effectLst/>
                  <a:latin typeface="+mn-ea"/>
                  <a:cs typeface="Times New Roman" panose="02020603050405020304" pitchFamily="18" charset="0"/>
                </a:rPr>
                <a:t>的关联</a:t>
              </a:r>
              <a:endParaRPr lang="en-US" sz="1600" dirty="0">
                <a:effectLst/>
                <a:latin typeface="+mn-ea"/>
                <a:cs typeface="Times New Roman" panose="02020603050405020304" pitchFamily="18" charset="0"/>
              </a:endParaRPr>
            </a:p>
          </p:txBody>
        </p:sp>
        <p:sp>
          <p:nvSpPr>
            <p:cNvPr id="16" name="Rectangle 15">
              <a:extLst>
                <a:ext uri="{FF2B5EF4-FFF2-40B4-BE49-F238E27FC236}">
                  <a16:creationId xmlns:a16="http://schemas.microsoft.com/office/drawing/2014/main" id="{D1A12032-5EBF-4725-AF10-47BE2DB58905}"/>
                </a:ext>
              </a:extLst>
            </p:cNvPr>
            <p:cNvSpPr/>
            <p:nvPr/>
          </p:nvSpPr>
          <p:spPr>
            <a:xfrm>
              <a:off x="2182586" y="0"/>
              <a:ext cx="772795" cy="53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zh-CN" altLang="en-US" sz="1600" dirty="0">
                  <a:effectLst/>
                  <a:ea typeface="DengXian" panose="02010600030101010101" pitchFamily="2" charset="-122"/>
                  <a:cs typeface="Times New Roman" panose="02020603050405020304" pitchFamily="18" charset="0"/>
                </a:rPr>
                <a:t>将旗舰店代码转移到独立目录</a:t>
              </a:r>
              <a:endParaRPr lang="en-US" sz="1600" dirty="0">
                <a:effectLst/>
                <a:ea typeface="DengXian" panose="02010600030101010101" pitchFamily="2" charset="-122"/>
                <a:cs typeface="Times New Roman" panose="02020603050405020304" pitchFamily="18" charset="0"/>
              </a:endParaRPr>
            </a:p>
          </p:txBody>
        </p:sp>
        <p:sp>
          <p:nvSpPr>
            <p:cNvPr id="17" name="Arrow: Striped Right 16">
              <a:extLst>
                <a:ext uri="{FF2B5EF4-FFF2-40B4-BE49-F238E27FC236}">
                  <a16:creationId xmlns:a16="http://schemas.microsoft.com/office/drawing/2014/main" id="{2B188FC7-8706-4D37-A30A-B81C5B16F180}"/>
                </a:ext>
              </a:extLst>
            </p:cNvPr>
            <p:cNvSpPr/>
            <p:nvPr/>
          </p:nvSpPr>
          <p:spPr>
            <a:xfrm>
              <a:off x="1926772" y="160564"/>
              <a:ext cx="212090" cy="2063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Rectangle 17">
              <a:extLst>
                <a:ext uri="{FF2B5EF4-FFF2-40B4-BE49-F238E27FC236}">
                  <a16:creationId xmlns:a16="http://schemas.microsoft.com/office/drawing/2014/main" id="{2A1EF924-0747-4CB6-AB15-D73A150A882C}"/>
                </a:ext>
              </a:extLst>
            </p:cNvPr>
            <p:cNvSpPr/>
            <p:nvPr/>
          </p:nvSpPr>
          <p:spPr>
            <a:xfrm>
              <a:off x="3276600" y="0"/>
              <a:ext cx="772795" cy="53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7000"/>
                </a:lnSpc>
                <a:spcBef>
                  <a:spcPts val="0"/>
                </a:spcBef>
                <a:spcAft>
                  <a:spcPts val="800"/>
                </a:spcAft>
              </a:pPr>
              <a:r>
                <a:rPr lang="zh-CN" altLang="en-US" sz="1600" dirty="0">
                  <a:effectLst/>
                  <a:ea typeface="DengXian" panose="02010600030101010101" pitchFamily="2" charset="-122"/>
                  <a:cs typeface="Times New Roman" panose="02020603050405020304" pitchFamily="18" charset="0"/>
                </a:rPr>
                <a:t>修改动态加载代码</a:t>
              </a:r>
              <a:endParaRPr lang="en-US" sz="1600" dirty="0">
                <a:effectLst/>
                <a:ea typeface="DengXian" panose="0201060003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1644E63A-E358-43A2-A3B0-C456144846E8}"/>
                </a:ext>
              </a:extLst>
            </p:cNvPr>
            <p:cNvSpPr/>
            <p:nvPr/>
          </p:nvSpPr>
          <p:spPr>
            <a:xfrm>
              <a:off x="4370615" y="0"/>
              <a:ext cx="772795" cy="538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107000"/>
                </a:lnSpc>
                <a:spcBef>
                  <a:spcPts val="0"/>
                </a:spcBef>
                <a:spcAft>
                  <a:spcPts val="800"/>
                </a:spcAft>
              </a:pPr>
              <a:r>
                <a:rPr lang="zh-CN" altLang="en-US" sz="1600" dirty="0">
                  <a:ea typeface="DengXian" panose="02010600030101010101" pitchFamily="2" charset="-122"/>
                  <a:cs typeface="Times New Roman" panose="02020603050405020304" pitchFamily="18" charset="0"/>
                </a:rPr>
                <a:t>实现旗舰店模块与系统的低耦合</a:t>
              </a:r>
              <a:endParaRPr lang="en-US" sz="1600" dirty="0">
                <a:effectLst/>
                <a:ea typeface="DengXian" panose="02010600030101010101" pitchFamily="2" charset="-122"/>
                <a:cs typeface="Times New Roman" panose="02020603050405020304" pitchFamily="18" charset="0"/>
              </a:endParaRPr>
            </a:p>
          </p:txBody>
        </p:sp>
        <p:sp>
          <p:nvSpPr>
            <p:cNvPr id="20" name="Arrow: Striped Right 19">
              <a:extLst>
                <a:ext uri="{FF2B5EF4-FFF2-40B4-BE49-F238E27FC236}">
                  <a16:creationId xmlns:a16="http://schemas.microsoft.com/office/drawing/2014/main" id="{81FD81BA-F754-46B3-9742-AA31BE4D5045}"/>
                </a:ext>
              </a:extLst>
            </p:cNvPr>
            <p:cNvSpPr/>
            <p:nvPr/>
          </p:nvSpPr>
          <p:spPr>
            <a:xfrm>
              <a:off x="3015343" y="160564"/>
              <a:ext cx="212090" cy="2063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rrow: Striped Right 20">
              <a:extLst>
                <a:ext uri="{FF2B5EF4-FFF2-40B4-BE49-F238E27FC236}">
                  <a16:creationId xmlns:a16="http://schemas.microsoft.com/office/drawing/2014/main" id="{6A7A144C-6367-4269-9CA9-0488B05586DF}"/>
                </a:ext>
              </a:extLst>
            </p:cNvPr>
            <p:cNvSpPr/>
            <p:nvPr/>
          </p:nvSpPr>
          <p:spPr>
            <a:xfrm>
              <a:off x="4098472" y="160564"/>
              <a:ext cx="212090" cy="20637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7" name="Group 6">
            <a:extLst>
              <a:ext uri="{FF2B5EF4-FFF2-40B4-BE49-F238E27FC236}">
                <a16:creationId xmlns:a16="http://schemas.microsoft.com/office/drawing/2014/main" id="{E8BA2C33-F946-4CFB-ABC1-5E68DE548A39}"/>
              </a:ext>
            </a:extLst>
          </p:cNvPr>
          <p:cNvGrpSpPr/>
          <p:nvPr/>
        </p:nvGrpSpPr>
        <p:grpSpPr>
          <a:xfrm>
            <a:off x="1999640" y="5329346"/>
            <a:ext cx="9407523" cy="1066288"/>
            <a:chOff x="0" y="0"/>
            <a:chExt cx="5154295" cy="538480"/>
          </a:xfrm>
        </p:grpSpPr>
        <p:sp>
          <p:nvSpPr>
            <p:cNvPr id="23" name="Rectangle 22">
              <a:extLst>
                <a:ext uri="{FF2B5EF4-FFF2-40B4-BE49-F238E27FC236}">
                  <a16:creationId xmlns:a16="http://schemas.microsoft.com/office/drawing/2014/main" id="{A62E540D-3CC1-4118-AE6B-E0C8C7DBEE55}"/>
                </a:ext>
              </a:extLst>
            </p:cNvPr>
            <p:cNvSpPr/>
            <p:nvPr/>
          </p:nvSpPr>
          <p:spPr>
            <a:xfrm>
              <a:off x="1110343" y="0"/>
              <a:ext cx="772795" cy="5384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zh-CN" altLang="en-US" sz="1600" dirty="0">
                  <a:latin typeface="+mn-ea"/>
                  <a:cs typeface="Times New Roman" panose="02020603050405020304" pitchFamily="18" charset="0"/>
                </a:rPr>
                <a:t>将分散在各处的项目配置与发布设置文件进行集中管理</a:t>
              </a:r>
              <a:endParaRPr lang="en-US" sz="1600" dirty="0">
                <a:effectLst/>
                <a:latin typeface="+mn-ea"/>
                <a:cs typeface="Times New Roman" panose="02020603050405020304" pitchFamily="18" charset="0"/>
              </a:endParaRPr>
            </a:p>
          </p:txBody>
        </p:sp>
        <p:sp>
          <p:nvSpPr>
            <p:cNvPr id="24" name="Arrow: Striped Right 23">
              <a:extLst>
                <a:ext uri="{FF2B5EF4-FFF2-40B4-BE49-F238E27FC236}">
                  <a16:creationId xmlns:a16="http://schemas.microsoft.com/office/drawing/2014/main" id="{E935B48B-B759-4D39-9496-1C76482F5530}"/>
                </a:ext>
              </a:extLst>
            </p:cNvPr>
            <p:cNvSpPr/>
            <p:nvPr/>
          </p:nvSpPr>
          <p:spPr>
            <a:xfrm>
              <a:off x="838200" y="182336"/>
              <a:ext cx="212090" cy="206375"/>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latin typeface="+mn-ea"/>
              </a:endParaRPr>
            </a:p>
          </p:txBody>
        </p:sp>
        <p:sp>
          <p:nvSpPr>
            <p:cNvPr id="25" name="Rectangle 24">
              <a:extLst>
                <a:ext uri="{FF2B5EF4-FFF2-40B4-BE49-F238E27FC236}">
                  <a16:creationId xmlns:a16="http://schemas.microsoft.com/office/drawing/2014/main" id="{16116B97-1F8E-42CA-A3C4-1AFA339D07F3}"/>
                </a:ext>
              </a:extLst>
            </p:cNvPr>
            <p:cNvSpPr/>
            <p:nvPr/>
          </p:nvSpPr>
          <p:spPr>
            <a:xfrm>
              <a:off x="0" y="0"/>
              <a:ext cx="772795" cy="5384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zh-CN" altLang="en-US" sz="1600" dirty="0">
                  <a:latin typeface="+mn-ea"/>
                  <a:cs typeface="Times New Roman" panose="02020603050405020304" pitchFamily="18" charset="0"/>
                </a:rPr>
                <a:t>改进配置自动化脚本</a:t>
              </a:r>
              <a:endParaRPr lang="en-US" sz="1600" dirty="0">
                <a:effectLst/>
                <a:latin typeface="+mn-ea"/>
                <a:cs typeface="Times New Roman" panose="02020603050405020304" pitchFamily="18" charset="0"/>
              </a:endParaRPr>
            </a:p>
          </p:txBody>
        </p:sp>
        <p:sp>
          <p:nvSpPr>
            <p:cNvPr id="26" name="Rectangle 25">
              <a:extLst>
                <a:ext uri="{FF2B5EF4-FFF2-40B4-BE49-F238E27FC236}">
                  <a16:creationId xmlns:a16="http://schemas.microsoft.com/office/drawing/2014/main" id="{A2AF4FE9-C42E-48DA-A518-2D6F5241EE17}"/>
                </a:ext>
              </a:extLst>
            </p:cNvPr>
            <p:cNvSpPr/>
            <p:nvPr/>
          </p:nvSpPr>
          <p:spPr>
            <a:xfrm>
              <a:off x="2193472" y="0"/>
              <a:ext cx="772795" cy="5384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zh-CN" altLang="en-US" sz="1600" dirty="0">
                  <a:effectLst/>
                  <a:latin typeface="+mn-ea"/>
                  <a:cs typeface="Times New Roman" panose="02020603050405020304" pitchFamily="18" charset="0"/>
                </a:rPr>
                <a:t>修改静态资源发布脚本</a:t>
              </a:r>
              <a:endParaRPr lang="en-US" sz="1600" dirty="0">
                <a:effectLst/>
                <a:latin typeface="+mn-ea"/>
                <a:cs typeface="Times New Roman" panose="02020603050405020304" pitchFamily="18" charset="0"/>
              </a:endParaRPr>
            </a:p>
          </p:txBody>
        </p:sp>
        <p:sp>
          <p:nvSpPr>
            <p:cNvPr id="27" name="Arrow: Striped Right 26">
              <a:extLst>
                <a:ext uri="{FF2B5EF4-FFF2-40B4-BE49-F238E27FC236}">
                  <a16:creationId xmlns:a16="http://schemas.microsoft.com/office/drawing/2014/main" id="{C82C76E8-EC7E-4BEC-B472-35CD74884C5F}"/>
                </a:ext>
              </a:extLst>
            </p:cNvPr>
            <p:cNvSpPr/>
            <p:nvPr/>
          </p:nvSpPr>
          <p:spPr>
            <a:xfrm>
              <a:off x="1937657" y="182336"/>
              <a:ext cx="212090" cy="206375"/>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latin typeface="+mn-ea"/>
              </a:endParaRPr>
            </a:p>
          </p:txBody>
        </p:sp>
        <p:sp>
          <p:nvSpPr>
            <p:cNvPr id="28" name="Rectangle 27">
              <a:extLst>
                <a:ext uri="{FF2B5EF4-FFF2-40B4-BE49-F238E27FC236}">
                  <a16:creationId xmlns:a16="http://schemas.microsoft.com/office/drawing/2014/main" id="{62F063ED-2699-42DE-A12D-7C44FFE6AA27}"/>
                </a:ext>
              </a:extLst>
            </p:cNvPr>
            <p:cNvSpPr/>
            <p:nvPr/>
          </p:nvSpPr>
          <p:spPr>
            <a:xfrm>
              <a:off x="3287486" y="0"/>
              <a:ext cx="772795" cy="5384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zh-CN" altLang="en-US" sz="1600" dirty="0">
                  <a:latin typeface="+mn-ea"/>
                  <a:cs typeface="Times New Roman" panose="02020603050405020304" pitchFamily="18" charset="0"/>
                </a:rPr>
                <a:t>将</a:t>
              </a:r>
              <a:r>
                <a:rPr lang="en-US" altLang="zh-CN" sz="1600" dirty="0">
                  <a:latin typeface="+mn-ea"/>
                  <a:cs typeface="Times New Roman" panose="02020603050405020304" pitchFamily="18" charset="0"/>
                </a:rPr>
                <a:t>CI</a:t>
              </a:r>
              <a:r>
                <a:rPr lang="zh-CN" altLang="en-US" sz="1600" dirty="0">
                  <a:latin typeface="+mn-ea"/>
                  <a:cs typeface="Times New Roman" panose="02020603050405020304" pitchFamily="18" charset="0"/>
                </a:rPr>
                <a:t>与自动化配置脚本和发布脚本集成</a:t>
              </a:r>
              <a:endParaRPr lang="en-US" sz="1600" dirty="0">
                <a:effectLst/>
                <a:latin typeface="+mn-ea"/>
                <a:cs typeface="Times New Roman" panose="02020603050405020304" pitchFamily="18" charset="0"/>
              </a:endParaRPr>
            </a:p>
          </p:txBody>
        </p:sp>
        <p:sp>
          <p:nvSpPr>
            <p:cNvPr id="29" name="Rectangle 28">
              <a:extLst>
                <a:ext uri="{FF2B5EF4-FFF2-40B4-BE49-F238E27FC236}">
                  <a16:creationId xmlns:a16="http://schemas.microsoft.com/office/drawing/2014/main" id="{D68159AA-626C-477E-93AD-F14C17D23C46}"/>
                </a:ext>
              </a:extLst>
            </p:cNvPr>
            <p:cNvSpPr/>
            <p:nvPr/>
          </p:nvSpPr>
          <p:spPr>
            <a:xfrm>
              <a:off x="4381500" y="0"/>
              <a:ext cx="772795" cy="5384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zh-CN" altLang="en-US" sz="1600" dirty="0">
                  <a:latin typeface="+mn-ea"/>
                  <a:cs typeface="Times New Roman" panose="02020603050405020304" pitchFamily="18" charset="0"/>
                </a:rPr>
                <a:t>实现</a:t>
              </a:r>
              <a:r>
                <a:rPr lang="zh-CN" altLang="en-US" sz="1600" dirty="0">
                  <a:effectLst/>
                  <a:latin typeface="+mn-ea"/>
                  <a:cs typeface="Times New Roman" panose="02020603050405020304" pitchFamily="18" charset="0"/>
                </a:rPr>
                <a:t>静态资源的增量发布与下载</a:t>
              </a:r>
              <a:endParaRPr lang="en-US" altLang="zh-CN" sz="1600" dirty="0">
                <a:effectLst/>
                <a:latin typeface="+mn-ea"/>
                <a:cs typeface="Times New Roman" panose="02020603050405020304" pitchFamily="18" charset="0"/>
              </a:endParaRPr>
            </a:p>
          </p:txBody>
        </p:sp>
        <p:sp>
          <p:nvSpPr>
            <p:cNvPr id="30" name="Arrow: Striped Right 29">
              <a:extLst>
                <a:ext uri="{FF2B5EF4-FFF2-40B4-BE49-F238E27FC236}">
                  <a16:creationId xmlns:a16="http://schemas.microsoft.com/office/drawing/2014/main" id="{CFA717D3-1C4F-44E0-ABD9-3B16BC148BDB}"/>
                </a:ext>
              </a:extLst>
            </p:cNvPr>
            <p:cNvSpPr/>
            <p:nvPr/>
          </p:nvSpPr>
          <p:spPr>
            <a:xfrm>
              <a:off x="3026229" y="182336"/>
              <a:ext cx="212090" cy="206375"/>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latin typeface="+mn-ea"/>
              </a:endParaRPr>
            </a:p>
          </p:txBody>
        </p:sp>
        <p:sp>
          <p:nvSpPr>
            <p:cNvPr id="31" name="Arrow: Striped Right 30">
              <a:extLst>
                <a:ext uri="{FF2B5EF4-FFF2-40B4-BE49-F238E27FC236}">
                  <a16:creationId xmlns:a16="http://schemas.microsoft.com/office/drawing/2014/main" id="{9586FD7B-2030-4F32-ABE3-E5373B64510A}"/>
                </a:ext>
              </a:extLst>
            </p:cNvPr>
            <p:cNvSpPr/>
            <p:nvPr/>
          </p:nvSpPr>
          <p:spPr>
            <a:xfrm>
              <a:off x="4109357" y="182336"/>
              <a:ext cx="212090" cy="206375"/>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latin typeface="+mn-ea"/>
              </a:endParaRPr>
            </a:p>
          </p:txBody>
        </p:sp>
      </p:grpSp>
      <p:graphicFrame>
        <p:nvGraphicFramePr>
          <p:cNvPr id="8" name="Diagram 7">
            <a:extLst>
              <a:ext uri="{FF2B5EF4-FFF2-40B4-BE49-F238E27FC236}">
                <a16:creationId xmlns:a16="http://schemas.microsoft.com/office/drawing/2014/main" id="{B3169A82-AF55-4147-B7CC-9FF5B8F474F1}"/>
              </a:ext>
            </a:extLst>
          </p:cNvPr>
          <p:cNvGraphicFramePr/>
          <p:nvPr>
            <p:extLst>
              <p:ext uri="{D42A27DB-BD31-4B8C-83A1-F6EECF244321}">
                <p14:modId xmlns:p14="http://schemas.microsoft.com/office/powerpoint/2010/main" val="2044360679"/>
              </p:ext>
            </p:extLst>
          </p:nvPr>
        </p:nvGraphicFramePr>
        <p:xfrm>
          <a:off x="114300" y="3552825"/>
          <a:ext cx="2040680" cy="2830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28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自动更新流程改进</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FE981167-E754-4E45-A504-20D1B54AA6BF}"/>
              </a:ext>
            </a:extLst>
          </p:cNvPr>
          <p:cNvSpPr/>
          <p:nvPr/>
        </p:nvSpPr>
        <p:spPr>
          <a:xfrm>
            <a:off x="828317" y="4965932"/>
            <a:ext cx="1721556" cy="6265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客户端更新</a:t>
            </a:r>
            <a:endParaRPr lang="en-US" altLang="zh-CN" sz="1400" dirty="0"/>
          </a:p>
        </p:txBody>
      </p:sp>
      <p:sp>
        <p:nvSpPr>
          <p:cNvPr id="4" name="Rectangle 3">
            <a:extLst>
              <a:ext uri="{FF2B5EF4-FFF2-40B4-BE49-F238E27FC236}">
                <a16:creationId xmlns:a16="http://schemas.microsoft.com/office/drawing/2014/main" id="{B4527C76-636E-4DB1-A746-0B11924365A1}"/>
              </a:ext>
            </a:extLst>
          </p:cNvPr>
          <p:cNvSpPr/>
          <p:nvPr/>
        </p:nvSpPr>
        <p:spPr>
          <a:xfrm>
            <a:off x="828317" y="5712274"/>
            <a:ext cx="1721556"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静态资源更新</a:t>
            </a:r>
            <a:endParaRPr lang="en-US" altLang="zh-CN" sz="1400" dirty="0"/>
          </a:p>
        </p:txBody>
      </p:sp>
      <p:sp>
        <p:nvSpPr>
          <p:cNvPr id="5" name="Rectangle 4">
            <a:extLst>
              <a:ext uri="{FF2B5EF4-FFF2-40B4-BE49-F238E27FC236}">
                <a16:creationId xmlns:a16="http://schemas.microsoft.com/office/drawing/2014/main" id="{81D27B67-C587-4FFD-AA40-83788DC96305}"/>
              </a:ext>
            </a:extLst>
          </p:cNvPr>
          <p:cNvSpPr/>
          <p:nvPr/>
        </p:nvSpPr>
        <p:spPr>
          <a:xfrm>
            <a:off x="828317" y="3531540"/>
            <a:ext cx="1721556"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静态资源代码更新</a:t>
            </a:r>
            <a:endParaRPr lang="en-US" altLang="zh-CN" sz="1400" dirty="0"/>
          </a:p>
        </p:txBody>
      </p:sp>
      <p:sp>
        <p:nvSpPr>
          <p:cNvPr id="10" name="Rectangle 9">
            <a:extLst>
              <a:ext uri="{FF2B5EF4-FFF2-40B4-BE49-F238E27FC236}">
                <a16:creationId xmlns:a16="http://schemas.microsoft.com/office/drawing/2014/main" id="{65C7B800-EFF2-42B0-AFF8-1AB3C421097C}"/>
              </a:ext>
            </a:extLst>
          </p:cNvPr>
          <p:cNvSpPr/>
          <p:nvPr/>
        </p:nvSpPr>
        <p:spPr>
          <a:xfrm>
            <a:off x="828317" y="4246566"/>
            <a:ext cx="1721556"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静态资源发版服务器更新</a:t>
            </a:r>
            <a:endParaRPr lang="en-US" altLang="zh-CN" sz="1400" dirty="0"/>
          </a:p>
        </p:txBody>
      </p:sp>
      <p:sp>
        <p:nvSpPr>
          <p:cNvPr id="43" name="Rectangle 42">
            <a:extLst>
              <a:ext uri="{FF2B5EF4-FFF2-40B4-BE49-F238E27FC236}">
                <a16:creationId xmlns:a16="http://schemas.microsoft.com/office/drawing/2014/main" id="{FF54EA7B-237E-4FE5-822A-8E6E3C5B8D1D}"/>
              </a:ext>
            </a:extLst>
          </p:cNvPr>
          <p:cNvSpPr/>
          <p:nvPr/>
        </p:nvSpPr>
        <p:spPr>
          <a:xfrm>
            <a:off x="9633329" y="4970239"/>
            <a:ext cx="1721556" cy="62653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客户端更新</a:t>
            </a:r>
            <a:endParaRPr lang="en-US" altLang="zh-CN" sz="1400" dirty="0"/>
          </a:p>
        </p:txBody>
      </p:sp>
      <p:sp>
        <p:nvSpPr>
          <p:cNvPr id="45" name="Rectangle 44">
            <a:extLst>
              <a:ext uri="{FF2B5EF4-FFF2-40B4-BE49-F238E27FC236}">
                <a16:creationId xmlns:a16="http://schemas.microsoft.com/office/drawing/2014/main" id="{29556159-A13B-4E18-A4FD-CA6DA11EF1A7}"/>
              </a:ext>
            </a:extLst>
          </p:cNvPr>
          <p:cNvSpPr/>
          <p:nvPr/>
        </p:nvSpPr>
        <p:spPr>
          <a:xfrm>
            <a:off x="9633329" y="5716581"/>
            <a:ext cx="1721556"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静态资源更新</a:t>
            </a:r>
            <a:endParaRPr lang="en-US" altLang="zh-CN" sz="1400" dirty="0"/>
          </a:p>
        </p:txBody>
      </p:sp>
      <p:sp>
        <p:nvSpPr>
          <p:cNvPr id="47" name="Rectangle 46">
            <a:extLst>
              <a:ext uri="{FF2B5EF4-FFF2-40B4-BE49-F238E27FC236}">
                <a16:creationId xmlns:a16="http://schemas.microsoft.com/office/drawing/2014/main" id="{CC2957EE-F452-452F-9F73-E8782362F39D}"/>
              </a:ext>
            </a:extLst>
          </p:cNvPr>
          <p:cNvSpPr/>
          <p:nvPr/>
        </p:nvSpPr>
        <p:spPr>
          <a:xfrm>
            <a:off x="9633329" y="3535847"/>
            <a:ext cx="1721556"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静态资源代码更新</a:t>
            </a:r>
            <a:endParaRPr lang="en-US" altLang="zh-CN" sz="1400" dirty="0"/>
          </a:p>
        </p:txBody>
      </p:sp>
      <p:sp>
        <p:nvSpPr>
          <p:cNvPr id="49" name="Rectangle 48">
            <a:extLst>
              <a:ext uri="{FF2B5EF4-FFF2-40B4-BE49-F238E27FC236}">
                <a16:creationId xmlns:a16="http://schemas.microsoft.com/office/drawing/2014/main" id="{959E868E-7D7C-449C-BE10-E3DA741065F1}"/>
              </a:ext>
            </a:extLst>
          </p:cNvPr>
          <p:cNvSpPr/>
          <p:nvPr/>
        </p:nvSpPr>
        <p:spPr>
          <a:xfrm>
            <a:off x="9633329" y="4250873"/>
            <a:ext cx="1721556" cy="626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静态资源发版服务器更新</a:t>
            </a:r>
            <a:endParaRPr lang="en-US" altLang="zh-CN" sz="1400" dirty="0"/>
          </a:p>
        </p:txBody>
      </p:sp>
      <p:sp>
        <p:nvSpPr>
          <p:cNvPr id="51" name="Rectangle 50">
            <a:extLst>
              <a:ext uri="{FF2B5EF4-FFF2-40B4-BE49-F238E27FC236}">
                <a16:creationId xmlns:a16="http://schemas.microsoft.com/office/drawing/2014/main" id="{C4617762-2935-4A67-8ED0-94026B0644FC}"/>
              </a:ext>
            </a:extLst>
          </p:cNvPr>
          <p:cNvSpPr/>
          <p:nvPr/>
        </p:nvSpPr>
        <p:spPr>
          <a:xfrm>
            <a:off x="2972328" y="3119358"/>
            <a:ext cx="2469706" cy="688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❶ 在服务端对源代码进行打包编译，生成新的版本号，并发布到静态资源包分发服务器。</a:t>
            </a:r>
            <a:endParaRPr lang="en-US" altLang="zh-CN" sz="1200" dirty="0"/>
          </a:p>
        </p:txBody>
      </p:sp>
      <p:cxnSp>
        <p:nvCxnSpPr>
          <p:cNvPr id="53" name="Connector: Elbow 52">
            <a:extLst>
              <a:ext uri="{FF2B5EF4-FFF2-40B4-BE49-F238E27FC236}">
                <a16:creationId xmlns:a16="http://schemas.microsoft.com/office/drawing/2014/main" id="{6F07F4A3-B9AC-4384-879E-08E873BC55EC}"/>
              </a:ext>
            </a:extLst>
          </p:cNvPr>
          <p:cNvCxnSpPr>
            <a:cxnSpLocks/>
            <a:stCxn id="10" idx="3"/>
            <a:endCxn id="51" idx="1"/>
          </p:cNvCxnSpPr>
          <p:nvPr/>
        </p:nvCxnSpPr>
        <p:spPr>
          <a:xfrm flipV="1">
            <a:off x="2549873" y="3463726"/>
            <a:ext cx="422455" cy="1096107"/>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sp>
        <p:nvSpPr>
          <p:cNvPr id="55" name="Rectangle 54">
            <a:extLst>
              <a:ext uri="{FF2B5EF4-FFF2-40B4-BE49-F238E27FC236}">
                <a16:creationId xmlns:a16="http://schemas.microsoft.com/office/drawing/2014/main" id="{F1A8B9EB-E516-4E1E-A36A-5634278FEE39}"/>
              </a:ext>
            </a:extLst>
          </p:cNvPr>
          <p:cNvSpPr/>
          <p:nvPr/>
        </p:nvSpPr>
        <p:spPr>
          <a:xfrm>
            <a:off x="6096000" y="3119438"/>
            <a:ext cx="3085774" cy="68865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❶ 在服务端对源代码进行打包编译，对比之前的文件，判断是否需要生成新的版本号，并发布到静态资源包分发服务器。</a:t>
            </a:r>
            <a:endParaRPr lang="en-US" altLang="zh-CN" sz="1200" dirty="0"/>
          </a:p>
        </p:txBody>
      </p:sp>
      <p:cxnSp>
        <p:nvCxnSpPr>
          <p:cNvPr id="57" name="Connector: Elbow 56">
            <a:extLst>
              <a:ext uri="{FF2B5EF4-FFF2-40B4-BE49-F238E27FC236}">
                <a16:creationId xmlns:a16="http://schemas.microsoft.com/office/drawing/2014/main" id="{AD3E1C62-DDD0-47A9-9317-638E51015D5D}"/>
              </a:ext>
            </a:extLst>
          </p:cNvPr>
          <p:cNvCxnSpPr>
            <a:cxnSpLocks/>
            <a:stCxn id="55" idx="3"/>
            <a:endCxn id="49" idx="1"/>
          </p:cNvCxnSpPr>
          <p:nvPr/>
        </p:nvCxnSpPr>
        <p:spPr>
          <a:xfrm>
            <a:off x="9181774" y="3463766"/>
            <a:ext cx="451555" cy="1100374"/>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sp>
        <p:nvSpPr>
          <p:cNvPr id="64" name="Rectangle 63">
            <a:extLst>
              <a:ext uri="{FF2B5EF4-FFF2-40B4-BE49-F238E27FC236}">
                <a16:creationId xmlns:a16="http://schemas.microsoft.com/office/drawing/2014/main" id="{F48E220E-A31F-4A5A-8CDB-5A3D15BACD19}"/>
              </a:ext>
            </a:extLst>
          </p:cNvPr>
          <p:cNvSpPr/>
          <p:nvPr/>
        </p:nvSpPr>
        <p:spPr>
          <a:xfrm>
            <a:off x="2972328" y="5324571"/>
            <a:ext cx="2469706" cy="5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❶ 从静态资源发版服务器下载静态资源配置文件</a:t>
            </a:r>
            <a:endParaRPr lang="en-US" altLang="zh-CN" sz="1200" dirty="0"/>
          </a:p>
        </p:txBody>
      </p:sp>
      <p:sp>
        <p:nvSpPr>
          <p:cNvPr id="66" name="Rectangle 65">
            <a:extLst>
              <a:ext uri="{FF2B5EF4-FFF2-40B4-BE49-F238E27FC236}">
                <a16:creationId xmlns:a16="http://schemas.microsoft.com/office/drawing/2014/main" id="{9AEC0FB9-F6BB-411C-BDCC-B4261511FD2C}"/>
              </a:ext>
            </a:extLst>
          </p:cNvPr>
          <p:cNvSpPr/>
          <p:nvPr/>
        </p:nvSpPr>
        <p:spPr>
          <a:xfrm>
            <a:off x="2972328" y="6126397"/>
            <a:ext cx="2469706" cy="5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❷ 根据静态资源配置文件，下载对应版本的静态资源</a:t>
            </a:r>
            <a:endParaRPr lang="en-US" altLang="zh-CN" sz="1200" dirty="0"/>
          </a:p>
        </p:txBody>
      </p:sp>
      <p:cxnSp>
        <p:nvCxnSpPr>
          <p:cNvPr id="67" name="Connector: Elbow 66">
            <a:extLst>
              <a:ext uri="{FF2B5EF4-FFF2-40B4-BE49-F238E27FC236}">
                <a16:creationId xmlns:a16="http://schemas.microsoft.com/office/drawing/2014/main" id="{A84F0633-B85C-4855-B2B5-CB51382903F1}"/>
              </a:ext>
            </a:extLst>
          </p:cNvPr>
          <p:cNvCxnSpPr>
            <a:cxnSpLocks/>
            <a:stCxn id="4" idx="3"/>
            <a:endCxn id="64" idx="1"/>
          </p:cNvCxnSpPr>
          <p:nvPr/>
        </p:nvCxnSpPr>
        <p:spPr>
          <a:xfrm flipV="1">
            <a:off x="2549873" y="5614437"/>
            <a:ext cx="422455" cy="411104"/>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cxnSp>
        <p:nvCxnSpPr>
          <p:cNvPr id="72" name="Connector: Elbow 71">
            <a:extLst>
              <a:ext uri="{FF2B5EF4-FFF2-40B4-BE49-F238E27FC236}">
                <a16:creationId xmlns:a16="http://schemas.microsoft.com/office/drawing/2014/main" id="{F0EA6CDE-D2D0-4407-9CFF-40ABE3FDFA25}"/>
              </a:ext>
            </a:extLst>
          </p:cNvPr>
          <p:cNvCxnSpPr>
            <a:cxnSpLocks/>
            <a:stCxn id="4" idx="3"/>
            <a:endCxn id="66" idx="1"/>
          </p:cNvCxnSpPr>
          <p:nvPr/>
        </p:nvCxnSpPr>
        <p:spPr>
          <a:xfrm>
            <a:off x="2549873" y="6025541"/>
            <a:ext cx="422455" cy="390722"/>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sp>
        <p:nvSpPr>
          <p:cNvPr id="76" name="Rectangle 75">
            <a:extLst>
              <a:ext uri="{FF2B5EF4-FFF2-40B4-BE49-F238E27FC236}">
                <a16:creationId xmlns:a16="http://schemas.microsoft.com/office/drawing/2014/main" id="{EEDBCF18-AB51-4E9F-9392-0D140D3C9EAF}"/>
              </a:ext>
            </a:extLst>
          </p:cNvPr>
          <p:cNvSpPr/>
          <p:nvPr/>
        </p:nvSpPr>
        <p:spPr>
          <a:xfrm>
            <a:off x="6712068" y="4621760"/>
            <a:ext cx="2469706" cy="5797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❶ 调用静态资源分类接口，根据登录用户获取可以访问的资源类型</a:t>
            </a:r>
            <a:endParaRPr lang="en-US" altLang="zh-CN" sz="1200" dirty="0"/>
          </a:p>
        </p:txBody>
      </p:sp>
      <p:sp>
        <p:nvSpPr>
          <p:cNvPr id="78" name="Rectangle 77">
            <a:extLst>
              <a:ext uri="{FF2B5EF4-FFF2-40B4-BE49-F238E27FC236}">
                <a16:creationId xmlns:a16="http://schemas.microsoft.com/office/drawing/2014/main" id="{A9DF7913-3B6C-48E8-A88B-6C2C10BFE692}"/>
              </a:ext>
            </a:extLst>
          </p:cNvPr>
          <p:cNvSpPr/>
          <p:nvPr/>
        </p:nvSpPr>
        <p:spPr>
          <a:xfrm>
            <a:off x="6712068" y="6133811"/>
            <a:ext cx="2469706" cy="5797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❸ 根据分类接口返回的可访问资源清单对照静态资源配置文件下载对应版本的静态资源</a:t>
            </a:r>
            <a:endParaRPr lang="en-US" altLang="zh-CN" sz="1200" dirty="0"/>
          </a:p>
        </p:txBody>
      </p:sp>
      <p:sp>
        <p:nvSpPr>
          <p:cNvPr id="80" name="Rectangle 79">
            <a:extLst>
              <a:ext uri="{FF2B5EF4-FFF2-40B4-BE49-F238E27FC236}">
                <a16:creationId xmlns:a16="http://schemas.microsoft.com/office/drawing/2014/main" id="{B433F4CA-E123-4408-AC2E-DF009FEC7303}"/>
              </a:ext>
            </a:extLst>
          </p:cNvPr>
          <p:cNvSpPr/>
          <p:nvPr/>
        </p:nvSpPr>
        <p:spPr>
          <a:xfrm>
            <a:off x="6712068" y="5359807"/>
            <a:ext cx="2469706" cy="5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❷ 从静态资源发版服务器下载静态资源配置文件</a:t>
            </a:r>
            <a:endParaRPr lang="en-US" altLang="zh-CN" sz="1200" dirty="0"/>
          </a:p>
        </p:txBody>
      </p:sp>
      <p:cxnSp>
        <p:nvCxnSpPr>
          <p:cNvPr id="82" name="Connector: Elbow 81">
            <a:extLst>
              <a:ext uri="{FF2B5EF4-FFF2-40B4-BE49-F238E27FC236}">
                <a16:creationId xmlns:a16="http://schemas.microsoft.com/office/drawing/2014/main" id="{080B9424-5FC6-464C-ACE1-0A95EEB45FCE}"/>
              </a:ext>
            </a:extLst>
          </p:cNvPr>
          <p:cNvCxnSpPr>
            <a:cxnSpLocks/>
            <a:stCxn id="76" idx="3"/>
            <a:endCxn id="45" idx="1"/>
          </p:cNvCxnSpPr>
          <p:nvPr/>
        </p:nvCxnSpPr>
        <p:spPr>
          <a:xfrm>
            <a:off x="9181774" y="4911626"/>
            <a:ext cx="451555" cy="1118222"/>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cxnSp>
        <p:nvCxnSpPr>
          <p:cNvPr id="85" name="Connector: Elbow 84">
            <a:extLst>
              <a:ext uri="{FF2B5EF4-FFF2-40B4-BE49-F238E27FC236}">
                <a16:creationId xmlns:a16="http://schemas.microsoft.com/office/drawing/2014/main" id="{B4D5E5FA-E76C-46ED-85DB-FE6B0402DC5C}"/>
              </a:ext>
            </a:extLst>
          </p:cNvPr>
          <p:cNvCxnSpPr>
            <a:cxnSpLocks/>
            <a:stCxn id="80" idx="3"/>
            <a:endCxn id="45" idx="1"/>
          </p:cNvCxnSpPr>
          <p:nvPr/>
        </p:nvCxnSpPr>
        <p:spPr>
          <a:xfrm>
            <a:off x="9181774" y="5649673"/>
            <a:ext cx="451555" cy="380175"/>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cxnSp>
        <p:nvCxnSpPr>
          <p:cNvPr id="88" name="Connector: Elbow 87">
            <a:extLst>
              <a:ext uri="{FF2B5EF4-FFF2-40B4-BE49-F238E27FC236}">
                <a16:creationId xmlns:a16="http://schemas.microsoft.com/office/drawing/2014/main" id="{5CE18E32-93E3-466B-969F-C128DB364CD5}"/>
              </a:ext>
            </a:extLst>
          </p:cNvPr>
          <p:cNvCxnSpPr>
            <a:cxnSpLocks/>
            <a:stCxn id="78" idx="3"/>
            <a:endCxn id="45" idx="1"/>
          </p:cNvCxnSpPr>
          <p:nvPr/>
        </p:nvCxnSpPr>
        <p:spPr>
          <a:xfrm flipV="1">
            <a:off x="9181774" y="6029848"/>
            <a:ext cx="451555" cy="393829"/>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sp>
        <p:nvSpPr>
          <p:cNvPr id="12" name="Oval 11">
            <a:extLst>
              <a:ext uri="{FF2B5EF4-FFF2-40B4-BE49-F238E27FC236}">
                <a16:creationId xmlns:a16="http://schemas.microsoft.com/office/drawing/2014/main" id="{494476E6-898E-4A1B-9DF0-2E4A8242B716}"/>
              </a:ext>
            </a:extLst>
          </p:cNvPr>
          <p:cNvSpPr/>
          <p:nvPr/>
        </p:nvSpPr>
        <p:spPr>
          <a:xfrm>
            <a:off x="6260513" y="4577965"/>
            <a:ext cx="612036" cy="24335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900" b="1" dirty="0"/>
              <a:t>新增</a:t>
            </a:r>
            <a:endParaRPr lang="en-US" sz="900" b="1" dirty="0"/>
          </a:p>
        </p:txBody>
      </p:sp>
      <p:cxnSp>
        <p:nvCxnSpPr>
          <p:cNvPr id="15" name="Straight Connector 14">
            <a:extLst>
              <a:ext uri="{FF2B5EF4-FFF2-40B4-BE49-F238E27FC236}">
                <a16:creationId xmlns:a16="http://schemas.microsoft.com/office/drawing/2014/main" id="{E95E1518-5FDE-447C-B3DA-68369C43EC05}"/>
              </a:ext>
            </a:extLst>
          </p:cNvPr>
          <p:cNvCxnSpPr/>
          <p:nvPr/>
        </p:nvCxnSpPr>
        <p:spPr>
          <a:xfrm>
            <a:off x="5791203" y="3429000"/>
            <a:ext cx="0" cy="3389489"/>
          </a:xfrm>
          <a:prstGeom prst="line">
            <a:avLst/>
          </a:prstGeom>
        </p:spPr>
        <p:style>
          <a:lnRef idx="3">
            <a:schemeClr val="accent3"/>
          </a:lnRef>
          <a:fillRef idx="0">
            <a:schemeClr val="accent3"/>
          </a:fillRef>
          <a:effectRef idx="2">
            <a:schemeClr val="accent3"/>
          </a:effectRef>
          <a:fontRef idx="minor">
            <a:schemeClr val="tx1"/>
          </a:fontRef>
        </p:style>
      </p:cxnSp>
      <p:sp>
        <p:nvSpPr>
          <p:cNvPr id="27" name="Arrow: Chevron 26">
            <a:extLst>
              <a:ext uri="{FF2B5EF4-FFF2-40B4-BE49-F238E27FC236}">
                <a16:creationId xmlns:a16="http://schemas.microsoft.com/office/drawing/2014/main" id="{9DC36950-2327-4740-8E37-6F5244B0D8FB}"/>
              </a:ext>
            </a:extLst>
          </p:cNvPr>
          <p:cNvSpPr/>
          <p:nvPr/>
        </p:nvSpPr>
        <p:spPr>
          <a:xfrm>
            <a:off x="5638803" y="4821316"/>
            <a:ext cx="152388" cy="579731"/>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hevron 27">
            <a:extLst>
              <a:ext uri="{FF2B5EF4-FFF2-40B4-BE49-F238E27FC236}">
                <a16:creationId xmlns:a16="http://schemas.microsoft.com/office/drawing/2014/main" id="{A08D896A-6BE4-4192-B927-AF4C02950DE2}"/>
              </a:ext>
            </a:extLst>
          </p:cNvPr>
          <p:cNvSpPr/>
          <p:nvPr/>
        </p:nvSpPr>
        <p:spPr>
          <a:xfrm>
            <a:off x="5808150" y="4821316"/>
            <a:ext cx="152388" cy="579731"/>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FFD75978-E2BD-4C2C-A4A7-A611529389B6}"/>
              </a:ext>
            </a:extLst>
          </p:cNvPr>
          <p:cNvSpPr/>
          <p:nvPr/>
        </p:nvSpPr>
        <p:spPr>
          <a:xfrm>
            <a:off x="2965483" y="3919631"/>
            <a:ext cx="2469706" cy="579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t>❷ 执行服务端批处理脚本生成静态资源配置文件</a:t>
            </a:r>
            <a:endParaRPr lang="en-US" altLang="zh-CN" sz="1200" dirty="0"/>
          </a:p>
        </p:txBody>
      </p:sp>
      <p:cxnSp>
        <p:nvCxnSpPr>
          <p:cNvPr id="52" name="Connector: Elbow 51">
            <a:extLst>
              <a:ext uri="{FF2B5EF4-FFF2-40B4-BE49-F238E27FC236}">
                <a16:creationId xmlns:a16="http://schemas.microsoft.com/office/drawing/2014/main" id="{7413C1D4-C49B-4164-92C0-3B49B4A0B2B5}"/>
              </a:ext>
            </a:extLst>
          </p:cNvPr>
          <p:cNvCxnSpPr>
            <a:cxnSpLocks/>
            <a:stCxn id="10" idx="3"/>
            <a:endCxn id="31" idx="1"/>
          </p:cNvCxnSpPr>
          <p:nvPr/>
        </p:nvCxnSpPr>
        <p:spPr>
          <a:xfrm flipV="1">
            <a:off x="2549873" y="4209497"/>
            <a:ext cx="415610" cy="350336"/>
          </a:xfrm>
          <a:prstGeom prst="bentConnector3">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80DFC47E-AC0F-435C-8FD1-CCDB5F37496E}"/>
              </a:ext>
            </a:extLst>
          </p:cNvPr>
          <p:cNvSpPr/>
          <p:nvPr/>
        </p:nvSpPr>
        <p:spPr>
          <a:xfrm>
            <a:off x="6712058" y="3914883"/>
            <a:ext cx="2469706" cy="5797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zh-CN" altLang="en-US" sz="1200" dirty="0"/>
              <a:t>❷ 执行服务端批处理脚本生成静态资源配置文件</a:t>
            </a:r>
            <a:r>
              <a:rPr lang="en-US" altLang="zh-CN" sz="1200" dirty="0"/>
              <a:t>(</a:t>
            </a:r>
            <a:r>
              <a:rPr lang="zh-CN" altLang="en-US" sz="1200" dirty="0"/>
              <a:t>含资源分类标签</a:t>
            </a:r>
            <a:r>
              <a:rPr lang="en-US" altLang="zh-CN" sz="1200" dirty="0"/>
              <a:t>)</a:t>
            </a:r>
          </a:p>
        </p:txBody>
      </p:sp>
      <p:cxnSp>
        <p:nvCxnSpPr>
          <p:cNvPr id="63" name="Connector: Elbow 62">
            <a:extLst>
              <a:ext uri="{FF2B5EF4-FFF2-40B4-BE49-F238E27FC236}">
                <a16:creationId xmlns:a16="http://schemas.microsoft.com/office/drawing/2014/main" id="{00D0A268-6C2B-4E2C-8307-008D2A718A07}"/>
              </a:ext>
            </a:extLst>
          </p:cNvPr>
          <p:cNvCxnSpPr>
            <a:cxnSpLocks/>
            <a:stCxn id="40" idx="3"/>
            <a:endCxn id="49" idx="1"/>
          </p:cNvCxnSpPr>
          <p:nvPr/>
        </p:nvCxnSpPr>
        <p:spPr>
          <a:xfrm>
            <a:off x="9181764" y="4204749"/>
            <a:ext cx="451565" cy="359391"/>
          </a:xfrm>
          <a:prstGeom prst="bentConnector3">
            <a:avLst>
              <a:gd name="adj1" fmla="val 50000"/>
            </a:avLst>
          </a:prstGeom>
          <a:ln w="31750">
            <a:solidFill>
              <a:schemeClr val="accent1">
                <a:lumMod val="40000"/>
                <a:lumOff val="60000"/>
              </a:schemeClr>
            </a:solidFill>
            <a:headEnd type="oval"/>
            <a:tailEnd type="oval"/>
          </a:ln>
        </p:spPr>
        <p:style>
          <a:lnRef idx="3">
            <a:schemeClr val="accent1"/>
          </a:lnRef>
          <a:fillRef idx="0">
            <a:schemeClr val="accent1"/>
          </a:fillRef>
          <a:effectRef idx="2">
            <a:schemeClr val="accent1"/>
          </a:effectRef>
          <a:fontRef idx="minor">
            <a:schemeClr val="tx1"/>
          </a:fontRef>
        </p:style>
      </p:cxnSp>
      <p:sp>
        <p:nvSpPr>
          <p:cNvPr id="46" name="Left Brace 45">
            <a:extLst>
              <a:ext uri="{FF2B5EF4-FFF2-40B4-BE49-F238E27FC236}">
                <a16:creationId xmlns:a16="http://schemas.microsoft.com/office/drawing/2014/main" id="{F51B9BD6-E03B-429E-B982-B73FC3464A13}"/>
              </a:ext>
            </a:extLst>
          </p:cNvPr>
          <p:cNvSpPr/>
          <p:nvPr/>
        </p:nvSpPr>
        <p:spPr>
          <a:xfrm>
            <a:off x="10205155" y="514885"/>
            <a:ext cx="139572" cy="932915"/>
          </a:xfrm>
          <a:prstGeom prst="leftBrace">
            <a:avLst>
              <a:gd name="adj1" fmla="val 14400"/>
              <a:gd name="adj2" fmla="val 50528"/>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7B8DBF76-6187-4500-8D7F-2C1C48B9A61B}"/>
              </a:ext>
            </a:extLst>
          </p:cNvPr>
          <p:cNvSpPr txBox="1"/>
          <p:nvPr/>
        </p:nvSpPr>
        <p:spPr>
          <a:xfrm>
            <a:off x="10289822" y="564444"/>
            <a:ext cx="1783364" cy="830997"/>
          </a:xfrm>
          <a:prstGeom prst="rect">
            <a:avLst/>
          </a:prstGeom>
          <a:noFill/>
        </p:spPr>
        <p:txBody>
          <a:bodyPr wrap="square" rtlCol="0">
            <a:spAutoFit/>
          </a:bodyPr>
          <a:lstStyle/>
          <a:p>
            <a:r>
              <a:rPr lang="en-US" altLang="zh-CN" sz="1200" dirty="0" err="1">
                <a:solidFill>
                  <a:schemeClr val="bg1"/>
                </a:solidFill>
              </a:rPr>
              <a:t>nrmb</a:t>
            </a:r>
            <a:r>
              <a:rPr lang="en-US" sz="1200" dirty="0" err="1">
                <a:solidFill>
                  <a:schemeClr val="bg1"/>
                </a:solidFill>
              </a:rPr>
              <a:t>Config</a:t>
            </a:r>
            <a:r>
              <a:rPr lang="en-US" sz="1200" dirty="0">
                <a:solidFill>
                  <a:schemeClr val="bg1"/>
                </a:solidFill>
              </a:rPr>
              <a:t>”: {</a:t>
            </a:r>
          </a:p>
          <a:p>
            <a:r>
              <a:rPr lang="en-US" sz="1200" dirty="0">
                <a:solidFill>
                  <a:schemeClr val="bg1"/>
                </a:solidFill>
              </a:rPr>
              <a:t>  “async”: false,</a:t>
            </a:r>
          </a:p>
          <a:p>
            <a:r>
              <a:rPr lang="en-US" sz="1200" dirty="0">
                <a:solidFill>
                  <a:schemeClr val="bg1"/>
                </a:solidFill>
              </a:rPr>
              <a:t>  “tag”: “</a:t>
            </a:r>
            <a:r>
              <a:rPr lang="en-US" altLang="zh-CN" sz="1200" dirty="0">
                <a:solidFill>
                  <a:schemeClr val="bg1"/>
                </a:solidFill>
              </a:rPr>
              <a:t>BT10</a:t>
            </a:r>
            <a:r>
              <a:rPr lang="en-US" sz="1200" dirty="0">
                <a:solidFill>
                  <a:schemeClr val="bg1"/>
                </a:solidFill>
              </a:rPr>
              <a:t>,</a:t>
            </a:r>
            <a:r>
              <a:rPr lang="en-US" altLang="zh-CN" sz="1200" dirty="0">
                <a:solidFill>
                  <a:schemeClr val="bg1"/>
                </a:solidFill>
              </a:rPr>
              <a:t>WG103</a:t>
            </a:r>
            <a:r>
              <a:rPr lang="en-US" sz="1200" dirty="0">
                <a:solidFill>
                  <a:schemeClr val="bg1"/>
                </a:solidFill>
              </a:rPr>
              <a:t>”</a:t>
            </a:r>
          </a:p>
          <a:p>
            <a:r>
              <a:rPr lang="en-US" sz="1200" dirty="0">
                <a:solidFill>
                  <a:schemeClr val="bg1"/>
                </a:solidFill>
              </a:rPr>
              <a:t>}</a:t>
            </a:r>
          </a:p>
        </p:txBody>
      </p:sp>
      <p:sp>
        <p:nvSpPr>
          <p:cNvPr id="58" name="Freeform: Shape 57">
            <a:extLst>
              <a:ext uri="{FF2B5EF4-FFF2-40B4-BE49-F238E27FC236}">
                <a16:creationId xmlns:a16="http://schemas.microsoft.com/office/drawing/2014/main" id="{61B77CF9-6D77-4AF0-ABEA-B5E2D7E39422}"/>
              </a:ext>
            </a:extLst>
          </p:cNvPr>
          <p:cNvSpPr/>
          <p:nvPr/>
        </p:nvSpPr>
        <p:spPr>
          <a:xfrm rot="10800000">
            <a:off x="9890527" y="1004710"/>
            <a:ext cx="314617" cy="2519901"/>
          </a:xfrm>
          <a:custGeom>
            <a:avLst/>
            <a:gdLst>
              <a:gd name="connsiteX0" fmla="*/ 13854 w 42154"/>
              <a:gd name="connsiteY0" fmla="*/ 0 h 2639291"/>
              <a:gd name="connsiteX1" fmla="*/ 0 w 42154"/>
              <a:gd name="connsiteY1" fmla="*/ 2639291 h 2639291"/>
            </a:gdLst>
            <a:ahLst/>
            <a:cxnLst>
              <a:cxn ang="0">
                <a:pos x="connsiteX0" y="connsiteY0"/>
              </a:cxn>
              <a:cxn ang="0">
                <a:pos x="connsiteX1" y="connsiteY1"/>
              </a:cxn>
            </a:cxnLst>
            <a:rect l="l" t="t" r="r" b="b"/>
            <a:pathLst>
              <a:path w="42154" h="2639291">
                <a:moveTo>
                  <a:pt x="13854" y="0"/>
                </a:moveTo>
                <a:cubicBezTo>
                  <a:pt x="40409" y="1136073"/>
                  <a:pt x="66964" y="2272146"/>
                  <a:pt x="0" y="2639291"/>
                </a:cubicBezTo>
              </a:path>
            </a:pathLst>
          </a:cu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74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zh-CN" altLang="en-US" sz="3200" kern="1200" dirty="0">
                <a:solidFill>
                  <a:schemeClr val="bg1"/>
                </a:solidFill>
                <a:latin typeface="+mj-lt"/>
                <a:ea typeface="+mj-ea"/>
                <a:cs typeface="+mj-cs"/>
              </a:rPr>
              <a:t>静态资源分类 </a:t>
            </a:r>
            <a:r>
              <a:rPr lang="en-US" altLang="zh-CN" sz="3200" kern="1200" dirty="0">
                <a:solidFill>
                  <a:schemeClr val="bg1"/>
                </a:solidFill>
                <a:latin typeface="+mj-lt"/>
                <a:ea typeface="+mj-ea"/>
                <a:cs typeface="+mj-cs"/>
              </a:rPr>
              <a:t>- WGT</a:t>
            </a:r>
            <a:endParaRPr lang="en-US" sz="3200" kern="1200" dirty="0">
              <a:solidFill>
                <a:schemeClr val="bg1"/>
              </a:solidFill>
              <a:latin typeface="+mj-lt"/>
              <a:ea typeface="+mj-ea"/>
              <a:cs typeface="+mj-cs"/>
            </a:endParaRPr>
          </a:p>
        </p:txBody>
      </p:sp>
      <p:sp>
        <p:nvSpPr>
          <p:cNvPr id="7" name="TextBox 6">
            <a:extLst>
              <a:ext uri="{FF2B5EF4-FFF2-40B4-BE49-F238E27FC236}">
                <a16:creationId xmlns:a16="http://schemas.microsoft.com/office/drawing/2014/main" id="{A314539D-D4ED-44DF-B917-8E12C670558D}"/>
              </a:ext>
            </a:extLst>
          </p:cNvPr>
          <p:cNvSpPr txBox="1"/>
          <p:nvPr/>
        </p:nvSpPr>
        <p:spPr>
          <a:xfrm>
            <a:off x="1986849" y="2937737"/>
            <a:ext cx="2967768" cy="954107"/>
          </a:xfrm>
          <a:prstGeom prst="rect">
            <a:avLst/>
          </a:prstGeom>
          <a:solidFill>
            <a:schemeClr val="tx1">
              <a:lumMod val="85000"/>
              <a:lumOff val="15000"/>
            </a:schemeClr>
          </a:solidFill>
        </p:spPr>
        <p:txBody>
          <a:bodyPr wrap="square">
            <a:spAutoFit/>
          </a:bodyPr>
          <a:lstStyle/>
          <a:p>
            <a:r>
              <a:rPr lang="en-US" altLang="zh-CN" sz="1400" dirty="0">
                <a:solidFill>
                  <a:schemeClr val="bg1"/>
                </a:solidFill>
              </a:rPr>
              <a:t>“</a:t>
            </a:r>
            <a:r>
              <a:rPr lang="en-US" altLang="zh-CN" sz="1400" dirty="0" err="1">
                <a:solidFill>
                  <a:schemeClr val="bg1"/>
                </a:solidFill>
              </a:rPr>
              <a:t>nrmb</a:t>
            </a:r>
            <a:r>
              <a:rPr lang="en-US" sz="1400" dirty="0" err="1">
                <a:solidFill>
                  <a:schemeClr val="bg1"/>
                </a:solidFill>
              </a:rPr>
              <a:t>Config</a:t>
            </a:r>
            <a:r>
              <a:rPr lang="en-US" sz="1400" dirty="0">
                <a:solidFill>
                  <a:schemeClr val="bg1"/>
                </a:solidFill>
              </a:rPr>
              <a:t>”: {</a:t>
            </a:r>
          </a:p>
          <a:p>
            <a:r>
              <a:rPr lang="en-US" sz="1400" dirty="0">
                <a:solidFill>
                  <a:schemeClr val="bg1"/>
                </a:solidFill>
              </a:rPr>
              <a:t>  “async”: false,</a:t>
            </a:r>
          </a:p>
          <a:p>
            <a:r>
              <a:rPr lang="en-US" sz="1400" dirty="0">
                <a:solidFill>
                  <a:schemeClr val="bg1"/>
                </a:solidFill>
              </a:rPr>
              <a:t>  “tag”: “</a:t>
            </a:r>
            <a:r>
              <a:rPr lang="en-US" altLang="zh-CN" sz="1400" dirty="0">
                <a:solidFill>
                  <a:schemeClr val="bg1"/>
                </a:solidFill>
              </a:rPr>
              <a:t>BT100</a:t>
            </a:r>
            <a:r>
              <a:rPr lang="en-US" sz="1400" dirty="0">
                <a:solidFill>
                  <a:schemeClr val="bg1"/>
                </a:solidFill>
              </a:rPr>
              <a:t>,</a:t>
            </a:r>
            <a:r>
              <a:rPr lang="en-US" altLang="zh-CN" sz="1400" dirty="0">
                <a:solidFill>
                  <a:schemeClr val="bg1"/>
                </a:solidFill>
              </a:rPr>
              <a:t>WG103</a:t>
            </a:r>
            <a:r>
              <a:rPr lang="en-US" sz="1400" dirty="0">
                <a:solidFill>
                  <a:schemeClr val="bg1"/>
                </a:solidFill>
              </a:rPr>
              <a:t>”</a:t>
            </a:r>
          </a:p>
          <a:p>
            <a:r>
              <a:rPr lang="en-US" sz="1400" dirty="0">
                <a:solidFill>
                  <a:schemeClr val="bg1"/>
                </a:solidFill>
              </a:rPr>
              <a:t>}</a:t>
            </a:r>
          </a:p>
        </p:txBody>
      </p:sp>
      <p:sp>
        <p:nvSpPr>
          <p:cNvPr id="6" name="TextBox 5">
            <a:extLst>
              <a:ext uri="{FF2B5EF4-FFF2-40B4-BE49-F238E27FC236}">
                <a16:creationId xmlns:a16="http://schemas.microsoft.com/office/drawing/2014/main" id="{1375E4E2-E7FF-4630-B4DB-8D31E6B0F56E}"/>
              </a:ext>
            </a:extLst>
          </p:cNvPr>
          <p:cNvSpPr txBox="1"/>
          <p:nvPr/>
        </p:nvSpPr>
        <p:spPr>
          <a:xfrm>
            <a:off x="3653165" y="4551108"/>
            <a:ext cx="4265989" cy="2031325"/>
          </a:xfrm>
          <a:prstGeom prst="rect">
            <a:avLst/>
          </a:prstGeom>
          <a:solidFill>
            <a:schemeClr val="bg2">
              <a:lumMod val="25000"/>
            </a:schemeClr>
          </a:solidFill>
        </p:spPr>
        <p:txBody>
          <a:bodyPr wrap="square">
            <a:spAutoFit/>
          </a:bodyPr>
          <a:lstStyle/>
          <a:p>
            <a:r>
              <a:rPr lang="en-US" sz="1400" dirty="0">
                <a:solidFill>
                  <a:schemeClr val="bg1"/>
                </a:solidFill>
              </a:rPr>
              <a:t>{</a:t>
            </a:r>
          </a:p>
          <a:p>
            <a:r>
              <a:rPr lang="en-US" sz="1400" dirty="0">
                <a:solidFill>
                  <a:schemeClr val="bg1"/>
                </a:solidFill>
              </a:rPr>
              <a:t>  “name”: false,</a:t>
            </a:r>
          </a:p>
          <a:p>
            <a:r>
              <a:rPr lang="en-US" sz="1400" dirty="0">
                <a:solidFill>
                  <a:schemeClr val="bg1"/>
                </a:solidFill>
              </a:rPr>
              <a:t>  “version”: “</a:t>
            </a:r>
            <a:r>
              <a:rPr lang="en-US" altLang="zh-CN" sz="1400" dirty="0">
                <a:solidFill>
                  <a:schemeClr val="bg1"/>
                </a:solidFill>
              </a:rPr>
              <a:t>1.4.0-beta-20200103.0</a:t>
            </a:r>
            <a:r>
              <a:rPr lang="en-US" sz="1400" dirty="0">
                <a:solidFill>
                  <a:schemeClr val="bg1"/>
                </a:solidFill>
              </a:rPr>
              <a:t>”,</a:t>
            </a:r>
          </a:p>
          <a:p>
            <a:r>
              <a:rPr lang="en-US" sz="1400" dirty="0">
                <a:solidFill>
                  <a:schemeClr val="bg1"/>
                </a:solidFill>
              </a:rPr>
              <a:t>  “async”: true,</a:t>
            </a:r>
          </a:p>
          <a:p>
            <a:r>
              <a:rPr lang="en-US" sz="1400" dirty="0">
                <a:solidFill>
                  <a:schemeClr val="bg1"/>
                </a:solidFill>
              </a:rPr>
              <a:t>  “files”: [</a:t>
            </a:r>
          </a:p>
          <a:p>
            <a:r>
              <a:rPr lang="en-US" sz="1400" dirty="0">
                <a:solidFill>
                  <a:schemeClr val="bg1"/>
                </a:solidFill>
              </a:rPr>
              <a:t>    “/</a:t>
            </a:r>
            <a:r>
              <a:rPr lang="en-US" sz="1400" dirty="0" err="1">
                <a:solidFill>
                  <a:schemeClr val="bg1"/>
                </a:solidFill>
              </a:rPr>
              <a:t>node_modules</a:t>
            </a:r>
            <a:r>
              <a:rPr lang="en-US" sz="1400" dirty="0">
                <a:solidFill>
                  <a:schemeClr val="bg1"/>
                </a:solidFill>
              </a:rPr>
              <a:t>/@xxx/....../xxx.min.css”,</a:t>
            </a:r>
          </a:p>
          <a:p>
            <a:r>
              <a:rPr lang="en-US" sz="1400" dirty="0">
                <a:solidFill>
                  <a:schemeClr val="bg1"/>
                </a:solidFill>
              </a:rPr>
              <a:t>    “/</a:t>
            </a:r>
            <a:r>
              <a:rPr lang="en-US" sz="1400" dirty="0" err="1">
                <a:solidFill>
                  <a:schemeClr val="bg1"/>
                </a:solidFill>
              </a:rPr>
              <a:t>node_modules</a:t>
            </a:r>
            <a:r>
              <a:rPr lang="en-US" sz="1400" dirty="0">
                <a:solidFill>
                  <a:schemeClr val="bg1"/>
                </a:solidFill>
              </a:rPr>
              <a:t>/@xxx/....../xxx.min.js”</a:t>
            </a:r>
          </a:p>
          <a:p>
            <a:r>
              <a:rPr lang="en-US" sz="1400" dirty="0">
                <a:solidFill>
                  <a:schemeClr val="bg1"/>
                </a:solidFill>
              </a:rPr>
              <a:t>  ]</a:t>
            </a:r>
          </a:p>
          <a:p>
            <a:r>
              <a:rPr lang="en-US" sz="1400" dirty="0">
                <a:solidFill>
                  <a:schemeClr val="bg1"/>
                </a:solidFill>
              </a:rPr>
              <a:t>}</a:t>
            </a:r>
          </a:p>
        </p:txBody>
      </p:sp>
      <p:sp>
        <p:nvSpPr>
          <p:cNvPr id="9" name="Left Brace 8">
            <a:extLst>
              <a:ext uri="{FF2B5EF4-FFF2-40B4-BE49-F238E27FC236}">
                <a16:creationId xmlns:a16="http://schemas.microsoft.com/office/drawing/2014/main" id="{85B2FF7E-FBD0-4C77-95DC-B4B37BB41422}"/>
              </a:ext>
            </a:extLst>
          </p:cNvPr>
          <p:cNvSpPr/>
          <p:nvPr/>
        </p:nvSpPr>
        <p:spPr>
          <a:xfrm rot="16200000">
            <a:off x="6469343" y="-590649"/>
            <a:ext cx="544688" cy="9509675"/>
          </a:xfrm>
          <a:prstGeom prst="leftBrace">
            <a:avLst>
              <a:gd name="adj1" fmla="val 208333"/>
              <a:gd name="adj2" fmla="val 3332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03CC8D-6F07-4D1E-BFDD-05074527FFF4}"/>
              </a:ext>
            </a:extLst>
          </p:cNvPr>
          <p:cNvSpPr txBox="1"/>
          <p:nvPr/>
        </p:nvSpPr>
        <p:spPr>
          <a:xfrm>
            <a:off x="5400525" y="1645075"/>
            <a:ext cx="6096000" cy="2246769"/>
          </a:xfrm>
          <a:prstGeom prst="rect">
            <a:avLst/>
          </a:prstGeom>
          <a:solidFill>
            <a:schemeClr val="bg2">
              <a:lumMod val="25000"/>
            </a:schemeClr>
          </a:solidFill>
        </p:spPr>
        <p:txBody>
          <a:bodyPr wrap="square">
            <a:spAutoFit/>
          </a:bodyPr>
          <a:lstStyle/>
          <a:p>
            <a:r>
              <a:rPr lang="en-US" sz="1400" dirty="0">
                <a:solidFill>
                  <a:schemeClr val="bg1"/>
                </a:solidFill>
              </a:rPr>
              <a:t>widget: {			</a:t>
            </a:r>
          </a:p>
          <a:p>
            <a:r>
              <a:rPr lang="en-US" sz="1400" dirty="0">
                <a:solidFill>
                  <a:schemeClr val="bg1"/>
                </a:solidFill>
              </a:rPr>
              <a:t>  </a:t>
            </a:r>
            <a:r>
              <a:rPr lang="en-US" sz="1400" dirty="0" err="1">
                <a:solidFill>
                  <a:schemeClr val="bg1"/>
                </a:solidFill>
              </a:rPr>
              <a:t>widgetList</a:t>
            </a:r>
            <a:r>
              <a:rPr lang="en-US" sz="1400" dirty="0">
                <a:solidFill>
                  <a:schemeClr val="bg1"/>
                </a:solidFill>
              </a:rPr>
              <a:t>: [		</a:t>
            </a:r>
          </a:p>
          <a:p>
            <a:r>
              <a:rPr lang="en-US" sz="1400" dirty="0">
                <a:solidFill>
                  <a:schemeClr val="bg1"/>
                </a:solidFill>
              </a:rPr>
              <a:t>    {	</a:t>
            </a:r>
          </a:p>
          <a:p>
            <a:r>
              <a:rPr lang="en-US" sz="1400" dirty="0">
                <a:solidFill>
                  <a:schemeClr val="bg1"/>
                </a:solidFill>
              </a:rPr>
              <a:t>      </a:t>
            </a:r>
            <a:r>
              <a:rPr lang="en-US" sz="1400" dirty="0" err="1">
                <a:solidFill>
                  <a:schemeClr val="bg1"/>
                </a:solidFill>
              </a:rPr>
              <a:t>widgetId</a:t>
            </a:r>
            <a:r>
              <a:rPr lang="en-US" sz="1400" dirty="0">
                <a:solidFill>
                  <a:schemeClr val="bg1"/>
                </a:solidFill>
              </a:rPr>
              <a:t>: "BT100",</a:t>
            </a:r>
          </a:p>
          <a:p>
            <a:r>
              <a:rPr lang="en-US" sz="1400" dirty="0">
                <a:solidFill>
                  <a:schemeClr val="bg1"/>
                </a:solidFill>
              </a:rPr>
              <a:t>      </a:t>
            </a:r>
            <a:r>
              <a:rPr lang="en-US" sz="1400" dirty="0" err="1">
                <a:solidFill>
                  <a:schemeClr val="bg1"/>
                </a:solidFill>
              </a:rPr>
              <a:t>widgetCnName</a:t>
            </a:r>
            <a:r>
              <a:rPr lang="en-US" sz="1400" dirty="0">
                <a:solidFill>
                  <a:schemeClr val="bg1"/>
                </a:solidFill>
              </a:rPr>
              <a:t>: "</a:t>
            </a:r>
            <a:r>
              <a:rPr lang="en-US" sz="1400" dirty="0" err="1">
                <a:solidFill>
                  <a:schemeClr val="bg1"/>
                </a:solidFill>
              </a:rPr>
              <a:t>我的报价-质押式回购tab-对话bt</a:t>
            </a:r>
            <a:r>
              <a:rPr lang="en-US" sz="1400" dirty="0">
                <a:solidFill>
                  <a:schemeClr val="bg1"/>
                </a:solidFill>
              </a:rPr>
              <a:t>",</a:t>
            </a:r>
          </a:p>
          <a:p>
            <a:r>
              <a:rPr lang="en-US" sz="1400" dirty="0">
                <a:solidFill>
                  <a:schemeClr val="bg1"/>
                </a:solidFill>
              </a:rPr>
              <a:t>      </a:t>
            </a:r>
            <a:r>
              <a:rPr lang="en-US" sz="1400" dirty="0" err="1">
                <a:solidFill>
                  <a:schemeClr val="bg1"/>
                </a:solidFill>
              </a:rPr>
              <a:t>widgetEnName</a:t>
            </a:r>
            <a:r>
              <a:rPr lang="en-US" sz="1400" dirty="0">
                <a:solidFill>
                  <a:schemeClr val="bg1"/>
                </a:solidFill>
              </a:rPr>
              <a:t>: "my-quote-money-</a:t>
            </a:r>
            <a:r>
              <a:rPr lang="en-US" sz="1400" dirty="0" err="1">
                <a:solidFill>
                  <a:schemeClr val="bg1"/>
                </a:solidFill>
              </a:rPr>
              <a:t>repoTab</a:t>
            </a:r>
            <a:r>
              <a:rPr lang="en-US" sz="1400" dirty="0">
                <a:solidFill>
                  <a:schemeClr val="bg1"/>
                </a:solidFill>
              </a:rPr>
              <a:t>-</a:t>
            </a:r>
            <a:r>
              <a:rPr lang="en-US" sz="1400" dirty="0" err="1">
                <a:solidFill>
                  <a:schemeClr val="bg1"/>
                </a:solidFill>
              </a:rPr>
              <a:t>dialogueBT</a:t>
            </a:r>
            <a:r>
              <a:rPr lang="en-US" sz="1400" dirty="0">
                <a:solidFill>
                  <a:schemeClr val="bg1"/>
                </a:solidFill>
              </a:rPr>
              <a:t>",</a:t>
            </a:r>
          </a:p>
          <a:p>
            <a:r>
              <a:rPr lang="en-US" sz="1400" dirty="0">
                <a:solidFill>
                  <a:schemeClr val="bg1"/>
                </a:solidFill>
              </a:rPr>
              <a:t>      </a:t>
            </a:r>
            <a:r>
              <a:rPr lang="en-US" sz="1400" dirty="0" err="1">
                <a:solidFill>
                  <a:schemeClr val="bg1"/>
                </a:solidFill>
              </a:rPr>
              <a:t>widgetSelector</a:t>
            </a:r>
            <a:r>
              <a:rPr lang="en-US" sz="1400" dirty="0">
                <a:solidFill>
                  <a:schemeClr val="bg1"/>
                </a:solidFill>
              </a:rPr>
              <a:t>: "core-public-wg-my-quote-money-BT99-BT100"</a:t>
            </a:r>
          </a:p>
          <a:p>
            <a:r>
              <a:rPr lang="en-US" sz="1400" dirty="0">
                <a:solidFill>
                  <a:schemeClr val="bg1"/>
                </a:solidFill>
              </a:rPr>
              <a:t>    }	</a:t>
            </a:r>
          </a:p>
          <a:p>
            <a:r>
              <a:rPr lang="en-US" sz="1400" dirty="0">
                <a:solidFill>
                  <a:schemeClr val="bg1"/>
                </a:solidFill>
              </a:rPr>
              <a:t>  ]		</a:t>
            </a:r>
          </a:p>
          <a:p>
            <a:r>
              <a:rPr lang="en-US" sz="1400" dirty="0">
                <a:solidFill>
                  <a:schemeClr val="bg1"/>
                </a:solidFill>
              </a:rPr>
              <a:t>}			</a:t>
            </a:r>
          </a:p>
        </p:txBody>
      </p:sp>
    </p:spTree>
    <p:extLst>
      <p:ext uri="{BB962C8B-B14F-4D97-AF65-F5344CB8AC3E}">
        <p14:creationId xmlns:p14="http://schemas.microsoft.com/office/powerpoint/2010/main" val="221327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项目目标</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2F273C0-A359-4D66-8A79-E206D131773B}"/>
              </a:ext>
            </a:extLst>
          </p:cNvPr>
          <p:cNvSpPr txBox="1"/>
          <p:nvPr/>
        </p:nvSpPr>
        <p:spPr>
          <a:xfrm>
            <a:off x="1070466" y="3481480"/>
            <a:ext cx="9781330" cy="1711944"/>
          </a:xfrm>
          <a:prstGeom prst="rect">
            <a:avLst/>
          </a:prstGeom>
          <a:noFill/>
        </p:spPr>
        <p:txBody>
          <a:bodyPr wrap="square" rtlCol="0">
            <a:spAutoFit/>
          </a:bodyPr>
          <a:lstStyle/>
          <a:p>
            <a:pPr>
              <a:lnSpc>
                <a:spcPct val="150000"/>
              </a:lnSpc>
            </a:pPr>
            <a:r>
              <a:rPr lang="zh-CN" altLang="en-US" dirty="0"/>
              <a:t>通过从</a:t>
            </a:r>
            <a:r>
              <a:rPr lang="en-US" altLang="zh-CN" dirty="0"/>
              <a:t>NRMB</a:t>
            </a:r>
            <a:r>
              <a:rPr lang="zh-CN" altLang="en-US" dirty="0"/>
              <a:t>前端代码的改进，将旗舰店的项目从现在的</a:t>
            </a:r>
            <a:r>
              <a:rPr lang="en-US" altLang="zh-CN" dirty="0" err="1"/>
              <a:t>superwidget</a:t>
            </a:r>
            <a:r>
              <a:rPr lang="zh-CN" altLang="en-US" dirty="0"/>
              <a:t>项目中剥离出来，降低旗舰店项目对整个系统的影响，并增强系统的健壮性。结合当前的</a:t>
            </a:r>
            <a:r>
              <a:rPr lang="en-US" altLang="zh-CN" dirty="0"/>
              <a:t>CTAF</a:t>
            </a:r>
            <a:r>
              <a:rPr lang="zh-CN" altLang="en-US" dirty="0"/>
              <a:t>自动更新接口，通过改进静态资源发布脚本，实现静态资源精细化的版本控制、增量发布与更新，并为日后实现灰度发布做好技术储备。</a:t>
            </a:r>
            <a:endParaRPr lang="en-US" dirty="0"/>
          </a:p>
        </p:txBody>
      </p:sp>
    </p:spTree>
    <p:extLst>
      <p:ext uri="{BB962C8B-B14F-4D97-AF65-F5344CB8AC3E}">
        <p14:creationId xmlns:p14="http://schemas.microsoft.com/office/powerpoint/2010/main" val="326067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a:solidFill>
                  <a:schemeClr val="bg1"/>
                </a:solidFill>
              </a:rPr>
              <a:t>衡量标准</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2F273C0-A359-4D66-8A79-E206D131773B}"/>
              </a:ext>
            </a:extLst>
          </p:cNvPr>
          <p:cNvSpPr txBox="1"/>
          <p:nvPr/>
        </p:nvSpPr>
        <p:spPr>
          <a:xfrm>
            <a:off x="1906165" y="3848055"/>
            <a:ext cx="8127995" cy="1677319"/>
          </a:xfrm>
          <a:prstGeom prst="rect">
            <a:avLst/>
          </a:prstGeom>
          <a:noFill/>
        </p:spPr>
        <p:txBody>
          <a:bodyPr wrap="square" rtlCol="0">
            <a:spAutoFit/>
          </a:bodyPr>
          <a:lstStyle/>
          <a:p>
            <a:pPr>
              <a:lnSpc>
                <a:spcPct val="200000"/>
              </a:lnSpc>
            </a:pPr>
            <a:r>
              <a:rPr lang="zh-CN" altLang="en-US" dirty="0"/>
              <a:t>针对此技术改进型项目，可以从以下两个方面验证项目是否达到目标：</a:t>
            </a:r>
            <a:endParaRPr lang="en-US" altLang="zh-CN" dirty="0"/>
          </a:p>
          <a:p>
            <a:pPr>
              <a:lnSpc>
                <a:spcPct val="200000"/>
              </a:lnSpc>
            </a:pPr>
            <a:r>
              <a:rPr lang="en-US" altLang="zh-CN" dirty="0"/>
              <a:t>1</a:t>
            </a:r>
            <a:r>
              <a:rPr lang="zh-CN" altLang="en-US" dirty="0"/>
              <a:t>）旗舰店代码的缺失不会影响到整体前端系统的正常打开与更新</a:t>
            </a:r>
            <a:endParaRPr lang="en-US" altLang="zh-CN" dirty="0"/>
          </a:p>
          <a:p>
            <a:pPr>
              <a:lnSpc>
                <a:spcPct val="200000"/>
              </a:lnSpc>
            </a:pPr>
            <a:r>
              <a:rPr lang="en-US" altLang="zh-CN" dirty="0"/>
              <a:t>2</a:t>
            </a:r>
            <a:r>
              <a:rPr lang="zh-CN" altLang="en-US" dirty="0"/>
              <a:t>）每次系统更新时系统只更新变化的静态资源而非全部的静态资源</a:t>
            </a:r>
            <a:endParaRPr lang="en-US" dirty="0"/>
          </a:p>
        </p:txBody>
      </p:sp>
    </p:spTree>
    <p:extLst>
      <p:ext uri="{BB962C8B-B14F-4D97-AF65-F5344CB8AC3E}">
        <p14:creationId xmlns:p14="http://schemas.microsoft.com/office/powerpoint/2010/main" val="1521148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30185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9306F-06B6-49DC-A2E7-DEF3F5D39BCA}"/>
              </a:ext>
            </a:extLst>
          </p:cNvPr>
          <p:cNvSpPr>
            <a:spLocks noGrp="1"/>
          </p:cNvSpPr>
          <p:nvPr>
            <p:ph type="title"/>
          </p:nvPr>
        </p:nvSpPr>
        <p:spPr>
          <a:xfrm>
            <a:off x="1156851" y="637762"/>
            <a:ext cx="9888496" cy="2138263"/>
          </a:xfrm>
        </p:spPr>
        <p:txBody>
          <a:bodyPr anchor="b">
            <a:normAutofit/>
          </a:bodyPr>
          <a:lstStyle/>
          <a:p>
            <a:r>
              <a:rPr lang="zh-CN" altLang="en-US" sz="6600" dirty="0">
                <a:solidFill>
                  <a:schemeClr val="bg1"/>
                </a:solidFill>
              </a:rPr>
              <a:t>开发团队与计划</a:t>
            </a:r>
            <a:endParaRPr lang="en-US" sz="6600" dirty="0">
              <a:solidFill>
                <a:schemeClr val="bg1"/>
              </a:solidFill>
            </a:endParaRPr>
          </a:p>
        </p:txBody>
      </p:sp>
      <p:sp>
        <p:nvSpPr>
          <p:cNvPr id="11"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18502"/>
            <a:ext cx="12191990" cy="3885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3341147"/>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Diagram 3">
            <a:extLst>
              <a:ext uri="{FF2B5EF4-FFF2-40B4-BE49-F238E27FC236}">
                <a16:creationId xmlns:a16="http://schemas.microsoft.com/office/drawing/2014/main" id="{C21E879D-B17E-4E0A-AB78-5D040728D0DA}"/>
              </a:ext>
            </a:extLst>
          </p:cNvPr>
          <p:cNvGraphicFramePr/>
          <p:nvPr>
            <p:extLst>
              <p:ext uri="{D42A27DB-BD31-4B8C-83A1-F6EECF244321}">
                <p14:modId xmlns:p14="http://schemas.microsoft.com/office/powerpoint/2010/main" val="4018612687"/>
              </p:ext>
            </p:extLst>
          </p:nvPr>
        </p:nvGraphicFramePr>
        <p:xfrm>
          <a:off x="-45343" y="3818506"/>
          <a:ext cx="4250478" cy="1976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A7A64880-5527-4FA1-B691-FB28580FD11E}"/>
              </a:ext>
            </a:extLst>
          </p:cNvPr>
          <p:cNvGraphicFramePr/>
          <p:nvPr>
            <p:extLst>
              <p:ext uri="{D42A27DB-BD31-4B8C-83A1-F6EECF244321}">
                <p14:modId xmlns:p14="http://schemas.microsoft.com/office/powerpoint/2010/main" val="1205032817"/>
              </p:ext>
            </p:extLst>
          </p:nvPr>
        </p:nvGraphicFramePr>
        <p:xfrm>
          <a:off x="4159792" y="3877632"/>
          <a:ext cx="7768047" cy="23426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a:extLst>
              <a:ext uri="{FF2B5EF4-FFF2-40B4-BE49-F238E27FC236}">
                <a16:creationId xmlns:a16="http://schemas.microsoft.com/office/drawing/2014/main" id="{1C51712E-C44C-44F5-BC43-4E262C304D0C}"/>
              </a:ext>
            </a:extLst>
          </p:cNvPr>
          <p:cNvSpPr txBox="1"/>
          <p:nvPr/>
        </p:nvSpPr>
        <p:spPr>
          <a:xfrm>
            <a:off x="4798423" y="5774165"/>
            <a:ext cx="4436289" cy="923330"/>
          </a:xfrm>
          <a:prstGeom prst="rect">
            <a:avLst/>
          </a:prstGeom>
          <a:noFill/>
        </p:spPr>
        <p:txBody>
          <a:bodyPr wrap="square" rtlCol="0">
            <a:spAutoFit/>
          </a:bodyPr>
          <a:lstStyle/>
          <a:p>
            <a:r>
              <a:rPr lang="zh-CN" altLang="en-US" dirty="0"/>
              <a:t>项目周期：二周</a:t>
            </a:r>
            <a:endParaRPr lang="en-US" altLang="zh-CN" dirty="0"/>
          </a:p>
          <a:p>
            <a:r>
              <a:rPr lang="zh-CN" altLang="en-US" dirty="0"/>
              <a:t>起始时间：</a:t>
            </a:r>
            <a:r>
              <a:rPr lang="en-US" altLang="zh-CN" dirty="0"/>
              <a:t>2020.3.31</a:t>
            </a:r>
          </a:p>
          <a:p>
            <a:r>
              <a:rPr lang="zh-CN" altLang="en-US" dirty="0"/>
              <a:t>结束时间：</a:t>
            </a:r>
            <a:r>
              <a:rPr lang="en-US" altLang="zh-CN" dirty="0"/>
              <a:t>2020.4.14 </a:t>
            </a:r>
            <a:endParaRPr lang="en-US" dirty="0"/>
          </a:p>
        </p:txBody>
      </p:sp>
    </p:spTree>
    <p:extLst>
      <p:ext uri="{BB962C8B-B14F-4D97-AF65-F5344CB8AC3E}">
        <p14:creationId xmlns:p14="http://schemas.microsoft.com/office/powerpoint/2010/main" val="1895882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C3568B83B0D7448CA5D8FBB96A98C2" ma:contentTypeVersion="13" ma:contentTypeDescription="Create a new document." ma:contentTypeScope="" ma:versionID="b8a5c67b68d0ea8e6ae9020cccfc0f5a">
  <xsd:schema xmlns:xsd="http://www.w3.org/2001/XMLSchema" xmlns:xs="http://www.w3.org/2001/XMLSchema" xmlns:p="http://schemas.microsoft.com/office/2006/metadata/properties" xmlns:ns3="1f397354-351a-4879-84a9-3e3803f7c4f2" xmlns:ns4="4a9f7c8a-b878-462a-895b-831d76b798d0" targetNamespace="http://schemas.microsoft.com/office/2006/metadata/properties" ma:root="true" ma:fieldsID="4ec3155aecd383a222f365a8440ebccc" ns3:_="" ns4:_="">
    <xsd:import namespace="1f397354-351a-4879-84a9-3e3803f7c4f2"/>
    <xsd:import namespace="4a9f7c8a-b878-462a-895b-831d76b798d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397354-351a-4879-84a9-3e3803f7c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9f7c8a-b878-462a-895b-831d76b798d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DADFF5-D971-4C88-893D-ABFB771DC0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397354-351a-4879-84a9-3e3803f7c4f2"/>
    <ds:schemaRef ds:uri="4a9f7c8a-b878-462a-895b-831d76b798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98A6A7-D0D0-426A-8A9E-065D33DD15D1}">
  <ds:schemaRefs>
    <ds:schemaRef ds:uri="http://schemas.microsoft.com/sharepoint/v3/contenttype/forms"/>
  </ds:schemaRefs>
</ds:datastoreItem>
</file>

<file path=customXml/itemProps3.xml><?xml version="1.0" encoding="utf-8"?>
<ds:datastoreItem xmlns:ds="http://schemas.openxmlformats.org/officeDocument/2006/customXml" ds:itemID="{74AF2878-8AC0-4DA7-8CBC-0B341BD332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TotalTime>
  <Words>1727</Words>
  <Application>Microsoft Office PowerPoint</Application>
  <PresentationFormat>Widescreen</PresentationFormat>
  <Paragraphs>230</Paragraphs>
  <Slides>11</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等线</vt:lpstr>
      <vt:lpstr>Arial</vt:lpstr>
      <vt:lpstr>Calibri</vt:lpstr>
      <vt:lpstr>Calibri Light</vt:lpstr>
      <vt:lpstr>Office Theme</vt:lpstr>
      <vt:lpstr>静态资源更新优化 项目启动会</vt:lpstr>
      <vt:lpstr>项目背景</vt:lpstr>
      <vt:lpstr>项目特点</vt:lpstr>
      <vt:lpstr>第三方静态资源剥离</vt:lpstr>
      <vt:lpstr>自动更新流程改进</vt:lpstr>
      <vt:lpstr>静态资源分类 - WGT</vt:lpstr>
      <vt:lpstr>项目目标</vt:lpstr>
      <vt:lpstr>衡量标准</vt:lpstr>
      <vt:lpstr>开发团队与计划</vt:lpstr>
      <vt:lpstr>工作任务项</vt:lpstr>
      <vt:lpstr>技术栈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静态资源更新优化 项目启动会</dc:title>
  <dc:creator>Suiming Hu</dc:creator>
  <cp:lastModifiedBy>Suiming Hu</cp:lastModifiedBy>
  <cp:revision>1</cp:revision>
  <dcterms:created xsi:type="dcterms:W3CDTF">2020-03-31T06:40:53Z</dcterms:created>
  <dcterms:modified xsi:type="dcterms:W3CDTF">2020-03-31T06:42:39Z</dcterms:modified>
</cp:coreProperties>
</file>