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6" d="100"/>
          <a:sy n="76" d="100"/>
        </p:scale>
        <p:origin x="-18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82DF8-9070-44C0-81B8-6514AC5046B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9AD255C-6B5A-4749-A7B5-2A023E418CEC}">
      <dgm:prSet phldrT="[Text]"/>
      <dgm:spPr/>
      <dgm:t>
        <a:bodyPr/>
        <a:lstStyle/>
        <a:p>
          <a:r>
            <a:rPr lang="en-US" dirty="0" smtClean="0"/>
            <a:t>UI</a:t>
          </a:r>
          <a:r>
            <a:rPr lang="zh-CN" altLang="en-US" dirty="0" smtClean="0"/>
            <a:t>视觉设计，实时采集</a:t>
          </a:r>
          <a:r>
            <a:rPr lang="en-US" altLang="zh-CN" dirty="0" smtClean="0"/>
            <a:t>140</a:t>
          </a:r>
          <a:r>
            <a:rPr lang="zh-CN" altLang="en-US" dirty="0" smtClean="0"/>
            <a:t>上线当天的数据，进行单页面全屏展示</a:t>
          </a:r>
          <a:endParaRPr lang="en-US" dirty="0"/>
        </a:p>
      </dgm:t>
    </dgm:pt>
    <dgm:pt modelId="{8F39280F-6901-48C6-9669-A4B8E638FAFA}" type="parTrans" cxnId="{04FA3F36-57C0-4184-9548-1ADB1EE0E126}">
      <dgm:prSet/>
      <dgm:spPr/>
      <dgm:t>
        <a:bodyPr/>
        <a:lstStyle/>
        <a:p>
          <a:endParaRPr lang="en-US"/>
        </a:p>
      </dgm:t>
    </dgm:pt>
    <dgm:pt modelId="{16FC3A9F-471A-4935-9CF2-2FBCB0753C20}" type="sibTrans" cxnId="{04FA3F36-57C0-4184-9548-1ADB1EE0E126}">
      <dgm:prSet/>
      <dgm:spPr/>
      <dgm:t>
        <a:bodyPr/>
        <a:lstStyle/>
        <a:p>
          <a:endParaRPr lang="en-US"/>
        </a:p>
      </dgm:t>
    </dgm:pt>
    <dgm:pt modelId="{EAFCAD1B-3C68-4A21-AB1C-CA81614E24BA}">
      <dgm:prSet phldrT="[Text]"/>
      <dgm:spPr/>
      <dgm:t>
        <a:bodyPr/>
        <a:lstStyle/>
        <a:p>
          <a:r>
            <a:rPr lang="zh-CN" altLang="en-US" dirty="0" smtClean="0"/>
            <a:t>功能、性能测试</a:t>
          </a:r>
          <a:endParaRPr lang="en-US" dirty="0"/>
        </a:p>
      </dgm:t>
    </dgm:pt>
    <dgm:pt modelId="{0B85796C-381A-42B1-A981-8C518EF09CB1}" type="parTrans" cxnId="{AF32ED05-FAD9-4141-A594-8D0B03F6C22D}">
      <dgm:prSet/>
      <dgm:spPr/>
      <dgm:t>
        <a:bodyPr/>
        <a:lstStyle/>
        <a:p>
          <a:endParaRPr lang="en-US"/>
        </a:p>
      </dgm:t>
    </dgm:pt>
    <dgm:pt modelId="{24912386-AE25-4256-8941-C7F7D3C4044B}" type="sibTrans" cxnId="{AF32ED05-FAD9-4141-A594-8D0B03F6C22D}">
      <dgm:prSet/>
      <dgm:spPr/>
      <dgm:t>
        <a:bodyPr/>
        <a:lstStyle/>
        <a:p>
          <a:endParaRPr lang="en-US"/>
        </a:p>
      </dgm:t>
    </dgm:pt>
    <dgm:pt modelId="{D0B9741E-0F18-4628-B523-486F75DF2798}" type="pres">
      <dgm:prSet presAssocID="{88E82DF8-9070-44C0-81B8-6514AC5046BA}" presName="CompostProcess" presStyleCnt="0">
        <dgm:presLayoutVars>
          <dgm:dir/>
          <dgm:resizeHandles val="exact"/>
        </dgm:presLayoutVars>
      </dgm:prSet>
      <dgm:spPr/>
    </dgm:pt>
    <dgm:pt modelId="{D51C15F2-59DB-4A55-B2D5-A21F74343A8B}" type="pres">
      <dgm:prSet presAssocID="{88E82DF8-9070-44C0-81B8-6514AC5046BA}" presName="arrow" presStyleLbl="bgShp" presStyleIdx="0" presStyleCnt="1"/>
      <dgm:spPr/>
    </dgm:pt>
    <dgm:pt modelId="{EF7DCEE3-68F4-4E9C-9063-FA77ABB65CDA}" type="pres">
      <dgm:prSet presAssocID="{88E82DF8-9070-44C0-81B8-6514AC5046BA}" presName="linearProcess" presStyleCnt="0"/>
      <dgm:spPr/>
    </dgm:pt>
    <dgm:pt modelId="{EE712FF9-904B-4A43-8BA7-6F4CC7A5AF20}" type="pres">
      <dgm:prSet presAssocID="{F9AD255C-6B5A-4749-A7B5-2A023E418CE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F798C-7993-4F02-8C58-519DF890E49C}" type="pres">
      <dgm:prSet presAssocID="{16FC3A9F-471A-4935-9CF2-2FBCB0753C20}" presName="sibTrans" presStyleCnt="0"/>
      <dgm:spPr/>
    </dgm:pt>
    <dgm:pt modelId="{ED731C47-C10A-48EB-A201-CE68434FAD46}" type="pres">
      <dgm:prSet presAssocID="{EAFCAD1B-3C68-4A21-AB1C-CA81614E24BA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32ED05-FAD9-4141-A594-8D0B03F6C22D}" srcId="{88E82DF8-9070-44C0-81B8-6514AC5046BA}" destId="{EAFCAD1B-3C68-4A21-AB1C-CA81614E24BA}" srcOrd="1" destOrd="0" parTransId="{0B85796C-381A-42B1-A981-8C518EF09CB1}" sibTransId="{24912386-AE25-4256-8941-C7F7D3C4044B}"/>
    <dgm:cxn modelId="{798E6B03-600B-435D-BF39-1D5B27CC358C}" type="presOf" srcId="{EAFCAD1B-3C68-4A21-AB1C-CA81614E24BA}" destId="{ED731C47-C10A-48EB-A201-CE68434FAD46}" srcOrd="0" destOrd="0" presId="urn:microsoft.com/office/officeart/2005/8/layout/hProcess9"/>
    <dgm:cxn modelId="{5D7A33F7-7ABE-44A6-8DFB-143D13C705E0}" type="presOf" srcId="{88E82DF8-9070-44C0-81B8-6514AC5046BA}" destId="{D0B9741E-0F18-4628-B523-486F75DF2798}" srcOrd="0" destOrd="0" presId="urn:microsoft.com/office/officeart/2005/8/layout/hProcess9"/>
    <dgm:cxn modelId="{04FA3F36-57C0-4184-9548-1ADB1EE0E126}" srcId="{88E82DF8-9070-44C0-81B8-6514AC5046BA}" destId="{F9AD255C-6B5A-4749-A7B5-2A023E418CEC}" srcOrd="0" destOrd="0" parTransId="{8F39280F-6901-48C6-9669-A4B8E638FAFA}" sibTransId="{16FC3A9F-471A-4935-9CF2-2FBCB0753C20}"/>
    <dgm:cxn modelId="{4CFE3EA1-DF1A-4AEC-9CAE-D3E80DA4CDF9}" type="presOf" srcId="{F9AD255C-6B5A-4749-A7B5-2A023E418CEC}" destId="{EE712FF9-904B-4A43-8BA7-6F4CC7A5AF20}" srcOrd="0" destOrd="0" presId="urn:microsoft.com/office/officeart/2005/8/layout/hProcess9"/>
    <dgm:cxn modelId="{F5B4DD0C-F1B4-4C13-974E-6EE8E34FE699}" type="presParOf" srcId="{D0B9741E-0F18-4628-B523-486F75DF2798}" destId="{D51C15F2-59DB-4A55-B2D5-A21F74343A8B}" srcOrd="0" destOrd="0" presId="urn:microsoft.com/office/officeart/2005/8/layout/hProcess9"/>
    <dgm:cxn modelId="{A0CF9F3A-5F9B-4BD6-A277-5F6EC48F41BD}" type="presParOf" srcId="{D0B9741E-0F18-4628-B523-486F75DF2798}" destId="{EF7DCEE3-68F4-4E9C-9063-FA77ABB65CDA}" srcOrd="1" destOrd="0" presId="urn:microsoft.com/office/officeart/2005/8/layout/hProcess9"/>
    <dgm:cxn modelId="{5254398F-A954-4D2B-A7B3-CFE41410734D}" type="presParOf" srcId="{EF7DCEE3-68F4-4E9C-9063-FA77ABB65CDA}" destId="{EE712FF9-904B-4A43-8BA7-6F4CC7A5AF20}" srcOrd="0" destOrd="0" presId="urn:microsoft.com/office/officeart/2005/8/layout/hProcess9"/>
    <dgm:cxn modelId="{BBAC6474-06F7-47D9-BD3B-57F00AE67812}" type="presParOf" srcId="{EF7DCEE3-68F4-4E9C-9063-FA77ABB65CDA}" destId="{D09F798C-7993-4F02-8C58-519DF890E49C}" srcOrd="1" destOrd="0" presId="urn:microsoft.com/office/officeart/2005/8/layout/hProcess9"/>
    <dgm:cxn modelId="{C503D982-B63A-4725-8F5F-88EE9F344358}" type="presParOf" srcId="{EF7DCEE3-68F4-4E9C-9063-FA77ABB65CDA}" destId="{ED731C47-C10A-48EB-A201-CE68434FAD4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7FB87-EB48-4F86-A25B-6E9840A9E200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877BC32-6FD6-4884-91F6-490BB79D9B4E}">
      <dgm:prSet phldrT="[文本]" custT="1"/>
      <dgm:spPr/>
      <dgm:t>
        <a:bodyPr/>
        <a:lstStyle/>
        <a:p>
          <a:r>
            <a:rPr lang="zh-CN" altLang="en-US" sz="1600" dirty="0" smtClean="0"/>
            <a:t>杨柳、鲍晓飞</a:t>
          </a:r>
          <a:endParaRPr lang="zh-CN" altLang="en-US" sz="1600" dirty="0"/>
        </a:p>
      </dgm:t>
    </dgm:pt>
    <dgm:pt modelId="{87FB97D1-EB8F-4022-818F-B16641E0A153}" type="parTrans" cxnId="{97E63B02-1273-4355-8F67-8C9B8D637980}">
      <dgm:prSet/>
      <dgm:spPr/>
      <dgm:t>
        <a:bodyPr/>
        <a:lstStyle/>
        <a:p>
          <a:endParaRPr lang="zh-CN" altLang="en-US"/>
        </a:p>
      </dgm:t>
    </dgm:pt>
    <dgm:pt modelId="{9AC0C253-AAEF-4FCA-B31F-62F8C013CD33}" type="sibTrans" cxnId="{97E63B02-1273-4355-8F67-8C9B8D637980}">
      <dgm:prSet/>
      <dgm:spPr/>
      <dgm:t>
        <a:bodyPr/>
        <a:lstStyle/>
        <a:p>
          <a:endParaRPr lang="zh-CN" altLang="en-US"/>
        </a:p>
      </dgm:t>
    </dgm:pt>
    <dgm:pt modelId="{8E2E1EC3-596A-4531-B277-FE79929BE36C}">
      <dgm:prSet phldrT="[文本]" custT="1"/>
      <dgm:spPr/>
      <dgm:t>
        <a:bodyPr/>
        <a:lstStyle/>
        <a:p>
          <a:r>
            <a:rPr lang="zh-CN" altLang="en-US" sz="1600" dirty="0" smtClean="0"/>
            <a:t>曹锐</a:t>
          </a:r>
          <a:endParaRPr lang="zh-CN" altLang="en-US" sz="1600" dirty="0"/>
        </a:p>
      </dgm:t>
    </dgm:pt>
    <dgm:pt modelId="{146F3B85-AC9D-4A58-84FE-F59BD6CB01EB}" type="parTrans" cxnId="{6E9475A1-4439-4DE1-82BA-8C6E0DD27293}">
      <dgm:prSet/>
      <dgm:spPr/>
      <dgm:t>
        <a:bodyPr/>
        <a:lstStyle/>
        <a:p>
          <a:endParaRPr lang="zh-CN" altLang="en-US"/>
        </a:p>
      </dgm:t>
    </dgm:pt>
    <dgm:pt modelId="{4F2F93D4-38B0-496D-90D5-2E5A1B5E12D9}" type="sibTrans" cxnId="{6E9475A1-4439-4DE1-82BA-8C6E0DD27293}">
      <dgm:prSet/>
      <dgm:spPr/>
      <dgm:t>
        <a:bodyPr/>
        <a:lstStyle/>
        <a:p>
          <a:endParaRPr lang="zh-CN" altLang="en-US"/>
        </a:p>
      </dgm:t>
    </dgm:pt>
    <dgm:pt modelId="{436684A4-450F-4718-8BD4-66A2978E4BFF}">
      <dgm:prSet phldrT="[文本]" custT="1"/>
      <dgm:spPr/>
      <dgm:t>
        <a:bodyPr/>
        <a:lstStyle/>
        <a:p>
          <a:r>
            <a:rPr lang="zh-CN" altLang="en-US" sz="1600" dirty="0" smtClean="0"/>
            <a:t>孙雅雯</a:t>
          </a:r>
          <a:endParaRPr lang="zh-CN" altLang="en-US" sz="1600" dirty="0"/>
        </a:p>
      </dgm:t>
    </dgm:pt>
    <dgm:pt modelId="{66AE59F7-CD57-4EB1-AF9F-35748B358D05}" type="parTrans" cxnId="{228E41A8-8420-4812-B63C-412E958781CF}">
      <dgm:prSet/>
      <dgm:spPr/>
      <dgm:t>
        <a:bodyPr/>
        <a:lstStyle/>
        <a:p>
          <a:endParaRPr lang="zh-CN" altLang="en-US"/>
        </a:p>
      </dgm:t>
    </dgm:pt>
    <dgm:pt modelId="{058D8C4E-D11D-4B19-8A46-E7CEDD62354E}" type="sibTrans" cxnId="{228E41A8-8420-4812-B63C-412E958781CF}">
      <dgm:prSet/>
      <dgm:spPr/>
      <dgm:t>
        <a:bodyPr/>
        <a:lstStyle/>
        <a:p>
          <a:endParaRPr lang="zh-CN" altLang="en-US"/>
        </a:p>
      </dgm:t>
    </dgm:pt>
    <dgm:pt modelId="{6019F015-1C61-4437-8546-C7D0244351C9}">
      <dgm:prSet phldrT="[文本]" custT="1"/>
      <dgm:spPr/>
      <dgm:t>
        <a:bodyPr/>
        <a:lstStyle/>
        <a:p>
          <a:r>
            <a:rPr lang="zh-CN" altLang="en-US" sz="1600" dirty="0" smtClean="0"/>
            <a:t>马士会</a:t>
          </a:r>
          <a:endParaRPr lang="zh-CN" altLang="en-US" sz="1600" dirty="0"/>
        </a:p>
      </dgm:t>
    </dgm:pt>
    <dgm:pt modelId="{2B151422-D20B-405C-BF9D-A55F0175FFD2}" type="parTrans" cxnId="{F8B1E913-1299-44C0-9C99-BDAD40A0A735}">
      <dgm:prSet/>
      <dgm:spPr/>
      <dgm:t>
        <a:bodyPr/>
        <a:lstStyle/>
        <a:p>
          <a:endParaRPr lang="zh-CN" altLang="en-US"/>
        </a:p>
      </dgm:t>
    </dgm:pt>
    <dgm:pt modelId="{C1ECD832-CC93-4DC0-800C-22B64B24402A}" type="sibTrans" cxnId="{F8B1E913-1299-44C0-9C99-BDAD40A0A735}">
      <dgm:prSet/>
      <dgm:spPr/>
      <dgm:t>
        <a:bodyPr/>
        <a:lstStyle/>
        <a:p>
          <a:endParaRPr lang="zh-CN" altLang="en-US"/>
        </a:p>
      </dgm:t>
    </dgm:pt>
    <dgm:pt modelId="{14D72C0E-79E9-43DF-9B65-08C1FBEE03D2}" type="pres">
      <dgm:prSet presAssocID="{1317FB87-EB48-4F86-A25B-6E9840A9E2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971F6AE-CF7F-4389-B6FB-C501C197DC7A}" type="pres">
      <dgm:prSet presAssocID="{1317FB87-EB48-4F86-A25B-6E9840A9E200}" presName="Name1" presStyleCnt="0"/>
      <dgm:spPr/>
    </dgm:pt>
    <dgm:pt modelId="{37D85018-517F-4DE6-841A-01F685B06596}" type="pres">
      <dgm:prSet presAssocID="{1317FB87-EB48-4F86-A25B-6E9840A9E200}" presName="cycle" presStyleCnt="0"/>
      <dgm:spPr/>
    </dgm:pt>
    <dgm:pt modelId="{34336AD7-9BB0-4999-9794-D227CC81185E}" type="pres">
      <dgm:prSet presAssocID="{1317FB87-EB48-4F86-A25B-6E9840A9E200}" presName="srcNode" presStyleLbl="node1" presStyleIdx="0" presStyleCnt="4"/>
      <dgm:spPr/>
    </dgm:pt>
    <dgm:pt modelId="{ACC173E4-020D-4957-B6FE-4DA9D892E2D2}" type="pres">
      <dgm:prSet presAssocID="{1317FB87-EB48-4F86-A25B-6E9840A9E20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49B9E66-A1AB-453F-92FB-1CEA8C23E307}" type="pres">
      <dgm:prSet presAssocID="{1317FB87-EB48-4F86-A25B-6E9840A9E200}" presName="extraNode" presStyleLbl="node1" presStyleIdx="0" presStyleCnt="4"/>
      <dgm:spPr/>
    </dgm:pt>
    <dgm:pt modelId="{83967746-A40C-429E-AFDA-B4FC3F1934DA}" type="pres">
      <dgm:prSet presAssocID="{1317FB87-EB48-4F86-A25B-6E9840A9E200}" presName="dstNode" presStyleLbl="node1" presStyleIdx="0" presStyleCnt="4"/>
      <dgm:spPr/>
    </dgm:pt>
    <dgm:pt modelId="{0712A48F-0120-4401-8154-A5C49D4F91E9}" type="pres">
      <dgm:prSet presAssocID="{3877BC32-6FD6-4884-91F6-490BB79D9B4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FBE8A-FF57-4B26-BEF0-E528095A4EC1}" type="pres">
      <dgm:prSet presAssocID="{3877BC32-6FD6-4884-91F6-490BB79D9B4E}" presName="accent_1" presStyleCnt="0"/>
      <dgm:spPr/>
    </dgm:pt>
    <dgm:pt modelId="{E56D283B-3EF0-4830-AE6B-B6C6101F044D}" type="pres">
      <dgm:prSet presAssocID="{3877BC32-6FD6-4884-91F6-490BB79D9B4E}" presName="accentRepeatNode" presStyleLbl="solidFgAcc1" presStyleIdx="0" presStyleCnt="4"/>
      <dgm:spPr/>
    </dgm:pt>
    <dgm:pt modelId="{CAED4B44-A73E-46B9-828E-6F22F85A787F}" type="pres">
      <dgm:prSet presAssocID="{8E2E1EC3-596A-4531-B277-FE79929BE36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AF1E7-5182-4ACE-96D5-655A70B5BCDF}" type="pres">
      <dgm:prSet presAssocID="{8E2E1EC3-596A-4531-B277-FE79929BE36C}" presName="accent_2" presStyleCnt="0"/>
      <dgm:spPr/>
    </dgm:pt>
    <dgm:pt modelId="{7A836C4B-EBD8-4616-A1D1-587CD5CACDA0}" type="pres">
      <dgm:prSet presAssocID="{8E2E1EC3-596A-4531-B277-FE79929BE36C}" presName="accentRepeatNode" presStyleLbl="solidFgAcc1" presStyleIdx="1" presStyleCnt="4"/>
      <dgm:spPr/>
    </dgm:pt>
    <dgm:pt modelId="{7C48E6F2-ED9C-4762-9D34-381961E6E7AD}" type="pres">
      <dgm:prSet presAssocID="{436684A4-450F-4718-8BD4-66A2978E4BF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0AE0A6-A6BE-4DD1-B01E-380A6E84FFB5}" type="pres">
      <dgm:prSet presAssocID="{436684A4-450F-4718-8BD4-66A2978E4BFF}" presName="accent_3" presStyleCnt="0"/>
      <dgm:spPr/>
    </dgm:pt>
    <dgm:pt modelId="{9C560573-4B33-48BF-8622-ED134A09D1D6}" type="pres">
      <dgm:prSet presAssocID="{436684A4-450F-4718-8BD4-66A2978E4BFF}" presName="accentRepeatNode" presStyleLbl="solidFgAcc1" presStyleIdx="2" presStyleCnt="4"/>
      <dgm:spPr/>
    </dgm:pt>
    <dgm:pt modelId="{AE881F29-B205-4F96-A1B3-8B3C1971C137}" type="pres">
      <dgm:prSet presAssocID="{6019F015-1C61-4437-8546-C7D0244351C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E9480-1816-454B-85F9-E71B83BE164A}" type="pres">
      <dgm:prSet presAssocID="{6019F015-1C61-4437-8546-C7D0244351C9}" presName="accent_4" presStyleCnt="0"/>
      <dgm:spPr/>
    </dgm:pt>
    <dgm:pt modelId="{2A07E7A7-E1E4-4868-9F1E-2704C85D49A5}" type="pres">
      <dgm:prSet presAssocID="{6019F015-1C61-4437-8546-C7D0244351C9}" presName="accentRepeatNode" presStyleLbl="solidFgAcc1" presStyleIdx="3" presStyleCnt="4"/>
      <dgm:spPr/>
    </dgm:pt>
  </dgm:ptLst>
  <dgm:cxnLst>
    <dgm:cxn modelId="{0418CFB4-CA18-402F-9EAA-B7404E16A5F9}" type="presOf" srcId="{3877BC32-6FD6-4884-91F6-490BB79D9B4E}" destId="{0712A48F-0120-4401-8154-A5C49D4F91E9}" srcOrd="0" destOrd="0" presId="urn:microsoft.com/office/officeart/2008/layout/VerticalCurvedList"/>
    <dgm:cxn modelId="{A32348CA-3D02-41B2-A343-57F1986F05C2}" type="presOf" srcId="{6019F015-1C61-4437-8546-C7D0244351C9}" destId="{AE881F29-B205-4F96-A1B3-8B3C1971C137}" srcOrd="0" destOrd="0" presId="urn:microsoft.com/office/officeart/2008/layout/VerticalCurvedList"/>
    <dgm:cxn modelId="{A3EC1F3C-4391-440E-B949-229AE41068F5}" type="presOf" srcId="{436684A4-450F-4718-8BD4-66A2978E4BFF}" destId="{7C48E6F2-ED9C-4762-9D34-381961E6E7AD}" srcOrd="0" destOrd="0" presId="urn:microsoft.com/office/officeart/2008/layout/VerticalCurvedList"/>
    <dgm:cxn modelId="{97E63B02-1273-4355-8F67-8C9B8D637980}" srcId="{1317FB87-EB48-4F86-A25B-6E9840A9E200}" destId="{3877BC32-6FD6-4884-91F6-490BB79D9B4E}" srcOrd="0" destOrd="0" parTransId="{87FB97D1-EB8F-4022-818F-B16641E0A153}" sibTransId="{9AC0C253-AAEF-4FCA-B31F-62F8C013CD33}"/>
    <dgm:cxn modelId="{6E9475A1-4439-4DE1-82BA-8C6E0DD27293}" srcId="{1317FB87-EB48-4F86-A25B-6E9840A9E200}" destId="{8E2E1EC3-596A-4531-B277-FE79929BE36C}" srcOrd="1" destOrd="0" parTransId="{146F3B85-AC9D-4A58-84FE-F59BD6CB01EB}" sibTransId="{4F2F93D4-38B0-496D-90D5-2E5A1B5E12D9}"/>
    <dgm:cxn modelId="{6954DC9A-986E-4730-8229-9C55493A90D0}" type="presOf" srcId="{8E2E1EC3-596A-4531-B277-FE79929BE36C}" destId="{CAED4B44-A73E-46B9-828E-6F22F85A787F}" srcOrd="0" destOrd="0" presId="urn:microsoft.com/office/officeart/2008/layout/VerticalCurvedList"/>
    <dgm:cxn modelId="{EACFEB28-BD00-47C5-A909-D6DABEC0FB1C}" type="presOf" srcId="{1317FB87-EB48-4F86-A25B-6E9840A9E200}" destId="{14D72C0E-79E9-43DF-9B65-08C1FBEE03D2}" srcOrd="0" destOrd="0" presId="urn:microsoft.com/office/officeart/2008/layout/VerticalCurvedList"/>
    <dgm:cxn modelId="{3FE2FE61-1773-4B41-9052-8C12B269BE25}" type="presOf" srcId="{9AC0C253-AAEF-4FCA-B31F-62F8C013CD33}" destId="{ACC173E4-020D-4957-B6FE-4DA9D892E2D2}" srcOrd="0" destOrd="0" presId="urn:microsoft.com/office/officeart/2008/layout/VerticalCurvedList"/>
    <dgm:cxn modelId="{228E41A8-8420-4812-B63C-412E958781CF}" srcId="{1317FB87-EB48-4F86-A25B-6E9840A9E200}" destId="{436684A4-450F-4718-8BD4-66A2978E4BFF}" srcOrd="2" destOrd="0" parTransId="{66AE59F7-CD57-4EB1-AF9F-35748B358D05}" sibTransId="{058D8C4E-D11D-4B19-8A46-E7CEDD62354E}"/>
    <dgm:cxn modelId="{F8B1E913-1299-44C0-9C99-BDAD40A0A735}" srcId="{1317FB87-EB48-4F86-A25B-6E9840A9E200}" destId="{6019F015-1C61-4437-8546-C7D0244351C9}" srcOrd="3" destOrd="0" parTransId="{2B151422-D20B-405C-BF9D-A55F0175FFD2}" sibTransId="{C1ECD832-CC93-4DC0-800C-22B64B24402A}"/>
    <dgm:cxn modelId="{A571260B-95FE-45A9-A82F-9109E051BECD}" type="presParOf" srcId="{14D72C0E-79E9-43DF-9B65-08C1FBEE03D2}" destId="{2971F6AE-CF7F-4389-B6FB-C501C197DC7A}" srcOrd="0" destOrd="0" presId="urn:microsoft.com/office/officeart/2008/layout/VerticalCurvedList"/>
    <dgm:cxn modelId="{0F705B68-4D4F-4C0D-AF7A-D849F86516D4}" type="presParOf" srcId="{2971F6AE-CF7F-4389-B6FB-C501C197DC7A}" destId="{37D85018-517F-4DE6-841A-01F685B06596}" srcOrd="0" destOrd="0" presId="urn:microsoft.com/office/officeart/2008/layout/VerticalCurvedList"/>
    <dgm:cxn modelId="{A32B0D79-C667-44F7-A4A6-0DE0B024F1A8}" type="presParOf" srcId="{37D85018-517F-4DE6-841A-01F685B06596}" destId="{34336AD7-9BB0-4999-9794-D227CC81185E}" srcOrd="0" destOrd="0" presId="urn:microsoft.com/office/officeart/2008/layout/VerticalCurvedList"/>
    <dgm:cxn modelId="{65353D73-2AB3-4618-BC0A-2A4A30F7729A}" type="presParOf" srcId="{37D85018-517F-4DE6-841A-01F685B06596}" destId="{ACC173E4-020D-4957-B6FE-4DA9D892E2D2}" srcOrd="1" destOrd="0" presId="urn:microsoft.com/office/officeart/2008/layout/VerticalCurvedList"/>
    <dgm:cxn modelId="{5F97DCBD-DA97-4C53-AF5B-D13E40DF24E1}" type="presParOf" srcId="{37D85018-517F-4DE6-841A-01F685B06596}" destId="{449B9E66-A1AB-453F-92FB-1CEA8C23E307}" srcOrd="2" destOrd="0" presId="urn:microsoft.com/office/officeart/2008/layout/VerticalCurvedList"/>
    <dgm:cxn modelId="{8CF9D794-249D-4B0B-9135-779366321222}" type="presParOf" srcId="{37D85018-517F-4DE6-841A-01F685B06596}" destId="{83967746-A40C-429E-AFDA-B4FC3F1934DA}" srcOrd="3" destOrd="0" presId="urn:microsoft.com/office/officeart/2008/layout/VerticalCurvedList"/>
    <dgm:cxn modelId="{3C1453E3-075B-4CA6-B060-9D8D53472740}" type="presParOf" srcId="{2971F6AE-CF7F-4389-B6FB-C501C197DC7A}" destId="{0712A48F-0120-4401-8154-A5C49D4F91E9}" srcOrd="1" destOrd="0" presId="urn:microsoft.com/office/officeart/2008/layout/VerticalCurvedList"/>
    <dgm:cxn modelId="{7EB1DE7A-87AF-4535-9E6A-29094BCDF027}" type="presParOf" srcId="{2971F6AE-CF7F-4389-B6FB-C501C197DC7A}" destId="{96EFBE8A-FF57-4B26-BEF0-E528095A4EC1}" srcOrd="2" destOrd="0" presId="urn:microsoft.com/office/officeart/2008/layout/VerticalCurvedList"/>
    <dgm:cxn modelId="{E3FDF044-5A1D-40EB-9A9B-41A05BE23ADA}" type="presParOf" srcId="{96EFBE8A-FF57-4B26-BEF0-E528095A4EC1}" destId="{E56D283B-3EF0-4830-AE6B-B6C6101F044D}" srcOrd="0" destOrd="0" presId="urn:microsoft.com/office/officeart/2008/layout/VerticalCurvedList"/>
    <dgm:cxn modelId="{FE70C09B-92DE-441B-809A-CD61964DFD2A}" type="presParOf" srcId="{2971F6AE-CF7F-4389-B6FB-C501C197DC7A}" destId="{CAED4B44-A73E-46B9-828E-6F22F85A787F}" srcOrd="3" destOrd="0" presId="urn:microsoft.com/office/officeart/2008/layout/VerticalCurvedList"/>
    <dgm:cxn modelId="{907E83EF-54C2-4E26-A7B9-F2EF2E47D544}" type="presParOf" srcId="{2971F6AE-CF7F-4389-B6FB-C501C197DC7A}" destId="{268AF1E7-5182-4ACE-96D5-655A70B5BCDF}" srcOrd="4" destOrd="0" presId="urn:microsoft.com/office/officeart/2008/layout/VerticalCurvedList"/>
    <dgm:cxn modelId="{86F0013B-3046-47CF-A08A-7F757106A794}" type="presParOf" srcId="{268AF1E7-5182-4ACE-96D5-655A70B5BCDF}" destId="{7A836C4B-EBD8-4616-A1D1-587CD5CACDA0}" srcOrd="0" destOrd="0" presId="urn:microsoft.com/office/officeart/2008/layout/VerticalCurvedList"/>
    <dgm:cxn modelId="{03E5A397-A27C-40BC-B517-F41AD1E73B87}" type="presParOf" srcId="{2971F6AE-CF7F-4389-B6FB-C501C197DC7A}" destId="{7C48E6F2-ED9C-4762-9D34-381961E6E7AD}" srcOrd="5" destOrd="0" presId="urn:microsoft.com/office/officeart/2008/layout/VerticalCurvedList"/>
    <dgm:cxn modelId="{02B34562-7880-4A62-AD0F-37A1A55C87DC}" type="presParOf" srcId="{2971F6AE-CF7F-4389-B6FB-C501C197DC7A}" destId="{8A0AE0A6-A6BE-4DD1-B01E-380A6E84FFB5}" srcOrd="6" destOrd="0" presId="urn:microsoft.com/office/officeart/2008/layout/VerticalCurvedList"/>
    <dgm:cxn modelId="{ABDF33E5-1BD8-449C-9564-CEFD78E2044D}" type="presParOf" srcId="{8A0AE0A6-A6BE-4DD1-B01E-380A6E84FFB5}" destId="{9C560573-4B33-48BF-8622-ED134A09D1D6}" srcOrd="0" destOrd="0" presId="urn:microsoft.com/office/officeart/2008/layout/VerticalCurvedList"/>
    <dgm:cxn modelId="{520C48C2-7EA9-49A1-9F37-3EE07E6339F1}" type="presParOf" srcId="{2971F6AE-CF7F-4389-B6FB-C501C197DC7A}" destId="{AE881F29-B205-4F96-A1B3-8B3C1971C137}" srcOrd="7" destOrd="0" presId="urn:microsoft.com/office/officeart/2008/layout/VerticalCurvedList"/>
    <dgm:cxn modelId="{22CCF62A-FE49-4644-B39E-7820B9F622F0}" type="presParOf" srcId="{2971F6AE-CF7F-4389-B6FB-C501C197DC7A}" destId="{206E9480-1816-454B-85F9-E71B83BE164A}" srcOrd="8" destOrd="0" presId="urn:microsoft.com/office/officeart/2008/layout/VerticalCurvedList"/>
    <dgm:cxn modelId="{18C603D5-61FD-4CFA-9572-B9A3CFD8771B}" type="presParOf" srcId="{206E9480-1816-454B-85F9-E71B83BE164A}" destId="{2A07E7A7-E1E4-4868-9F1E-2704C85D49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15F2-59DB-4A55-B2D5-A21F74343A8B}">
      <dsp:nvSpPr>
        <dsp:cNvPr id="0" name=""/>
        <dsp:cNvSpPr/>
      </dsp:nvSpPr>
      <dsp:spPr>
        <a:xfrm>
          <a:off x="435796" y="0"/>
          <a:ext cx="4939031" cy="203268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12FF9-904B-4A43-8BA7-6F4CC7A5AF20}">
      <dsp:nvSpPr>
        <dsp:cNvPr id="0" name=""/>
        <dsp:cNvSpPr/>
      </dsp:nvSpPr>
      <dsp:spPr>
        <a:xfrm>
          <a:off x="74406" y="609804"/>
          <a:ext cx="2760046" cy="8130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</a:t>
          </a:r>
          <a:r>
            <a:rPr lang="zh-CN" altLang="en-US" sz="1400" kern="1200" dirty="0" smtClean="0"/>
            <a:t>视觉设计，实时采集</a:t>
          </a:r>
          <a:r>
            <a:rPr lang="en-US" altLang="zh-CN" sz="1400" kern="1200" dirty="0" smtClean="0"/>
            <a:t>140</a:t>
          </a:r>
          <a:r>
            <a:rPr lang="zh-CN" altLang="en-US" sz="1400" kern="1200" dirty="0" smtClean="0"/>
            <a:t>上线当天的数据，进行单页面全屏展示</a:t>
          </a:r>
          <a:endParaRPr lang="en-US" sz="1400" kern="1200" dirty="0"/>
        </a:p>
      </dsp:txBody>
      <dsp:txXfrm>
        <a:off x="114097" y="649495"/>
        <a:ext cx="2680664" cy="733690"/>
      </dsp:txXfrm>
    </dsp:sp>
    <dsp:sp modelId="{ED731C47-C10A-48EB-A201-CE68434FAD46}">
      <dsp:nvSpPr>
        <dsp:cNvPr id="0" name=""/>
        <dsp:cNvSpPr/>
      </dsp:nvSpPr>
      <dsp:spPr>
        <a:xfrm>
          <a:off x="2976172" y="609804"/>
          <a:ext cx="2760046" cy="81307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功能、性能测试</a:t>
          </a:r>
          <a:endParaRPr lang="en-US" sz="1400" kern="1200" dirty="0"/>
        </a:p>
      </dsp:txBody>
      <dsp:txXfrm>
        <a:off x="3015863" y="649495"/>
        <a:ext cx="2680664" cy="73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173E4-020D-4957-B6FE-4DA9D892E2D2}">
      <dsp:nvSpPr>
        <dsp:cNvPr id="0" name=""/>
        <dsp:cNvSpPr/>
      </dsp:nvSpPr>
      <dsp:spPr>
        <a:xfrm>
          <a:off x="-3272412" y="-503440"/>
          <a:ext cx="3902466" cy="3902466"/>
        </a:xfrm>
        <a:prstGeom prst="blockArc">
          <a:avLst>
            <a:gd name="adj1" fmla="val 18900000"/>
            <a:gd name="adj2" fmla="val 2700000"/>
            <a:gd name="adj3" fmla="val 55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2A48F-0120-4401-8154-A5C49D4F91E9}">
      <dsp:nvSpPr>
        <dsp:cNvPr id="0" name=""/>
        <dsp:cNvSpPr/>
      </dsp:nvSpPr>
      <dsp:spPr>
        <a:xfrm>
          <a:off x="330427" y="222612"/>
          <a:ext cx="3674548" cy="445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35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杨柳、鲍晓飞</a:t>
          </a:r>
          <a:endParaRPr lang="zh-CN" altLang="en-US" sz="1600" kern="1200" dirty="0"/>
        </a:p>
      </dsp:txBody>
      <dsp:txXfrm>
        <a:off x="330427" y="222612"/>
        <a:ext cx="3674548" cy="445456"/>
      </dsp:txXfrm>
    </dsp:sp>
    <dsp:sp modelId="{E56D283B-3EF0-4830-AE6B-B6C6101F044D}">
      <dsp:nvSpPr>
        <dsp:cNvPr id="0" name=""/>
        <dsp:cNvSpPr/>
      </dsp:nvSpPr>
      <dsp:spPr>
        <a:xfrm>
          <a:off x="52016" y="166930"/>
          <a:ext cx="556820" cy="556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D4B44-A73E-46B9-828E-6F22F85A787F}">
      <dsp:nvSpPr>
        <dsp:cNvPr id="0" name=""/>
        <dsp:cNvSpPr/>
      </dsp:nvSpPr>
      <dsp:spPr>
        <a:xfrm>
          <a:off x="585818" y="890913"/>
          <a:ext cx="3419158" cy="445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35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曹锐</a:t>
          </a:r>
          <a:endParaRPr lang="zh-CN" altLang="en-US" sz="1600" kern="1200" dirty="0"/>
        </a:p>
      </dsp:txBody>
      <dsp:txXfrm>
        <a:off x="585818" y="890913"/>
        <a:ext cx="3419158" cy="445456"/>
      </dsp:txXfrm>
    </dsp:sp>
    <dsp:sp modelId="{7A836C4B-EBD8-4616-A1D1-587CD5CACDA0}">
      <dsp:nvSpPr>
        <dsp:cNvPr id="0" name=""/>
        <dsp:cNvSpPr/>
      </dsp:nvSpPr>
      <dsp:spPr>
        <a:xfrm>
          <a:off x="307407" y="835231"/>
          <a:ext cx="556820" cy="556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8E6F2-ED9C-4762-9D34-381961E6E7AD}">
      <dsp:nvSpPr>
        <dsp:cNvPr id="0" name=""/>
        <dsp:cNvSpPr/>
      </dsp:nvSpPr>
      <dsp:spPr>
        <a:xfrm>
          <a:off x="585818" y="1559214"/>
          <a:ext cx="3419158" cy="445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35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孙雅雯</a:t>
          </a:r>
          <a:endParaRPr lang="zh-CN" altLang="en-US" sz="1600" kern="1200" dirty="0"/>
        </a:p>
      </dsp:txBody>
      <dsp:txXfrm>
        <a:off x="585818" y="1559214"/>
        <a:ext cx="3419158" cy="445456"/>
      </dsp:txXfrm>
    </dsp:sp>
    <dsp:sp modelId="{9C560573-4B33-48BF-8622-ED134A09D1D6}">
      <dsp:nvSpPr>
        <dsp:cNvPr id="0" name=""/>
        <dsp:cNvSpPr/>
      </dsp:nvSpPr>
      <dsp:spPr>
        <a:xfrm>
          <a:off x="307407" y="1503532"/>
          <a:ext cx="556820" cy="556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81F29-B205-4F96-A1B3-8B3C1971C137}">
      <dsp:nvSpPr>
        <dsp:cNvPr id="0" name=""/>
        <dsp:cNvSpPr/>
      </dsp:nvSpPr>
      <dsp:spPr>
        <a:xfrm>
          <a:off x="330427" y="2227515"/>
          <a:ext cx="3674548" cy="445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35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马士会</a:t>
          </a:r>
          <a:endParaRPr lang="zh-CN" altLang="en-US" sz="1600" kern="1200" dirty="0"/>
        </a:p>
      </dsp:txBody>
      <dsp:txXfrm>
        <a:off x="330427" y="2227515"/>
        <a:ext cx="3674548" cy="445456"/>
      </dsp:txXfrm>
    </dsp:sp>
    <dsp:sp modelId="{2A07E7A7-E1E4-4868-9F1E-2704C85D49A5}">
      <dsp:nvSpPr>
        <dsp:cNvPr id="0" name=""/>
        <dsp:cNvSpPr/>
      </dsp:nvSpPr>
      <dsp:spPr>
        <a:xfrm>
          <a:off x="52016" y="2171833"/>
          <a:ext cx="556820" cy="556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952D-D94A-49F9-A68D-282315D11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EF206E-64F0-49E5-B253-31393DEAA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DD1C76-267F-4B2B-9410-33D10D13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0AB79-C005-4A94-9EA9-44111C70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162F89-C155-4699-9098-74068DA9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7AF38-109A-4F6E-B0DC-C5E289E5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AB8190-7ACA-42B1-8A8C-344D3F80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D434E-7612-4A56-A248-014E32F9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D4835-F439-45BE-AC19-7B18B71F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1620E-13FB-46BF-A943-3447284C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53030D-87BE-41A5-A0F7-4B8C5C16A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8DC9A5-683E-4F84-B5B9-97C01FA1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705824-EBCC-4BB4-B686-6A72F47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01DCF-039D-4FCF-9E38-D85F7B8C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96C00A-1AA0-4F32-AF8D-E539D7C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3AB59-4824-46A0-A5EF-FB09152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04A16-DB8B-44BD-BF13-D1DFF428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01D6CA-C61F-4DCB-B8EA-99408F36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2F3D93-9574-4AAE-B3D9-0EF9ACF6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3C041D-5278-42F7-8E71-154363D2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73914-FF52-4610-BD76-9422E10D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801EBC-916E-4736-A546-35A4C631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7DD64B-8FAB-4726-A199-31D54010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1841C4-1B96-4058-A7ED-34EF13B7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17304-4A90-4033-B603-770F4D2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32291-4229-4422-8756-38D3A4C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463DA-3A93-427C-9DE8-FA16F5EC4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855B05-5F06-4D08-B9F8-56D67CAE4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E8B4B-D6BB-4478-893F-4102222E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715454-5065-4722-AA4E-E28562CB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A37A9D-C89D-401F-BB43-B96D46B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48E2D-AD59-4590-A60C-65341E61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888F1D-8809-4472-8A7B-7A0A8A77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0A2835-DFB2-430A-A052-C4076C2EE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DFD337-87A5-4031-905B-1313FDA8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E8FE6C-285D-4C7E-A5BF-564946BB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8996ADA-0A56-4792-AF82-5FC8CF91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B7A16D-F856-48FD-A527-C058FD2E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3FB356-77D5-4895-9AC1-F01ED69C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51260-E761-406F-B599-D82DAD3F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5B3A77-A4BC-4789-8832-3F24C100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02CF8E-B159-4E47-85C8-432E33CE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C145BF-893F-4401-A50E-E5EDF027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18CBDE7-B2E4-42E6-853F-1C686C30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C72405-43BA-45FC-A181-BD81C61C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CD5B09-F1F7-4536-89D9-94AC0CF8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96273-C9E7-4FD5-9FC2-E36C82F5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857EA-A3D6-46BD-88C5-5FFE3475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63FDB-E37C-4313-A23B-50FCD87E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338815-D9CF-42FB-B32C-D7307C49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4EB356-D19D-4F81-86FA-5F2061FF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37F179-E49C-4CE3-AAA7-DE78A65A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9AA2F-8884-4BCC-BF0F-AB727C16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DEF3AD-D514-4E0F-80DF-762D1F484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42D2FF-1947-4F08-9FA6-B98E9502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83B051-4D89-492F-BBBD-89419147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FAAF3D-8E05-43C2-896C-A787699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3E2288-69EB-4670-8954-4A4CD808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031867-7C08-46A4-8C0A-5C495C64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692366-4DC0-4BC9-A6E0-096813E8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E217D9-5DCE-4D6E-A85B-3EB1C588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967B-0D95-4522-BFED-C72363403B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88690-C4A8-4FA0-9B4C-CC09E1C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181F8-C085-4F11-AD67-C21263B7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835D-25FB-4089-9C19-C89BD53A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xmlns="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B749A-1F70-425B-ADD5-1EB1EA462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10233802" cy="3574937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9600" dirty="0" smtClean="0">
                <a:solidFill>
                  <a:schemeClr val="bg1"/>
                </a:solidFill>
              </a:rPr>
              <a:t>实时数据大屏</a:t>
            </a:r>
            <a:r>
              <a:rPr lang="en-US" altLang="zh-CN" sz="9600" dirty="0" smtClean="0">
                <a:solidFill>
                  <a:schemeClr val="bg1"/>
                </a:solidFill>
              </a:rPr>
              <a:t>-</a:t>
            </a:r>
            <a:br>
              <a:rPr lang="en-US" altLang="zh-CN" sz="9600" dirty="0" smtClean="0">
                <a:solidFill>
                  <a:schemeClr val="bg1"/>
                </a:solidFill>
              </a:rPr>
            </a:br>
            <a:r>
              <a:rPr lang="zh-CN" altLang="en-US" sz="9600" dirty="0" smtClean="0">
                <a:solidFill>
                  <a:schemeClr val="bg1"/>
                </a:solidFill>
              </a:rPr>
              <a:t>项目</a:t>
            </a:r>
            <a:r>
              <a:rPr lang="zh-CN" altLang="en-US" sz="9600" dirty="0">
                <a:solidFill>
                  <a:schemeClr val="bg1"/>
                </a:solidFill>
              </a:rPr>
              <a:t>启动会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255E64-87E6-4514-99E5-3874E481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4000" dirty="0" smtClean="0"/>
              <a:t>2020</a:t>
            </a:r>
            <a:r>
              <a:rPr lang="zh-CN" altLang="en-US" sz="4000" dirty="0" smtClean="0"/>
              <a:t>年</a:t>
            </a:r>
            <a:r>
              <a:rPr lang="en-US" altLang="zh-CN" sz="4000" dirty="0"/>
              <a:t>4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日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0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3018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9306F-06B6-49DC-A2E7-DEF3F5D3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2138263"/>
          </a:xfrm>
        </p:spPr>
        <p:txBody>
          <a:bodyPr anchor="b"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项目</a:t>
            </a:r>
            <a:r>
              <a:rPr lang="zh-CN" altLang="en-US" sz="6600" dirty="0" smtClean="0">
                <a:solidFill>
                  <a:schemeClr val="bg1"/>
                </a:solidFill>
              </a:rPr>
              <a:t>背景及目标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18502"/>
            <a:ext cx="12191990" cy="388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3B717D-E594-477D-9538-2704A7D4F40B}"/>
              </a:ext>
            </a:extLst>
          </p:cNvPr>
          <p:cNvSpPr txBox="1"/>
          <p:nvPr/>
        </p:nvSpPr>
        <p:spPr>
          <a:xfrm>
            <a:off x="1070466" y="3481480"/>
            <a:ext cx="97813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 新本币</a:t>
            </a:r>
            <a:r>
              <a:rPr lang="en-US" altLang="zh-CN" dirty="0" smtClean="0"/>
              <a:t>140</a:t>
            </a:r>
            <a:r>
              <a:rPr lang="zh-CN" altLang="en-US" dirty="0"/>
              <a:t>版本上线时，</a:t>
            </a:r>
            <a:r>
              <a:rPr lang="zh-CN" altLang="en-US" dirty="0" smtClean="0"/>
              <a:t>根据不同时段（</a:t>
            </a:r>
            <a:r>
              <a:rPr lang="en-US" altLang="zh-CN" dirty="0" smtClean="0"/>
              <a:t>8:30</a:t>
            </a:r>
            <a:r>
              <a:rPr lang="zh-CN" altLang="en-US" dirty="0" smtClean="0"/>
              <a:t>前、</a:t>
            </a:r>
            <a:r>
              <a:rPr lang="en-US" altLang="zh-CN" dirty="0" smtClean="0"/>
              <a:t>8:30-9:00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9:00-17:00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17:00</a:t>
            </a:r>
            <a:r>
              <a:rPr lang="zh-CN" altLang="en-US" dirty="0" smtClean="0"/>
              <a:t>后）的关注内容有所侧重，在</a:t>
            </a:r>
            <a:r>
              <a:rPr lang="en-US" altLang="zh-CN" dirty="0" smtClean="0"/>
              <a:t>ECC</a:t>
            </a:r>
            <a:r>
              <a:rPr lang="zh-CN" altLang="en-US" dirty="0" smtClean="0"/>
              <a:t>大屏实时展示登录、机构</a:t>
            </a:r>
            <a:r>
              <a:rPr lang="zh-CN" altLang="en-US" dirty="0"/>
              <a:t>报价</a:t>
            </a:r>
            <a:r>
              <a:rPr lang="zh-CN" altLang="en-US" dirty="0" smtClean="0"/>
              <a:t>成交、交易热榜等信息。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           备注：</a:t>
            </a:r>
            <a:r>
              <a:rPr lang="en-US" altLang="zh-CN" sz="1400" dirty="0" smtClean="0"/>
              <a:t>ECC</a:t>
            </a:r>
            <a:r>
              <a:rPr lang="zh-CN" altLang="en-US" sz="1400" dirty="0" smtClean="0"/>
              <a:t>大屏共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块即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个屏。每</a:t>
            </a:r>
            <a:r>
              <a:rPr lang="en-US" altLang="zh-CN" sz="1400" dirty="0" smtClean="0"/>
              <a:t>4</a:t>
            </a:r>
            <a:r>
              <a:rPr lang="zh-CN" altLang="en-US" sz="1400" dirty="0"/>
              <a:t>块组成一个屏</a:t>
            </a:r>
            <a:r>
              <a:rPr lang="zh-CN" altLang="en-US" sz="1400" dirty="0" smtClean="0"/>
              <a:t>，分辨率为</a:t>
            </a:r>
            <a:r>
              <a:rPr lang="en-US" altLang="zh-CN" sz="1400" dirty="0" smtClean="0"/>
              <a:t>2720*1536</a:t>
            </a:r>
            <a:r>
              <a:rPr lang="zh-CN" altLang="en-US" sz="1400" dirty="0" smtClean="0"/>
              <a:t>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74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3018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9306F-06B6-49DC-A2E7-DEF3F5D3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2138263"/>
          </a:xfrm>
        </p:spPr>
        <p:txBody>
          <a:bodyPr anchor="b"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开发团队与计划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18502"/>
            <a:ext cx="12191990" cy="388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7A64880-5527-4FA1-B691-FB28580FD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701918"/>
              </p:ext>
            </p:extLst>
          </p:nvPr>
        </p:nvGraphicFramePr>
        <p:xfrm>
          <a:off x="4952450" y="3573710"/>
          <a:ext cx="5810625" cy="2032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51712E-C44C-44F5-BC43-4E262C304D0C}"/>
              </a:ext>
            </a:extLst>
          </p:cNvPr>
          <p:cNvSpPr txBox="1"/>
          <p:nvPr/>
        </p:nvSpPr>
        <p:spPr>
          <a:xfrm>
            <a:off x="7986243" y="5774165"/>
            <a:ext cx="44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项目起始</a:t>
            </a:r>
            <a:r>
              <a:rPr lang="zh-CN" altLang="en-US" dirty="0"/>
              <a:t>时间：</a:t>
            </a:r>
            <a:r>
              <a:rPr lang="en-US" altLang="zh-CN" dirty="0" smtClean="0"/>
              <a:t>2020.4.1</a:t>
            </a:r>
            <a:endParaRPr lang="en-US" altLang="zh-CN" dirty="0"/>
          </a:p>
          <a:p>
            <a:r>
              <a:rPr lang="zh-CN" altLang="en-US" dirty="0" smtClean="0"/>
              <a:t>项目结束</a:t>
            </a:r>
            <a:r>
              <a:rPr lang="zh-CN" altLang="en-US" dirty="0"/>
              <a:t>时间：</a:t>
            </a:r>
            <a:r>
              <a:rPr lang="en-US" altLang="zh-CN" dirty="0" smtClean="0"/>
              <a:t>2020.4.8</a:t>
            </a:r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45739180"/>
              </p:ext>
            </p:extLst>
          </p:nvPr>
        </p:nvGraphicFramePr>
        <p:xfrm>
          <a:off x="236676" y="3657599"/>
          <a:ext cx="4041709" cy="289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8114" y="3909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580" y="458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358" y="5245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560" y="5921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8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3829"/>
              </p:ext>
            </p:extLst>
          </p:nvPr>
        </p:nvGraphicFramePr>
        <p:xfrm>
          <a:off x="820039" y="223824"/>
          <a:ext cx="4148061" cy="663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4" imgW="5285434" imgH="8451845" progId="Word.Document.12">
                  <p:embed/>
                </p:oleObj>
              </mc:Choice>
              <mc:Fallback>
                <p:oleObj name="文档" r:id="rId4" imgW="5285434" imgH="8451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039" y="223824"/>
                        <a:ext cx="4148061" cy="663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031997"/>
              </p:ext>
            </p:extLst>
          </p:nvPr>
        </p:nvGraphicFramePr>
        <p:xfrm>
          <a:off x="5453485" y="852633"/>
          <a:ext cx="3967352" cy="638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文档" r:id="rId6" imgW="5285434" imgH="8506846" progId="Word.Document.12">
                  <p:embed/>
                </p:oleObj>
              </mc:Choice>
              <mc:Fallback>
                <p:oleObj name="文档" r:id="rId6" imgW="5285434" imgH="8506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3485" y="852633"/>
                        <a:ext cx="3967352" cy="638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04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3568B83B0D7448CA5D8FBB96A98C2" ma:contentTypeVersion="13" ma:contentTypeDescription="Create a new document." ma:contentTypeScope="" ma:versionID="b8a5c67b68d0ea8e6ae9020cccfc0f5a">
  <xsd:schema xmlns:xsd="http://www.w3.org/2001/XMLSchema" xmlns:xs="http://www.w3.org/2001/XMLSchema" xmlns:p="http://schemas.microsoft.com/office/2006/metadata/properties" xmlns:ns3="1f397354-351a-4879-84a9-3e3803f7c4f2" xmlns:ns4="4a9f7c8a-b878-462a-895b-831d76b798d0" targetNamespace="http://schemas.microsoft.com/office/2006/metadata/properties" ma:root="true" ma:fieldsID="4ec3155aecd383a222f365a8440ebccc" ns3:_="" ns4:_="">
    <xsd:import namespace="1f397354-351a-4879-84a9-3e3803f7c4f2"/>
    <xsd:import namespace="4a9f7c8a-b878-462a-895b-831d76b798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97354-351a-4879-84a9-3e3803f7c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f7c8a-b878-462a-895b-831d76b798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98A6A7-D0D0-426A-8A9E-065D33DD1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AF2878-8AC0-4DA7-8CBC-0B341BD33265}">
  <ds:schemaRefs>
    <ds:schemaRef ds:uri="http://www.w3.org/XML/1998/namespace"/>
    <ds:schemaRef ds:uri="4a9f7c8a-b878-462a-895b-831d76b798d0"/>
    <ds:schemaRef ds:uri="http://purl.org/dc/terms/"/>
    <ds:schemaRef ds:uri="1f397354-351a-4879-84a9-3e3803f7c4f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DADFF5-D971-4C88-893D-ABFB771DC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397354-351a-4879-84a9-3e3803f7c4f2"/>
    <ds:schemaRef ds:uri="4a9f7c8a-b878-462a-895b-831d76b79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137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Microsoft Word Document</vt:lpstr>
      <vt:lpstr>实时数据大屏- 项目启动会</vt:lpstr>
      <vt:lpstr>项目背景及目标</vt:lpstr>
      <vt:lpstr>开发团队与计划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NRMB前端脚手架 项目启动会</dc:title>
  <dc:creator>Suiming Hu</dc:creator>
  <cp:lastModifiedBy>Windows 用户</cp:lastModifiedBy>
  <cp:revision>42</cp:revision>
  <dcterms:created xsi:type="dcterms:W3CDTF">2020-02-26T11:45:49Z</dcterms:created>
  <dcterms:modified xsi:type="dcterms:W3CDTF">2020-04-01T11:16:24Z</dcterms:modified>
</cp:coreProperties>
</file>