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065" autoAdjust="0"/>
  </p:normalViewPr>
  <p:slideViewPr>
    <p:cSldViewPr snapToGrid="0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4441-7AC8-4A5E-AE1C-3F41DE376070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C5FB-63AE-421A-97C3-58EEA5A8E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4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A432-26F0-4B77-8918-BB4DE3409134}" type="datetimeFigureOut">
              <a:rPr lang="zh-CN" altLang="en-US" smtClean="0"/>
              <a:t>2020-3-28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背景：老本币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债券匿名拍卖迁移至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新平台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匿名拍卖（含回购违约处置）改造项目， 将老本币现有的债券匿名拍卖（含回购违约处置）功能迁移至新平台，实现原有的申报日、拍卖日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双向报价、拍卖日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集中竞价阶段主要功能，并增加预申报环节，实现集中竞价的自动撮合，拍卖券的智能推荐，申报拍卖的自动提醒，取消债券匿名拍卖申报日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拍卖日的强关联，取消匿名拍卖双向报价区间对集中竞价阶段的强关联。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需求范围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XXX(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小顾姐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列主要内容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附件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2370" y="4612944"/>
            <a:ext cx="2333768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顾静洁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主要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影响模块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914400" lvl="2" indent="0">
              <a:lnSpc>
                <a:spcPct val="92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洋弘、李戬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望庆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)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补充 列明主要影响模块，上述截图内容可以讲解或者加到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PPT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228600" lvl="2" indent="0">
              <a:lnSpc>
                <a:spcPct val="92000"/>
              </a:lnSpc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比如：交易核心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NDM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、成交、行情、额度、头寸、风控、场务、基础数据、批处理、防腐层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lvl="2" indent="0">
              <a:lnSpc>
                <a:spcPct val="92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赵晓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韵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、刁望庆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、甄向锋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、陈斌、宋依麟、马燕飞、李庆铎、曹越、姚伶利、邝亚光、王涛、赵春燕、吴新文、钟颖、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高茹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计划完成时间：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验收标准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完成包括开发及系统测试，产品组验证并认可。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98" y="217957"/>
            <a:ext cx="9960203" cy="1508891"/>
          </a:xfrm>
          <a:prstGeom prst="rect">
            <a:avLst/>
          </a:prstGeom>
        </p:spPr>
      </p:pic>
      <p:sp>
        <p:nvSpPr>
          <p:cNvPr id="11" name="右弧形箭头 10"/>
          <p:cNvSpPr/>
          <p:nvPr/>
        </p:nvSpPr>
        <p:spPr>
          <a:xfrm>
            <a:off x="6550925" y="1828800"/>
            <a:ext cx="464024" cy="10235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1612" y="4926842"/>
            <a:ext cx="327546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洋弘、李戬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9" y="0"/>
            <a:ext cx="11893313" cy="6952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66"/>
            <a:ext cx="12192000" cy="645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809241" y="2200276"/>
            <a:ext cx="3927475" cy="3725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 APP SERVER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5298" y="338304"/>
            <a:ext cx="2581401" cy="615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TBS GW SERVER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0669" y="1356280"/>
            <a:ext cx="5490393" cy="405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DSP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1466" y="6263998"/>
            <a:ext cx="1687122" cy="545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TBS ULTRA  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70119" y="2622345"/>
            <a:ext cx="1425388" cy="1180210"/>
            <a:chOff x="4178975" y="2816375"/>
            <a:chExt cx="1748952" cy="1168502"/>
          </a:xfrm>
        </p:grpSpPr>
        <p:sp>
          <p:nvSpPr>
            <p:cNvPr id="11" name="圆角矩形 10"/>
            <p:cNvSpPr/>
            <p:nvPr/>
          </p:nvSpPr>
          <p:spPr>
            <a:xfrm>
              <a:off x="4186093" y="2816375"/>
              <a:ext cx="1741834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tbs-dp-market 172.17.196.154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79081" y="3244822"/>
              <a:ext cx="1748819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tbs-dp-trend 172.17.196.154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78975" y="3685792"/>
              <a:ext cx="1741833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tbs-dp-report</a:t>
              </a:r>
            </a:p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172.17.196.154</a:t>
              </a:r>
              <a:endParaRPr lang="zh-CN" altLang="en-US" sz="1000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645747" y="953510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5899" y="1797857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6335" y="5929208"/>
            <a:ext cx="0" cy="33553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36577" y="215195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000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6577" y="436227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0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98193" y="242788"/>
          <a:ext cx="2232248" cy="93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52118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内存</a:t>
                      </a:r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  <a:tr h="2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圆角矩形 39"/>
          <p:cNvSpPr/>
          <p:nvPr/>
        </p:nvSpPr>
        <p:spPr>
          <a:xfrm>
            <a:off x="4975599" y="3933239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rmb-msc-pc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69884" y="4364810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tbs-dp-cbtjss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147" y="2622862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tbs-dp-auction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08260" y="3054910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tbs-dp-msc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08260" y="3501008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tbs-dp-ula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172.17.196.163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08260" y="3933056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tbs-dp-dqs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308260" y="4365104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tbs-dp-cal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08260" y="4828019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tbs-dp-monitor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75599" y="4827725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tbs-dp-mcs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1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667606-c7a0-4079-a48b-96fac55e3ef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242</Words>
  <Application>Microsoft Office PowerPoint</Application>
  <PresentationFormat>宽屏</PresentationFormat>
  <Paragraphs>80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项目启动会</vt:lpstr>
      <vt:lpstr>债券匿名拍卖</vt:lpstr>
      <vt:lpstr>债券匿名拍卖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项目启动会</dc:title>
  <dc:creator>唐军敏</dc:creator>
  <cp:lastModifiedBy>唐军敏</cp:lastModifiedBy>
  <cp:revision>37</cp:revision>
  <dcterms:created xsi:type="dcterms:W3CDTF">2020-01-08T08:02:00Z</dcterms:created>
  <dcterms:modified xsi:type="dcterms:W3CDTF">2020-03-28T05:22:02Z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