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324CF-47B3-4F24-9D90-1F4549F2E755}" type="doc">
      <dgm:prSet loTypeId="urn:microsoft.com/office/officeart/2011/layout/Circle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E0F9EFC-853B-48AC-BE52-059372431677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sz="3600" dirty="0"/>
        </a:p>
      </dgm:t>
    </dgm:pt>
    <dgm:pt modelId="{117D6AD8-2C2D-47DA-A4B6-3BB92E90ABE7}" type="parTrans" cxnId="{201E2E28-1EFD-44B1-ADD3-033CD1DEC7A7}">
      <dgm:prSet/>
      <dgm:spPr/>
      <dgm:t>
        <a:bodyPr/>
        <a:lstStyle/>
        <a:p>
          <a:endParaRPr lang="zh-CN" altLang="en-US"/>
        </a:p>
      </dgm:t>
    </dgm:pt>
    <dgm:pt modelId="{725089AD-6926-443C-B113-84C04381E8FE}" type="sibTrans" cxnId="{201E2E28-1EFD-44B1-ADD3-033CD1DEC7A7}">
      <dgm:prSet/>
      <dgm:spPr/>
      <dgm:t>
        <a:bodyPr/>
        <a:lstStyle/>
        <a:p>
          <a:endParaRPr lang="zh-CN" altLang="en-US"/>
        </a:p>
      </dgm:t>
    </dgm:pt>
    <dgm:pt modelId="{1446265A-7807-4C60-8383-134261F1AC16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B9D6FEAB-E75F-4ADF-8809-51067E5145A3}" type="parTrans" cxnId="{032B765A-D2BE-4CF2-9D97-B144B000477E}">
      <dgm:prSet/>
      <dgm:spPr/>
      <dgm:t>
        <a:bodyPr/>
        <a:lstStyle/>
        <a:p>
          <a:endParaRPr lang="zh-CN" altLang="en-US"/>
        </a:p>
      </dgm:t>
    </dgm:pt>
    <dgm:pt modelId="{4828DFB1-36D8-43D8-87D5-A55F9F4156DA}" type="sibTrans" cxnId="{032B765A-D2BE-4CF2-9D97-B144B000477E}">
      <dgm:prSet/>
      <dgm:spPr/>
      <dgm:t>
        <a:bodyPr/>
        <a:lstStyle/>
        <a:p>
          <a:endParaRPr lang="zh-CN" altLang="en-US"/>
        </a:p>
      </dgm:t>
    </dgm:pt>
    <dgm:pt modelId="{E65F98A7-90EA-4E60-9353-87CBBC518292}">
      <dgm:prSet phldrT="[文本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077CABCE-1030-4898-B517-74E76C3814CD}" type="parTrans" cxnId="{EF780561-E65B-42E6-9172-043C0BCDE083}">
      <dgm:prSet/>
      <dgm:spPr/>
      <dgm:t>
        <a:bodyPr/>
        <a:lstStyle/>
        <a:p>
          <a:endParaRPr lang="zh-CN" altLang="en-US"/>
        </a:p>
      </dgm:t>
    </dgm:pt>
    <dgm:pt modelId="{2207F90D-FA84-4624-970F-B6BCA1D1B726}" type="sibTrans" cxnId="{EF780561-E65B-42E6-9172-043C0BCDE083}">
      <dgm:prSet/>
      <dgm:spPr/>
      <dgm:t>
        <a:bodyPr/>
        <a:lstStyle/>
        <a:p>
          <a:endParaRPr lang="zh-CN" altLang="en-US"/>
        </a:p>
      </dgm:t>
    </dgm:pt>
    <dgm:pt modelId="{9F9516BD-00DD-4E0D-B77D-948E5FE9BC43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F360F07-0887-4E31-B6C5-5997055250A3}" type="parTrans" cxnId="{FD76963F-D71F-40CE-8DDA-6FA0EC816D25}">
      <dgm:prSet/>
      <dgm:spPr/>
      <dgm:t>
        <a:bodyPr/>
        <a:lstStyle/>
        <a:p>
          <a:endParaRPr lang="zh-CN" altLang="en-US"/>
        </a:p>
      </dgm:t>
    </dgm:pt>
    <dgm:pt modelId="{CFA70FCB-F89D-4DA4-BA27-A9A070C7FFE5}" type="sibTrans" cxnId="{FD76963F-D71F-40CE-8DDA-6FA0EC816D25}">
      <dgm:prSet/>
      <dgm:spPr/>
      <dgm:t>
        <a:bodyPr/>
        <a:lstStyle/>
        <a:p>
          <a:endParaRPr lang="zh-CN" altLang="en-US"/>
        </a:p>
      </dgm:t>
    </dgm:pt>
    <dgm:pt modelId="{13CF8236-4359-4336-9A9E-5101ECC0A881}" type="pres">
      <dgm:prSet presAssocID="{795324CF-47B3-4F24-9D90-1F4549F2E75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1C4AB60-EED6-47E0-8AF2-7FA96A6B8227}" type="pres">
      <dgm:prSet presAssocID="{E65F98A7-90EA-4E60-9353-87CBBC518292}" presName="Accent4" presStyleCnt="0"/>
      <dgm:spPr/>
    </dgm:pt>
    <dgm:pt modelId="{367F4D52-2DC5-416A-B2B8-D8F924BC17EF}" type="pres">
      <dgm:prSet presAssocID="{E65F98A7-90EA-4E60-9353-87CBBC518292}" presName="Accent" presStyleLbl="node1" presStyleIdx="0" presStyleCnt="4"/>
      <dgm:spPr/>
    </dgm:pt>
    <dgm:pt modelId="{3C129B0D-B75E-4E64-819A-F12EF1BCF477}" type="pres">
      <dgm:prSet presAssocID="{E65F98A7-90EA-4E60-9353-87CBBC518292}" presName="ParentBackground4" presStyleCnt="0"/>
      <dgm:spPr/>
    </dgm:pt>
    <dgm:pt modelId="{657D067F-04D8-4AF6-993C-4ACEF3CB426C}" type="pres">
      <dgm:prSet presAssocID="{E65F98A7-90EA-4E60-9353-87CBBC518292}" presName="ParentBackground" presStyleLbl="fgAcc1" presStyleIdx="0" presStyleCnt="4"/>
      <dgm:spPr/>
      <dgm:t>
        <a:bodyPr/>
        <a:lstStyle/>
        <a:p>
          <a:endParaRPr lang="zh-CN" altLang="en-US"/>
        </a:p>
      </dgm:t>
    </dgm:pt>
    <dgm:pt modelId="{AF99C279-00F5-4AD4-BD0B-E952DA36DF6D}" type="pres">
      <dgm:prSet presAssocID="{E65F98A7-90EA-4E60-9353-87CBBC51829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2D8A3-8561-4268-92C4-ABF6CA5E103E}" type="pres">
      <dgm:prSet presAssocID="{1446265A-7807-4C60-8383-134261F1AC16}" presName="Accent3" presStyleCnt="0"/>
      <dgm:spPr/>
    </dgm:pt>
    <dgm:pt modelId="{CD1316EF-36B9-4E55-BBEA-C04DC043AAB8}" type="pres">
      <dgm:prSet presAssocID="{1446265A-7807-4C60-8383-134261F1AC16}" presName="Accent" presStyleLbl="node1" presStyleIdx="1" presStyleCnt="4"/>
      <dgm:spPr/>
    </dgm:pt>
    <dgm:pt modelId="{05D29FFA-9211-4DFF-B7B3-3E1C723D948B}" type="pres">
      <dgm:prSet presAssocID="{1446265A-7807-4C60-8383-134261F1AC16}" presName="ParentBackground3" presStyleCnt="0"/>
      <dgm:spPr/>
    </dgm:pt>
    <dgm:pt modelId="{C81829F3-9652-4FBD-88DB-D23E1F26DE73}" type="pres">
      <dgm:prSet presAssocID="{1446265A-7807-4C60-8383-134261F1AC16}" presName="ParentBackground" presStyleLbl="fgAcc1" presStyleIdx="1" presStyleCnt="4"/>
      <dgm:spPr/>
      <dgm:t>
        <a:bodyPr/>
        <a:lstStyle/>
        <a:p>
          <a:endParaRPr lang="zh-CN" altLang="en-US"/>
        </a:p>
      </dgm:t>
    </dgm:pt>
    <dgm:pt modelId="{523402E8-6647-41B4-BB96-BA290B1AFEA9}" type="pres">
      <dgm:prSet presAssocID="{1446265A-7807-4C60-8383-134261F1AC1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9DD94-6831-4996-99E6-69B387BD8F46}" type="pres">
      <dgm:prSet presAssocID="{9F9516BD-00DD-4E0D-B77D-948E5FE9BC43}" presName="Accent2" presStyleCnt="0"/>
      <dgm:spPr/>
    </dgm:pt>
    <dgm:pt modelId="{027B30AB-4E9D-4E15-86E0-169954183B00}" type="pres">
      <dgm:prSet presAssocID="{9F9516BD-00DD-4E0D-B77D-948E5FE9BC43}" presName="Accent" presStyleLbl="node1" presStyleIdx="2" presStyleCnt="4"/>
      <dgm:spPr/>
    </dgm:pt>
    <dgm:pt modelId="{E971711B-2759-475A-B4A3-42F4EBC630D7}" type="pres">
      <dgm:prSet presAssocID="{9F9516BD-00DD-4E0D-B77D-948E5FE9BC43}" presName="ParentBackground2" presStyleCnt="0"/>
      <dgm:spPr/>
    </dgm:pt>
    <dgm:pt modelId="{11B36960-1AA9-4A0B-A014-5A2C7F64F882}" type="pres">
      <dgm:prSet presAssocID="{9F9516BD-00DD-4E0D-B77D-948E5FE9BC43}" presName="ParentBackground" presStyleLbl="fgAcc1" presStyleIdx="2" presStyleCnt="4"/>
      <dgm:spPr/>
    </dgm:pt>
    <dgm:pt modelId="{39CF9DAA-8C00-4093-891E-9B81F071CB94}" type="pres">
      <dgm:prSet presAssocID="{9F9516BD-00DD-4E0D-B77D-948E5FE9BC4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E862976-AD6F-412E-93BC-D644E06EC263}" type="pres">
      <dgm:prSet presAssocID="{2E0F9EFC-853B-48AC-BE52-059372431677}" presName="Accent1" presStyleCnt="0"/>
      <dgm:spPr/>
    </dgm:pt>
    <dgm:pt modelId="{419BD985-C274-40A3-8A7A-4C34C78053C6}" type="pres">
      <dgm:prSet presAssocID="{2E0F9EFC-853B-48AC-BE52-059372431677}" presName="Accent" presStyleLbl="node1" presStyleIdx="3" presStyleCnt="4"/>
      <dgm:spPr/>
    </dgm:pt>
    <dgm:pt modelId="{8D2009B8-BE33-4010-A2E2-36A92FD8FAD1}" type="pres">
      <dgm:prSet presAssocID="{2E0F9EFC-853B-48AC-BE52-059372431677}" presName="ParentBackground1" presStyleCnt="0"/>
      <dgm:spPr/>
    </dgm:pt>
    <dgm:pt modelId="{916FCCD2-7D6D-4487-9A63-834974152035}" type="pres">
      <dgm:prSet presAssocID="{2E0F9EFC-853B-48AC-BE52-059372431677}" presName="ParentBackground" presStyleLbl="fgAcc1" presStyleIdx="3" presStyleCnt="4"/>
      <dgm:spPr/>
      <dgm:t>
        <a:bodyPr/>
        <a:lstStyle/>
        <a:p>
          <a:endParaRPr lang="zh-CN" altLang="en-US"/>
        </a:p>
      </dgm:t>
    </dgm:pt>
    <dgm:pt modelId="{9F47C6A9-FFB9-45CD-82D7-719FB26DC54F}" type="pres">
      <dgm:prSet presAssocID="{2E0F9EFC-853B-48AC-BE52-05937243167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2B765A-D2BE-4CF2-9D97-B144B000477E}" srcId="{795324CF-47B3-4F24-9D90-1F4549F2E755}" destId="{1446265A-7807-4C60-8383-134261F1AC16}" srcOrd="2" destOrd="0" parTransId="{B9D6FEAB-E75F-4ADF-8809-51067E5145A3}" sibTransId="{4828DFB1-36D8-43D8-87D5-A55F9F4156DA}"/>
    <dgm:cxn modelId="{6983D11B-76E1-43FB-807E-3F5AD30D1E79}" type="presOf" srcId="{1446265A-7807-4C60-8383-134261F1AC16}" destId="{C81829F3-9652-4FBD-88DB-D23E1F26DE73}" srcOrd="0" destOrd="0" presId="urn:microsoft.com/office/officeart/2011/layout/CircleProcess"/>
    <dgm:cxn modelId="{FD76963F-D71F-40CE-8DDA-6FA0EC816D25}" srcId="{795324CF-47B3-4F24-9D90-1F4549F2E755}" destId="{9F9516BD-00DD-4E0D-B77D-948E5FE9BC43}" srcOrd="1" destOrd="0" parTransId="{1F360F07-0887-4E31-B6C5-5997055250A3}" sibTransId="{CFA70FCB-F89D-4DA4-BA27-A9A070C7FFE5}"/>
    <dgm:cxn modelId="{CACA5490-A07C-44BF-96A5-1DE11BBFF61D}" type="presOf" srcId="{2E0F9EFC-853B-48AC-BE52-059372431677}" destId="{9F47C6A9-FFB9-45CD-82D7-719FB26DC54F}" srcOrd="1" destOrd="0" presId="urn:microsoft.com/office/officeart/2011/layout/CircleProcess"/>
    <dgm:cxn modelId="{E2D018BB-6526-4140-8522-38A1CB11D6C1}" type="presOf" srcId="{E65F98A7-90EA-4E60-9353-87CBBC518292}" destId="{AF99C279-00F5-4AD4-BD0B-E952DA36DF6D}" srcOrd="1" destOrd="0" presId="urn:microsoft.com/office/officeart/2011/layout/CircleProcess"/>
    <dgm:cxn modelId="{79B91FE8-BC26-427B-B40B-A034786038B2}" type="presOf" srcId="{9F9516BD-00DD-4E0D-B77D-948E5FE9BC43}" destId="{11B36960-1AA9-4A0B-A014-5A2C7F64F882}" srcOrd="0" destOrd="0" presId="urn:microsoft.com/office/officeart/2011/layout/CircleProcess"/>
    <dgm:cxn modelId="{EF780561-E65B-42E6-9172-043C0BCDE083}" srcId="{795324CF-47B3-4F24-9D90-1F4549F2E755}" destId="{E65F98A7-90EA-4E60-9353-87CBBC518292}" srcOrd="3" destOrd="0" parTransId="{077CABCE-1030-4898-B517-74E76C3814CD}" sibTransId="{2207F90D-FA84-4624-970F-B6BCA1D1B726}"/>
    <dgm:cxn modelId="{7054DA78-325F-48E0-863E-33016D62969C}" type="presOf" srcId="{9F9516BD-00DD-4E0D-B77D-948E5FE9BC43}" destId="{39CF9DAA-8C00-4093-891E-9B81F071CB94}" srcOrd="1" destOrd="0" presId="urn:microsoft.com/office/officeart/2011/layout/CircleProcess"/>
    <dgm:cxn modelId="{A5A71013-C184-418E-B7AA-495131673E0D}" type="presOf" srcId="{E65F98A7-90EA-4E60-9353-87CBBC518292}" destId="{657D067F-04D8-4AF6-993C-4ACEF3CB426C}" srcOrd="0" destOrd="0" presId="urn:microsoft.com/office/officeart/2011/layout/CircleProcess"/>
    <dgm:cxn modelId="{201E2E28-1EFD-44B1-ADD3-033CD1DEC7A7}" srcId="{795324CF-47B3-4F24-9D90-1F4549F2E755}" destId="{2E0F9EFC-853B-48AC-BE52-059372431677}" srcOrd="0" destOrd="0" parTransId="{117D6AD8-2C2D-47DA-A4B6-3BB92E90ABE7}" sibTransId="{725089AD-6926-443C-B113-84C04381E8FE}"/>
    <dgm:cxn modelId="{C03DFC3F-7F6B-49B7-96C4-2EA253CBC01E}" type="presOf" srcId="{2E0F9EFC-853B-48AC-BE52-059372431677}" destId="{916FCCD2-7D6D-4487-9A63-834974152035}" srcOrd="0" destOrd="0" presId="urn:microsoft.com/office/officeart/2011/layout/CircleProcess"/>
    <dgm:cxn modelId="{10C048E3-7185-4937-BC5B-7CF0667276B2}" type="presOf" srcId="{795324CF-47B3-4F24-9D90-1F4549F2E755}" destId="{13CF8236-4359-4336-9A9E-5101ECC0A881}" srcOrd="0" destOrd="0" presId="urn:microsoft.com/office/officeart/2011/layout/CircleProcess"/>
    <dgm:cxn modelId="{AD6EE3B4-7EBD-4F03-A8B2-BFD189E1B699}" type="presOf" srcId="{1446265A-7807-4C60-8383-134261F1AC16}" destId="{523402E8-6647-41B4-BB96-BA290B1AFEA9}" srcOrd="1" destOrd="0" presId="urn:microsoft.com/office/officeart/2011/layout/CircleProcess"/>
    <dgm:cxn modelId="{D3C063D6-9712-4A08-8019-D3A1826F342F}" type="presParOf" srcId="{13CF8236-4359-4336-9A9E-5101ECC0A881}" destId="{C1C4AB60-EED6-47E0-8AF2-7FA96A6B8227}" srcOrd="0" destOrd="0" presId="urn:microsoft.com/office/officeart/2011/layout/CircleProcess"/>
    <dgm:cxn modelId="{C6ADCD15-7ADE-4ECE-8B37-B9672EF0E252}" type="presParOf" srcId="{C1C4AB60-EED6-47E0-8AF2-7FA96A6B8227}" destId="{367F4D52-2DC5-416A-B2B8-D8F924BC17EF}" srcOrd="0" destOrd="0" presId="urn:microsoft.com/office/officeart/2011/layout/CircleProcess"/>
    <dgm:cxn modelId="{0ECEDB52-5867-49AE-894F-ABC38A26B9D7}" type="presParOf" srcId="{13CF8236-4359-4336-9A9E-5101ECC0A881}" destId="{3C129B0D-B75E-4E64-819A-F12EF1BCF477}" srcOrd="1" destOrd="0" presId="urn:microsoft.com/office/officeart/2011/layout/CircleProcess"/>
    <dgm:cxn modelId="{2F5EADE1-A1FC-4172-B462-0F6E95026296}" type="presParOf" srcId="{3C129B0D-B75E-4E64-819A-F12EF1BCF477}" destId="{657D067F-04D8-4AF6-993C-4ACEF3CB426C}" srcOrd="0" destOrd="0" presId="urn:microsoft.com/office/officeart/2011/layout/CircleProcess"/>
    <dgm:cxn modelId="{91A37485-FF1B-4D33-BB85-C3DF703D9EF3}" type="presParOf" srcId="{13CF8236-4359-4336-9A9E-5101ECC0A881}" destId="{AF99C279-00F5-4AD4-BD0B-E952DA36DF6D}" srcOrd="2" destOrd="0" presId="urn:microsoft.com/office/officeart/2011/layout/CircleProcess"/>
    <dgm:cxn modelId="{CED84B47-F16F-4A8C-BD6B-12AF0A9257D0}" type="presParOf" srcId="{13CF8236-4359-4336-9A9E-5101ECC0A881}" destId="{CBB2D8A3-8561-4268-92C4-ABF6CA5E103E}" srcOrd="3" destOrd="0" presId="urn:microsoft.com/office/officeart/2011/layout/CircleProcess"/>
    <dgm:cxn modelId="{ACC1C8E5-CE23-43C0-91A6-797D204BC761}" type="presParOf" srcId="{CBB2D8A3-8561-4268-92C4-ABF6CA5E103E}" destId="{CD1316EF-36B9-4E55-BBEA-C04DC043AAB8}" srcOrd="0" destOrd="0" presId="urn:microsoft.com/office/officeart/2011/layout/CircleProcess"/>
    <dgm:cxn modelId="{A840D5DB-B753-4045-B801-605619A73778}" type="presParOf" srcId="{13CF8236-4359-4336-9A9E-5101ECC0A881}" destId="{05D29FFA-9211-4DFF-B7B3-3E1C723D948B}" srcOrd="4" destOrd="0" presId="urn:microsoft.com/office/officeart/2011/layout/CircleProcess"/>
    <dgm:cxn modelId="{052609F7-0B40-4381-B117-7F604F1E310C}" type="presParOf" srcId="{05D29FFA-9211-4DFF-B7B3-3E1C723D948B}" destId="{C81829F3-9652-4FBD-88DB-D23E1F26DE73}" srcOrd="0" destOrd="0" presId="urn:microsoft.com/office/officeart/2011/layout/CircleProcess"/>
    <dgm:cxn modelId="{70CFABF4-632C-46C7-9B79-956CA619C228}" type="presParOf" srcId="{13CF8236-4359-4336-9A9E-5101ECC0A881}" destId="{523402E8-6647-41B4-BB96-BA290B1AFEA9}" srcOrd="5" destOrd="0" presId="urn:microsoft.com/office/officeart/2011/layout/CircleProcess"/>
    <dgm:cxn modelId="{F6BE3ADD-5845-46AE-AFE9-38E1D8BF5653}" type="presParOf" srcId="{13CF8236-4359-4336-9A9E-5101ECC0A881}" destId="{7549DD94-6831-4996-99E6-69B387BD8F46}" srcOrd="6" destOrd="0" presId="urn:microsoft.com/office/officeart/2011/layout/CircleProcess"/>
    <dgm:cxn modelId="{169DC922-12D5-41AC-904B-53B97C9BE76F}" type="presParOf" srcId="{7549DD94-6831-4996-99E6-69B387BD8F46}" destId="{027B30AB-4E9D-4E15-86E0-169954183B00}" srcOrd="0" destOrd="0" presId="urn:microsoft.com/office/officeart/2011/layout/CircleProcess"/>
    <dgm:cxn modelId="{C941377C-9B10-42DC-BA15-3BB60A5EA3C9}" type="presParOf" srcId="{13CF8236-4359-4336-9A9E-5101ECC0A881}" destId="{E971711B-2759-475A-B4A3-42F4EBC630D7}" srcOrd="7" destOrd="0" presId="urn:microsoft.com/office/officeart/2011/layout/CircleProcess"/>
    <dgm:cxn modelId="{996A5FDA-1E7D-4B49-907A-BA055817289B}" type="presParOf" srcId="{E971711B-2759-475A-B4A3-42F4EBC630D7}" destId="{11B36960-1AA9-4A0B-A014-5A2C7F64F882}" srcOrd="0" destOrd="0" presId="urn:microsoft.com/office/officeart/2011/layout/CircleProcess"/>
    <dgm:cxn modelId="{71759882-57C6-44A0-839E-E6399003FB21}" type="presParOf" srcId="{13CF8236-4359-4336-9A9E-5101ECC0A881}" destId="{39CF9DAA-8C00-4093-891E-9B81F071CB94}" srcOrd="8" destOrd="0" presId="urn:microsoft.com/office/officeart/2011/layout/CircleProcess"/>
    <dgm:cxn modelId="{0D4DADED-9CB3-4D75-862D-327EADD79355}" type="presParOf" srcId="{13CF8236-4359-4336-9A9E-5101ECC0A881}" destId="{AE862976-AD6F-412E-93BC-D644E06EC263}" srcOrd="9" destOrd="0" presId="urn:microsoft.com/office/officeart/2011/layout/CircleProcess"/>
    <dgm:cxn modelId="{2B8D62B6-96A2-4C59-A2A0-2033F6DD1C3E}" type="presParOf" srcId="{AE862976-AD6F-412E-93BC-D644E06EC263}" destId="{419BD985-C274-40A3-8A7A-4C34C78053C6}" srcOrd="0" destOrd="0" presId="urn:microsoft.com/office/officeart/2011/layout/CircleProcess"/>
    <dgm:cxn modelId="{3BF58585-35BC-4C38-99E5-D4FA8A7F6F0B}" type="presParOf" srcId="{13CF8236-4359-4336-9A9E-5101ECC0A881}" destId="{8D2009B8-BE33-4010-A2E2-36A92FD8FAD1}" srcOrd="10" destOrd="0" presId="urn:microsoft.com/office/officeart/2011/layout/CircleProcess"/>
    <dgm:cxn modelId="{70A30CC2-73FE-4FAD-8DD8-4E469FB2D4AB}" type="presParOf" srcId="{8D2009B8-BE33-4010-A2E2-36A92FD8FAD1}" destId="{916FCCD2-7D6D-4487-9A63-834974152035}" srcOrd="0" destOrd="0" presId="urn:microsoft.com/office/officeart/2011/layout/CircleProcess"/>
    <dgm:cxn modelId="{FC542588-7DA6-47C5-AB94-1CBAA524BDBA}" type="presParOf" srcId="{13CF8236-4359-4336-9A9E-5101ECC0A881}" destId="{9F47C6A9-FFB9-45CD-82D7-719FB26DC54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F4D52-2DC5-416A-B2B8-D8F924BC17EF}">
      <dsp:nvSpPr>
        <dsp:cNvPr id="0" name=""/>
        <dsp:cNvSpPr/>
      </dsp:nvSpPr>
      <dsp:spPr>
        <a:xfrm>
          <a:off x="5499196" y="1590490"/>
          <a:ext cx="1645787" cy="1645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7D067F-04D8-4AF6-993C-4ACEF3CB426C}">
      <dsp:nvSpPr>
        <dsp:cNvPr id="0" name=""/>
        <dsp:cNvSpPr/>
      </dsp:nvSpPr>
      <dsp:spPr>
        <a:xfrm>
          <a:off x="5554243" y="1645362"/>
          <a:ext cx="1536398" cy="15361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5773729" y="1864850"/>
        <a:ext cx="1097427" cy="1097151"/>
      </dsp:txXfrm>
    </dsp:sp>
    <dsp:sp modelId="{CD1316EF-36B9-4E55-BBEA-C04DC043AAB8}">
      <dsp:nvSpPr>
        <dsp:cNvPr id="0" name=""/>
        <dsp:cNvSpPr/>
      </dsp:nvSpPr>
      <dsp:spPr>
        <a:xfrm rot="2700000">
          <a:off x="3791289" y="1590374"/>
          <a:ext cx="1645814" cy="1645814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1829F3-9652-4FBD-88DB-D23E1F26DE73}">
      <dsp:nvSpPr>
        <dsp:cNvPr id="0" name=""/>
        <dsp:cNvSpPr/>
      </dsp:nvSpPr>
      <dsp:spPr>
        <a:xfrm>
          <a:off x="3853408" y="1645362"/>
          <a:ext cx="1536398" cy="153612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4072893" y="1864850"/>
        <a:ext cx="1097427" cy="1097151"/>
      </dsp:txXfrm>
    </dsp:sp>
    <dsp:sp modelId="{027B30AB-4E9D-4E15-86E0-169954183B00}">
      <dsp:nvSpPr>
        <dsp:cNvPr id="0" name=""/>
        <dsp:cNvSpPr/>
      </dsp:nvSpPr>
      <dsp:spPr>
        <a:xfrm rot="2700000">
          <a:off x="2097511" y="1590374"/>
          <a:ext cx="1645814" cy="1645814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B36960-1AA9-4A0B-A014-5A2C7F64F882}">
      <dsp:nvSpPr>
        <dsp:cNvPr id="0" name=""/>
        <dsp:cNvSpPr/>
      </dsp:nvSpPr>
      <dsp:spPr>
        <a:xfrm>
          <a:off x="2152572" y="1645362"/>
          <a:ext cx="1536398" cy="153612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2372057" y="1864850"/>
        <a:ext cx="1097427" cy="1097151"/>
      </dsp:txXfrm>
    </dsp:sp>
    <dsp:sp modelId="{419BD985-C274-40A3-8A7A-4C34C78053C6}">
      <dsp:nvSpPr>
        <dsp:cNvPr id="0" name=""/>
        <dsp:cNvSpPr/>
      </dsp:nvSpPr>
      <dsp:spPr>
        <a:xfrm rot="2700000">
          <a:off x="396675" y="1590374"/>
          <a:ext cx="1645814" cy="1645814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6FCCD2-7D6D-4487-9A63-834974152035}">
      <dsp:nvSpPr>
        <dsp:cNvPr id="0" name=""/>
        <dsp:cNvSpPr/>
      </dsp:nvSpPr>
      <dsp:spPr>
        <a:xfrm>
          <a:off x="451736" y="1645362"/>
          <a:ext cx="1536398" cy="1536128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>
        <a:off x="671222" y="1864850"/>
        <a:ext cx="1097427" cy="109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循环流程"/>
  <dgm:desc val="用于显示流程中的顺序步骤。限制为 11 个级别 1 形状，级别 2 形状数目不受限制。非常适合于少量文本。不使用的文本不出现，但是在切换版式后仍然可用。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8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7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0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0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5C91-6F0F-4AC0-92B5-F8AB970F1D4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A700-64B4-4756-87AB-931C194B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2523655" y="1052736"/>
            <a:ext cx="4424609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sz="6600" b="1" i="1" kern="1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A5002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ea typeface="华文隶书"/>
                <a:cs typeface="Times New Roman"/>
              </a:rPr>
              <a:t>老友</a:t>
            </a:r>
            <a:r>
              <a:rPr lang="zh-CN" sz="6600" b="1" i="1" kern="1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A5002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ea typeface="华文隶书"/>
                <a:cs typeface="Times New Roman"/>
              </a:rPr>
              <a:t>记</a:t>
            </a:r>
            <a:r>
              <a:rPr lang="zh-CN" altLang="en-US" sz="6600" b="1" i="1" kern="1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A5002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ea typeface="华文隶书"/>
                <a:cs typeface="Times New Roman"/>
              </a:rPr>
              <a:t>集团</a:t>
            </a:r>
            <a:endParaRPr lang="zh-CN" sz="1400" b="1" kern="1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A5002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/>
              <a:ea typeface="宋体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88586"/>
            <a:ext cx="524374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地址：北京市朝阳区建国楼老友记大厦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1566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4008-666-999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lyj2003@163.com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59150725"/>
              </p:ext>
            </p:extLst>
          </p:nvPr>
        </p:nvGraphicFramePr>
        <p:xfrm>
          <a:off x="1115616" y="1338740"/>
          <a:ext cx="7200800" cy="482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4000" b="1" i="1" kern="100" cap="all">
                <a:ln w="4496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632523"/>
                </a:solidFill>
                <a:effectLst/>
                <a:latin typeface="Forte"/>
                <a:ea typeface="华文隶书"/>
                <a:cs typeface="Times New Roman"/>
              </a:rPr>
              <a:t>LAOYOUJI</a:t>
            </a:r>
            <a:endParaRPr lang="zh-CN" sz="1400" kern="100">
              <a:effectLst/>
              <a:ea typeface="宋体"/>
              <a:cs typeface="Times New Roman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436253" y="1205136"/>
            <a:ext cx="4424609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Aft>
                <a:spcPts val="0"/>
              </a:spcAft>
            </a:pPr>
            <a:r>
              <a:rPr lang="zh-CN" sz="6600" b="1" i="1" kern="100" cap="all" dirty="0">
                <a:ln>
                  <a:noFill/>
                </a:ln>
                <a:solidFill>
                  <a:srgbClr val="632523"/>
                </a:solidFill>
                <a:effectLst/>
                <a:latin typeface="Calibri"/>
                <a:ea typeface="华文隶书"/>
                <a:cs typeface="Times New Roman"/>
              </a:rPr>
              <a:t>老友</a:t>
            </a:r>
            <a:r>
              <a:rPr lang="zh-CN" sz="6600" b="1" i="1" kern="100" cap="all" dirty="0" smtClean="0">
                <a:ln>
                  <a:noFill/>
                </a:ln>
                <a:solidFill>
                  <a:srgbClr val="632523"/>
                </a:solidFill>
                <a:effectLst/>
                <a:latin typeface="Calibri"/>
                <a:ea typeface="华文隶书"/>
                <a:cs typeface="Times New Roman"/>
              </a:rPr>
              <a:t>记</a:t>
            </a:r>
            <a:r>
              <a:rPr lang="zh-CN" altLang="en-US" sz="6600" b="1" i="1" kern="100" cap="all" dirty="0">
                <a:solidFill>
                  <a:srgbClr val="632523"/>
                </a:solidFill>
                <a:latin typeface="Calibri"/>
                <a:ea typeface="华文隶书"/>
                <a:cs typeface="Times New Roman"/>
              </a:rPr>
              <a:t>集团</a:t>
            </a:r>
            <a:endParaRPr lang="zh-CN" sz="1400" kern="1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187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6</cp:revision>
  <dcterms:created xsi:type="dcterms:W3CDTF">2018-12-09T03:54:06Z</dcterms:created>
  <dcterms:modified xsi:type="dcterms:W3CDTF">2018-12-09T07:31:07Z</dcterms:modified>
</cp:coreProperties>
</file>