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3" r:id="rId3"/>
    <p:sldId id="265" r:id="rId4"/>
    <p:sldId id="266" r:id="rId5"/>
    <p:sldId id="267" r:id="rId6"/>
    <p:sldId id="268" r:id="rId7"/>
    <p:sldId id="270" r:id="rId8"/>
    <p:sldId id="269" r:id="rId9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napToGrid="0">
      <p:cViewPr varScale="1">
        <p:scale>
          <a:sx n="43" d="100"/>
          <a:sy n="43" d="100"/>
        </p:scale>
        <p:origin x="1098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76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789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68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6938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69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1028700" y="1078706"/>
            <a:ext cx="11600777" cy="2141580"/>
            <a:chOff x="0" y="66675"/>
            <a:chExt cx="15467702" cy="2855440"/>
          </a:xfrm>
        </p:grpSpPr>
        <p:sp>
          <p:nvSpPr>
            <p:cNvPr id="85" name="Google Shape;85;p13"/>
            <p:cNvSpPr txBox="1"/>
            <p:nvPr/>
          </p:nvSpPr>
          <p:spPr>
            <a:xfrm>
              <a:off x="0" y="66675"/>
              <a:ext cx="15467702" cy="1547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1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999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DAM - Data Automation</a:t>
              </a:r>
              <a:endParaRPr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2308125"/>
              <a:ext cx="14633513" cy="6139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997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19" b="0" i="0" u="none" strike="noStrike" cap="none">
                  <a:solidFill>
                    <a:srgbClr val="57FFDC"/>
                  </a:solidFill>
                  <a:latin typeface="Arial"/>
                  <a:ea typeface="Arial"/>
                  <a:cs typeface="Arial"/>
                  <a:sym typeface="Arial"/>
                </a:rPr>
                <a:t>PROJETO BANCO DE DADOS</a:t>
              </a:r>
              <a:endParaRPr/>
            </a:p>
          </p:txBody>
        </p:sp>
      </p:grpSp>
      <p:sp>
        <p:nvSpPr>
          <p:cNvPr id="87" name="Google Shape;87;p13"/>
          <p:cNvSpPr/>
          <p:nvPr/>
        </p:nvSpPr>
        <p:spPr>
          <a:xfrm rot="-231817" flipH="1">
            <a:off x="-704501" y="4670669"/>
            <a:ext cx="21853999" cy="7390754"/>
          </a:xfrm>
          <a:custGeom>
            <a:avLst/>
            <a:gdLst/>
            <a:ahLst/>
            <a:cxnLst/>
            <a:rect l="l" t="t" r="r" b="b"/>
            <a:pathLst>
              <a:path w="21853999" h="7390754" extrusionOk="0">
                <a:moveTo>
                  <a:pt x="21853999" y="0"/>
                </a:moveTo>
                <a:lnTo>
                  <a:pt x="0" y="0"/>
                </a:lnTo>
                <a:lnTo>
                  <a:pt x="0" y="7390754"/>
                </a:lnTo>
                <a:lnTo>
                  <a:pt x="21853999" y="7390754"/>
                </a:lnTo>
                <a:lnTo>
                  <a:pt x="21853999" y="0"/>
                </a:lnTo>
                <a:close/>
              </a:path>
            </a:pathLst>
          </a:custGeom>
          <a:blipFill dpi="0" rotWithShape="1">
            <a:blip r:embed="rId3">
              <a:alphaModFix amt="68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91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</p:sp>
      <p:sp>
        <p:nvSpPr>
          <p:cNvPr id="88" name="Google Shape;88;p13"/>
          <p:cNvSpPr txBox="1"/>
          <p:nvPr/>
        </p:nvSpPr>
        <p:spPr>
          <a:xfrm>
            <a:off x="1028700" y="5143500"/>
            <a:ext cx="11583619" cy="21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 b="0" i="0" u="none" strike="noStrike" cap="none" dirty="0">
                <a:solidFill>
                  <a:srgbClr val="57FFDC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 dirty="0"/>
          </a:p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Ryan Guilherme Rodrigues dos Santos - 202310858</a:t>
            </a:r>
            <a:endParaRPr dirty="0"/>
          </a:p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Diego Araújo Barbosa - 202311493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/>
          <p:nvPr/>
        </p:nvSpPr>
        <p:spPr>
          <a:xfrm>
            <a:off x="676481" y="8031683"/>
            <a:ext cx="47625" cy="1325731"/>
          </a:xfrm>
          <a:prstGeom prst="rect">
            <a:avLst/>
          </a:prstGeom>
          <a:solidFill>
            <a:srgbClr val="57FF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/>
          <p:nvPr/>
        </p:nvSpPr>
        <p:spPr>
          <a:xfrm rot="-792178">
            <a:off x="-3184334" y="-1644671"/>
            <a:ext cx="11135343" cy="3391383"/>
          </a:xfrm>
          <a:custGeom>
            <a:avLst/>
            <a:gdLst/>
            <a:ahLst/>
            <a:cxnLst/>
            <a:rect l="l" t="t" r="r" b="b"/>
            <a:pathLst>
              <a:path w="11135343" h="3391383" extrusionOk="0">
                <a:moveTo>
                  <a:pt x="0" y="0"/>
                </a:moveTo>
                <a:lnTo>
                  <a:pt x="11135343" y="0"/>
                </a:lnTo>
                <a:lnTo>
                  <a:pt x="11135343" y="3391383"/>
                </a:lnTo>
                <a:lnTo>
                  <a:pt x="0" y="33913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1" name="Google Shape;221;p20"/>
          <p:cNvSpPr/>
          <p:nvPr/>
        </p:nvSpPr>
        <p:spPr>
          <a:xfrm>
            <a:off x="8138756" y="1028700"/>
            <a:ext cx="52381" cy="8229600"/>
          </a:xfrm>
          <a:prstGeom prst="rect">
            <a:avLst/>
          </a:prstGeom>
          <a:solidFill>
            <a:srgbClr val="57FF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8005882" y="2000203"/>
            <a:ext cx="370511" cy="388188"/>
          </a:xfrm>
          <a:custGeom>
            <a:avLst/>
            <a:gdLst/>
            <a:ahLst/>
            <a:cxnLst/>
            <a:rect l="l" t="t" r="r" b="b"/>
            <a:pathLst>
              <a:path w="10990383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5" y="11514742"/>
                  <a:pt x="6544390" y="11514742"/>
                  <a:pt x="8245500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500" y="985520"/>
                </a:cubicBezTo>
                <a:cubicBezTo>
                  <a:pt x="6544390" y="0"/>
                  <a:pt x="4445995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7979691" y="7652629"/>
            <a:ext cx="370511" cy="388188"/>
          </a:xfrm>
          <a:custGeom>
            <a:avLst/>
            <a:gdLst/>
            <a:ahLst/>
            <a:cxnLst/>
            <a:rect l="l" t="t" r="r" b="b"/>
            <a:pathLst>
              <a:path w="10990383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5" y="11514742"/>
                  <a:pt x="6544390" y="11514742"/>
                  <a:pt x="8245500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500" y="985520"/>
                </a:cubicBezTo>
                <a:cubicBezTo>
                  <a:pt x="6544390" y="0"/>
                  <a:pt x="4445995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8005882" y="5251165"/>
            <a:ext cx="370511" cy="388188"/>
          </a:xfrm>
          <a:custGeom>
            <a:avLst/>
            <a:gdLst/>
            <a:ahLst/>
            <a:cxnLst/>
            <a:rect l="l" t="t" r="r" b="b"/>
            <a:pathLst>
              <a:path w="10990383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5" y="11514742"/>
                  <a:pt x="6544390" y="11514742"/>
                  <a:pt x="8245500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500" y="985520"/>
                </a:cubicBezTo>
                <a:cubicBezTo>
                  <a:pt x="6544390" y="0"/>
                  <a:pt x="4445995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0097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1293438" y="1192249"/>
            <a:ext cx="5308962" cy="3828970"/>
          </a:xfrm>
          <a:custGeom>
            <a:avLst/>
            <a:gdLst/>
            <a:ahLst/>
            <a:cxnLst/>
            <a:rect l="l" t="t" r="r" b="b"/>
            <a:pathLst>
              <a:path w="5308962" h="3828970" extrusionOk="0">
                <a:moveTo>
                  <a:pt x="0" y="0"/>
                </a:moveTo>
                <a:lnTo>
                  <a:pt x="5308962" y="0"/>
                </a:lnTo>
                <a:lnTo>
                  <a:pt x="5308962" y="3828970"/>
                </a:lnTo>
                <a:lnTo>
                  <a:pt x="0" y="3828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6" name="Google Shape;226;p20"/>
          <p:cNvSpPr/>
          <p:nvPr/>
        </p:nvSpPr>
        <p:spPr>
          <a:xfrm>
            <a:off x="1293438" y="5542761"/>
            <a:ext cx="5308962" cy="3981722"/>
          </a:xfrm>
          <a:custGeom>
            <a:avLst/>
            <a:gdLst/>
            <a:ahLst/>
            <a:cxnLst/>
            <a:rect l="l" t="t" r="r" b="b"/>
            <a:pathLst>
              <a:path w="5308962" h="3981722" extrusionOk="0">
                <a:moveTo>
                  <a:pt x="0" y="0"/>
                </a:moveTo>
                <a:lnTo>
                  <a:pt x="5308962" y="0"/>
                </a:lnTo>
                <a:lnTo>
                  <a:pt x="5308962" y="3981722"/>
                </a:lnTo>
                <a:lnTo>
                  <a:pt x="0" y="3981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27" name="Google Shape;227;p20"/>
          <p:cNvGrpSpPr/>
          <p:nvPr/>
        </p:nvGrpSpPr>
        <p:grpSpPr>
          <a:xfrm>
            <a:off x="8665454" y="1004083"/>
            <a:ext cx="9236667" cy="3338806"/>
            <a:chOff x="0" y="-32822"/>
            <a:chExt cx="12315556" cy="4451741"/>
          </a:xfrm>
        </p:grpSpPr>
        <p:sp>
          <p:nvSpPr>
            <p:cNvPr id="228" name="Google Shape;228;p20"/>
            <p:cNvSpPr txBox="1"/>
            <p:nvPr/>
          </p:nvSpPr>
          <p:spPr>
            <a:xfrm>
              <a:off x="0" y="-32822"/>
              <a:ext cx="12315556" cy="1772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22" b="0" i="0" u="none" strike="noStrike" cap="none" dirty="0">
                  <a:solidFill>
                    <a:srgbClr val="57FFDC"/>
                  </a:solidFill>
                  <a:latin typeface="Arial"/>
                  <a:ea typeface="Arial"/>
                  <a:cs typeface="Arial"/>
                  <a:sym typeface="Arial"/>
                </a:rPr>
                <a:t>EMPRESA </a:t>
              </a:r>
              <a:endParaRPr dirty="0"/>
            </a:p>
            <a:p>
              <a:pPr marL="0" marR="0" lvl="0" indent="0" algn="l" rtl="0">
                <a:lnSpc>
                  <a:spcPct val="13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22" b="0" i="0" u="none" strike="noStrike" cap="none" dirty="0">
                  <a:solidFill>
                    <a:srgbClr val="57FFDC"/>
                  </a:solidFill>
                  <a:latin typeface="Arial"/>
                  <a:ea typeface="Arial"/>
                  <a:cs typeface="Arial"/>
                  <a:sym typeface="Arial"/>
                </a:rPr>
                <a:t>BOLOS DI MARIA</a:t>
              </a:r>
              <a:endParaRPr dirty="0"/>
            </a:p>
          </p:txBody>
        </p:sp>
        <p:sp>
          <p:nvSpPr>
            <p:cNvPr id="229" name="Google Shape;229;p20"/>
            <p:cNvSpPr txBox="1"/>
            <p:nvPr/>
          </p:nvSpPr>
          <p:spPr>
            <a:xfrm>
              <a:off x="0" y="1792916"/>
              <a:ext cx="12315556" cy="2626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bolos de Maria é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uma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empresa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pequeno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porte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localizada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QN 304 -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Samambaia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Sul, Brasília - DF, 72306-000, que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trabalha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venda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de bolos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prontos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e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por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encomenda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. A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proprietária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e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boleira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da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empresa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se chama Maria da Silva Ferreira. A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empresa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tem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3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funcionários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sendo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eles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1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atendente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, e 2 </a:t>
              </a:r>
              <a:r>
                <a:rPr lang="en-US" sz="245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boleiras</a:t>
              </a:r>
              <a:r>
                <a:rPr lang="en-US" sz="245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dirty="0"/>
            </a:p>
          </p:txBody>
        </p:sp>
      </p:grpSp>
      <p:grpSp>
        <p:nvGrpSpPr>
          <p:cNvPr id="230" name="Google Shape;230;p20"/>
          <p:cNvGrpSpPr/>
          <p:nvPr/>
        </p:nvGrpSpPr>
        <p:grpSpPr>
          <a:xfrm>
            <a:off x="8665454" y="4996603"/>
            <a:ext cx="9236667" cy="1212195"/>
            <a:chOff x="0" y="-32822"/>
            <a:chExt cx="12315556" cy="1616261"/>
          </a:xfrm>
        </p:grpSpPr>
        <p:sp>
          <p:nvSpPr>
            <p:cNvPr id="231" name="Google Shape;231;p20"/>
            <p:cNvSpPr txBox="1"/>
            <p:nvPr/>
          </p:nvSpPr>
          <p:spPr>
            <a:xfrm>
              <a:off x="0" y="-32822"/>
              <a:ext cx="12315556" cy="708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22" b="0" i="0" u="none" strike="noStrike" cap="none">
                  <a:solidFill>
                    <a:srgbClr val="57FFDC"/>
                  </a:solidFill>
                  <a:latin typeface="Arial"/>
                  <a:ea typeface="Arial"/>
                  <a:cs typeface="Arial"/>
                  <a:sym typeface="Arial"/>
                </a:rPr>
                <a:t>PROBLEMA ENCONTRADO</a:t>
              </a:r>
              <a:endParaRPr/>
            </a:p>
          </p:txBody>
        </p:sp>
        <p:sp>
          <p:nvSpPr>
            <p:cNvPr id="232" name="Google Shape;232;p20"/>
            <p:cNvSpPr txBox="1"/>
            <p:nvPr/>
          </p:nvSpPr>
          <p:spPr>
            <a:xfrm>
              <a:off x="0" y="1076198"/>
              <a:ext cx="12315556" cy="507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falta de automatização no processo de vendas, gestão e entrega final.</a:t>
              </a:r>
              <a:endParaRPr/>
            </a:p>
          </p:txBody>
        </p:sp>
      </p:grpSp>
      <p:grpSp>
        <p:nvGrpSpPr>
          <p:cNvPr id="233" name="Google Shape;233;p20"/>
          <p:cNvGrpSpPr/>
          <p:nvPr/>
        </p:nvGrpSpPr>
        <p:grpSpPr>
          <a:xfrm>
            <a:off x="8665454" y="6986207"/>
            <a:ext cx="9236667" cy="2006732"/>
            <a:chOff x="0" y="-32822"/>
            <a:chExt cx="12315556" cy="2675642"/>
          </a:xfrm>
        </p:grpSpPr>
        <p:sp>
          <p:nvSpPr>
            <p:cNvPr id="234" name="Google Shape;234;p20"/>
            <p:cNvSpPr txBox="1"/>
            <p:nvPr/>
          </p:nvSpPr>
          <p:spPr>
            <a:xfrm>
              <a:off x="0" y="-32822"/>
              <a:ext cx="12315556" cy="708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22" b="0" i="0" u="none" strike="noStrike" cap="none">
                  <a:solidFill>
                    <a:srgbClr val="57FFDC"/>
                  </a:solidFill>
                  <a:latin typeface="Arial"/>
                  <a:ea typeface="Arial"/>
                  <a:cs typeface="Arial"/>
                  <a:sym typeface="Arial"/>
                </a:rPr>
                <a:t>SOLUÇÃO</a:t>
              </a:r>
              <a:endParaRPr/>
            </a:p>
          </p:txBody>
        </p:sp>
        <p:sp>
          <p:nvSpPr>
            <p:cNvPr id="235" name="Google Shape;235;p20"/>
            <p:cNvSpPr txBox="1"/>
            <p:nvPr/>
          </p:nvSpPr>
          <p:spPr>
            <a:xfrm>
              <a:off x="0" y="1076198"/>
              <a:ext cx="12315556" cy="1566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Criação de um BD, onde conseguimos automatizar tanto o processo de atendimento (diminuindo as filas e atrasos), quanto no caixa diminuindo o tempo para realização dos pedidos.</a:t>
              </a:r>
              <a:endParaRPr/>
            </a:p>
          </p:txBody>
        </p:sp>
      </p:grpSp>
      <p:sp>
        <p:nvSpPr>
          <p:cNvPr id="236" name="Google Shape;236;p20"/>
          <p:cNvSpPr txBox="1"/>
          <p:nvPr/>
        </p:nvSpPr>
        <p:spPr>
          <a:xfrm>
            <a:off x="676481" y="9577339"/>
            <a:ext cx="616957" cy="40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dirty="0">
                <a:solidFill>
                  <a:srgbClr val="FFFFFF"/>
                </a:solidFill>
              </a:rPr>
              <a:t>3</a:t>
            </a:r>
            <a:endParaRPr dirty="0"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/>
          <p:nvPr/>
        </p:nvSpPr>
        <p:spPr>
          <a:xfrm rot="-517448">
            <a:off x="-4297736" y="-3622167"/>
            <a:ext cx="21356206" cy="6874465"/>
          </a:xfrm>
          <a:custGeom>
            <a:avLst/>
            <a:gdLst/>
            <a:ahLst/>
            <a:cxnLst/>
            <a:rect l="l" t="t" r="r" b="b"/>
            <a:pathLst>
              <a:path w="21356206" h="6874465" extrusionOk="0">
                <a:moveTo>
                  <a:pt x="0" y="0"/>
                </a:moveTo>
                <a:lnTo>
                  <a:pt x="21356205" y="0"/>
                </a:lnTo>
                <a:lnTo>
                  <a:pt x="21356205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54" name="Google Shape;254;p22"/>
          <p:cNvGrpSpPr/>
          <p:nvPr/>
        </p:nvGrpSpPr>
        <p:grpSpPr>
          <a:xfrm>
            <a:off x="411743" y="7912004"/>
            <a:ext cx="253218" cy="1734248"/>
            <a:chOff x="0" y="0"/>
            <a:chExt cx="337624" cy="2312331"/>
          </a:xfrm>
        </p:grpSpPr>
        <p:sp>
          <p:nvSpPr>
            <p:cNvPr id="255" name="Google Shape;255;p22"/>
            <p:cNvSpPr/>
            <p:nvPr/>
          </p:nvSpPr>
          <p:spPr>
            <a:xfrm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 txBox="1"/>
            <p:nvPr/>
          </p:nvSpPr>
          <p:spPr>
            <a:xfrm>
              <a:off x="0" y="1902390"/>
              <a:ext cx="337624" cy="4099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sz="1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58" name="Google Shape;258;p22"/>
          <p:cNvGrpSpPr/>
          <p:nvPr/>
        </p:nvGrpSpPr>
        <p:grpSpPr>
          <a:xfrm>
            <a:off x="12577219" y="640747"/>
            <a:ext cx="5710781" cy="1296337"/>
            <a:chOff x="0" y="-9525"/>
            <a:chExt cx="7614374" cy="1728450"/>
          </a:xfrm>
        </p:grpSpPr>
        <p:sp>
          <p:nvSpPr>
            <p:cNvPr id="259" name="Google Shape;259;p22"/>
            <p:cNvSpPr txBox="1"/>
            <p:nvPr/>
          </p:nvSpPr>
          <p:spPr>
            <a:xfrm>
              <a:off x="0" y="-9525"/>
              <a:ext cx="7614374" cy="870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07" b="0" i="0" u="none" strike="noStrike" cap="none" dirty="0">
                  <a:solidFill>
                    <a:srgbClr val="57FFDC"/>
                  </a:solidFill>
                  <a:latin typeface="Arial"/>
                  <a:ea typeface="Arial"/>
                  <a:cs typeface="Arial"/>
                  <a:sym typeface="Arial"/>
                </a:rPr>
                <a:t>DIAGRAMA FÍSICO</a:t>
              </a:r>
              <a:endParaRPr dirty="0"/>
            </a:p>
          </p:txBody>
        </p:sp>
        <p:sp>
          <p:nvSpPr>
            <p:cNvPr id="260" name="Google Shape;260;p22"/>
            <p:cNvSpPr txBox="1"/>
            <p:nvPr/>
          </p:nvSpPr>
          <p:spPr>
            <a:xfrm>
              <a:off x="0" y="1005305"/>
              <a:ext cx="6499446" cy="713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98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My SQL</a:t>
              </a: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9135C47-1939-4C29-50E2-390B6F676C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185639" y="2022277"/>
            <a:ext cx="15266165" cy="731652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 rot="-8401603">
            <a:off x="5328173" y="-816435"/>
            <a:ext cx="18528255" cy="5642970"/>
          </a:xfrm>
          <a:custGeom>
            <a:avLst/>
            <a:gdLst/>
            <a:ahLst/>
            <a:cxnLst/>
            <a:rect l="l" t="t" r="r" b="b"/>
            <a:pathLst>
              <a:path w="18528255" h="5642970" extrusionOk="0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4" name="Google Shape;244;p21"/>
          <p:cNvSpPr txBox="1"/>
          <p:nvPr/>
        </p:nvSpPr>
        <p:spPr>
          <a:xfrm>
            <a:off x="434291" y="456142"/>
            <a:ext cx="15555985" cy="245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1">
              <a:lnSpc>
                <a:spcPct val="111001"/>
              </a:lnSpc>
            </a:pPr>
            <a:r>
              <a:rPr lang="pt-BR" sz="7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PROCEDURE PARA PROCURAR UM CLIENTE PELO SEU CÓDIGO</a:t>
            </a:r>
            <a:endParaRPr lang="en-US" sz="1200" dirty="0"/>
          </a:p>
        </p:txBody>
      </p:sp>
      <p:grpSp>
        <p:nvGrpSpPr>
          <p:cNvPr id="246" name="Google Shape;246;p21"/>
          <p:cNvGrpSpPr/>
          <p:nvPr/>
        </p:nvGrpSpPr>
        <p:grpSpPr>
          <a:xfrm>
            <a:off x="17706704" y="8044492"/>
            <a:ext cx="169554" cy="2350692"/>
            <a:chOff x="-194258" y="0"/>
            <a:chExt cx="1016868" cy="3134257"/>
          </a:xfrm>
        </p:grpSpPr>
        <p:sp>
          <p:nvSpPr>
            <p:cNvPr id="247" name="Google Shape;247;p21"/>
            <p:cNvSpPr/>
            <p:nvPr/>
          </p:nvSpPr>
          <p:spPr>
            <a:xfrm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 txBox="1"/>
            <p:nvPr/>
          </p:nvSpPr>
          <p:spPr>
            <a:xfrm>
              <a:off x="-194258" y="1767642"/>
              <a:ext cx="454872" cy="136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dirty="0">
                  <a:solidFill>
                    <a:schemeClr val="bg1"/>
                  </a:solidFill>
                </a:rPr>
                <a:t>4</a:t>
              </a:r>
              <a:endParaRPr lang="pt-BR" dirty="0">
                <a:solidFill>
                  <a:schemeClr val="bg1"/>
                </a:solidFill>
              </a:endParaRPr>
            </a:p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dirty="0">
                <a:solidFill>
                  <a:schemeClr val="bg1"/>
                </a:solidFill>
              </a:endParaRPr>
            </a:p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F5795979-0C66-53BD-05CA-D82D5D182D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06200" y="2942375"/>
            <a:ext cx="8075599" cy="653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5168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 rot="-8401603">
            <a:off x="5328173" y="-816435"/>
            <a:ext cx="18528255" cy="5642970"/>
          </a:xfrm>
          <a:custGeom>
            <a:avLst/>
            <a:gdLst/>
            <a:ahLst/>
            <a:cxnLst/>
            <a:rect l="l" t="t" r="r" b="b"/>
            <a:pathLst>
              <a:path w="18528255" h="5642970" extrusionOk="0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4" name="Google Shape;244;p21"/>
          <p:cNvSpPr txBox="1"/>
          <p:nvPr/>
        </p:nvSpPr>
        <p:spPr>
          <a:xfrm>
            <a:off x="434291" y="456142"/>
            <a:ext cx="15555985" cy="245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1">
              <a:lnSpc>
                <a:spcPct val="111001"/>
              </a:lnSpc>
            </a:pPr>
            <a:r>
              <a:rPr lang="pt-BR" sz="7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PROCEDURE PARA</a:t>
            </a:r>
            <a:r>
              <a:rPr lang="pt-BR" sz="7200" dirty="0">
                <a:solidFill>
                  <a:srgbClr val="FFFFFF"/>
                </a:solidFill>
              </a:rPr>
              <a:t> REGISTRAR COMPRAS</a:t>
            </a:r>
            <a:endParaRPr lang="en-US" sz="1200" dirty="0"/>
          </a:p>
        </p:txBody>
      </p:sp>
      <p:grpSp>
        <p:nvGrpSpPr>
          <p:cNvPr id="246" name="Google Shape;246;p21"/>
          <p:cNvGrpSpPr/>
          <p:nvPr/>
        </p:nvGrpSpPr>
        <p:grpSpPr>
          <a:xfrm>
            <a:off x="17706704" y="8044492"/>
            <a:ext cx="169554" cy="2350692"/>
            <a:chOff x="-194258" y="0"/>
            <a:chExt cx="1016868" cy="3134257"/>
          </a:xfrm>
        </p:grpSpPr>
        <p:sp>
          <p:nvSpPr>
            <p:cNvPr id="247" name="Google Shape;247;p21"/>
            <p:cNvSpPr/>
            <p:nvPr/>
          </p:nvSpPr>
          <p:spPr>
            <a:xfrm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 txBox="1"/>
            <p:nvPr/>
          </p:nvSpPr>
          <p:spPr>
            <a:xfrm>
              <a:off x="-194258" y="1767642"/>
              <a:ext cx="454872" cy="136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dirty="0">
                  <a:solidFill>
                    <a:schemeClr val="bg1"/>
                  </a:solidFill>
                </a:rPr>
                <a:t>4</a:t>
              </a:r>
              <a:endParaRPr lang="pt-BR" dirty="0">
                <a:solidFill>
                  <a:schemeClr val="bg1"/>
                </a:solidFill>
              </a:endParaRPr>
            </a:p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dirty="0">
                <a:solidFill>
                  <a:schemeClr val="bg1"/>
                </a:solidFill>
              </a:endParaRPr>
            </a:p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F5795979-0C66-53BD-05CA-D82D5D182D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5450" y="2942375"/>
            <a:ext cx="6974313" cy="653842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6F5BEAE-47AD-41DB-A7AF-CAD1DF0B9D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389741" y="2966246"/>
            <a:ext cx="7351821" cy="65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0800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 rot="-8401603">
            <a:off x="5328173" y="-816435"/>
            <a:ext cx="18528255" cy="5642970"/>
          </a:xfrm>
          <a:custGeom>
            <a:avLst/>
            <a:gdLst/>
            <a:ahLst/>
            <a:cxnLst/>
            <a:rect l="l" t="t" r="r" b="b"/>
            <a:pathLst>
              <a:path w="18528255" h="5642970" extrusionOk="0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4" name="Google Shape;244;p21"/>
          <p:cNvSpPr txBox="1"/>
          <p:nvPr/>
        </p:nvSpPr>
        <p:spPr>
          <a:xfrm>
            <a:off x="434291" y="456142"/>
            <a:ext cx="15555985" cy="245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1">
              <a:lnSpc>
                <a:spcPct val="111001"/>
              </a:lnSpc>
            </a:pPr>
            <a:r>
              <a:rPr lang="pt-BR" sz="7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TRIGGER PARA GRAVAR UM INSERT DE NOVO CLIENTE</a:t>
            </a:r>
            <a:endParaRPr lang="en-US" sz="1200" dirty="0"/>
          </a:p>
        </p:txBody>
      </p:sp>
      <p:grpSp>
        <p:nvGrpSpPr>
          <p:cNvPr id="246" name="Google Shape;246;p21"/>
          <p:cNvGrpSpPr/>
          <p:nvPr/>
        </p:nvGrpSpPr>
        <p:grpSpPr>
          <a:xfrm>
            <a:off x="17706704" y="8044492"/>
            <a:ext cx="169554" cy="2350692"/>
            <a:chOff x="-194258" y="0"/>
            <a:chExt cx="1016868" cy="3134257"/>
          </a:xfrm>
        </p:grpSpPr>
        <p:sp>
          <p:nvSpPr>
            <p:cNvPr id="247" name="Google Shape;247;p21"/>
            <p:cNvSpPr/>
            <p:nvPr/>
          </p:nvSpPr>
          <p:spPr>
            <a:xfrm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 txBox="1"/>
            <p:nvPr/>
          </p:nvSpPr>
          <p:spPr>
            <a:xfrm>
              <a:off x="-194258" y="1767642"/>
              <a:ext cx="454872" cy="136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dirty="0">
                  <a:solidFill>
                    <a:schemeClr val="bg1"/>
                  </a:solidFill>
                </a:rPr>
                <a:t>4</a:t>
              </a:r>
              <a:endParaRPr lang="pt-BR" dirty="0">
                <a:solidFill>
                  <a:schemeClr val="bg1"/>
                </a:solidFill>
              </a:endParaRPr>
            </a:p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dirty="0">
                <a:solidFill>
                  <a:schemeClr val="bg1"/>
                </a:solidFill>
              </a:endParaRPr>
            </a:p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F5795979-0C66-53BD-05CA-D82D5D182D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42952" y="2915918"/>
            <a:ext cx="6950932" cy="687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1303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 rot="-8401603">
            <a:off x="5328173" y="-816435"/>
            <a:ext cx="18528255" cy="5642970"/>
          </a:xfrm>
          <a:custGeom>
            <a:avLst/>
            <a:gdLst/>
            <a:ahLst/>
            <a:cxnLst/>
            <a:rect l="l" t="t" r="r" b="b"/>
            <a:pathLst>
              <a:path w="18528255" h="5642970" extrusionOk="0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4" name="Google Shape;244;p21"/>
          <p:cNvSpPr txBox="1"/>
          <p:nvPr/>
        </p:nvSpPr>
        <p:spPr>
          <a:xfrm>
            <a:off x="434291" y="456142"/>
            <a:ext cx="15555985" cy="245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1">
              <a:lnSpc>
                <a:spcPct val="111001"/>
              </a:lnSpc>
            </a:pPr>
            <a:r>
              <a:rPr lang="pt-BR" sz="7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FUNÇÃO PARA SIMPLIFICAR INSERT  DE CLIENTES</a:t>
            </a:r>
            <a:endParaRPr lang="en-US" sz="1200" dirty="0"/>
          </a:p>
        </p:txBody>
      </p:sp>
      <p:grpSp>
        <p:nvGrpSpPr>
          <p:cNvPr id="246" name="Google Shape;246;p21"/>
          <p:cNvGrpSpPr/>
          <p:nvPr/>
        </p:nvGrpSpPr>
        <p:grpSpPr>
          <a:xfrm>
            <a:off x="17706704" y="8044492"/>
            <a:ext cx="169554" cy="2350692"/>
            <a:chOff x="-194258" y="0"/>
            <a:chExt cx="1016868" cy="3134257"/>
          </a:xfrm>
        </p:grpSpPr>
        <p:sp>
          <p:nvSpPr>
            <p:cNvPr id="247" name="Google Shape;247;p21"/>
            <p:cNvSpPr/>
            <p:nvPr/>
          </p:nvSpPr>
          <p:spPr>
            <a:xfrm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 txBox="1"/>
            <p:nvPr/>
          </p:nvSpPr>
          <p:spPr>
            <a:xfrm>
              <a:off x="-194258" y="1767642"/>
              <a:ext cx="454872" cy="136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dirty="0">
                  <a:solidFill>
                    <a:schemeClr val="bg1"/>
                  </a:solidFill>
                </a:rPr>
                <a:t>4</a:t>
              </a:r>
              <a:endParaRPr lang="pt-BR" dirty="0">
                <a:solidFill>
                  <a:schemeClr val="bg1"/>
                </a:solidFill>
              </a:endParaRPr>
            </a:p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dirty="0">
                <a:solidFill>
                  <a:schemeClr val="bg1"/>
                </a:solidFill>
              </a:endParaRPr>
            </a:p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F5795979-0C66-53BD-05CA-D82D5D182D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58445" y="3109190"/>
            <a:ext cx="9104349" cy="637160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6F5BEAE-47AD-41DB-A7AF-CAD1DF0B9D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988321" y="3109190"/>
            <a:ext cx="7351821" cy="50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6308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 rot="-8401603">
            <a:off x="5328173" y="-816435"/>
            <a:ext cx="18528255" cy="5642970"/>
          </a:xfrm>
          <a:custGeom>
            <a:avLst/>
            <a:gdLst/>
            <a:ahLst/>
            <a:cxnLst/>
            <a:rect l="l" t="t" r="r" b="b"/>
            <a:pathLst>
              <a:path w="18528255" h="5642970" extrusionOk="0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4" name="Google Shape;244;p21"/>
          <p:cNvSpPr txBox="1"/>
          <p:nvPr/>
        </p:nvSpPr>
        <p:spPr>
          <a:xfrm>
            <a:off x="768828" y="293053"/>
            <a:ext cx="15555985" cy="368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1">
              <a:lnSpc>
                <a:spcPct val="111001"/>
              </a:lnSpc>
            </a:pPr>
            <a:r>
              <a:rPr lang="pt-BR" sz="7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FUNÇÃO PARA CALCULAR </a:t>
            </a:r>
            <a:r>
              <a:rPr lang="pt-BR" sz="7200" dirty="0">
                <a:solidFill>
                  <a:srgbClr val="FFFFFF"/>
                </a:solidFill>
              </a:rPr>
              <a:t>O</a:t>
            </a:r>
            <a:r>
              <a:rPr lang="pt-BR" sz="7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TOTAL DE COMPRAS DE UM CLIENTE</a:t>
            </a:r>
            <a:endParaRPr lang="en-US" sz="1200" dirty="0"/>
          </a:p>
        </p:txBody>
      </p:sp>
      <p:grpSp>
        <p:nvGrpSpPr>
          <p:cNvPr id="246" name="Google Shape;246;p21"/>
          <p:cNvGrpSpPr/>
          <p:nvPr/>
        </p:nvGrpSpPr>
        <p:grpSpPr>
          <a:xfrm>
            <a:off x="17706704" y="8044492"/>
            <a:ext cx="169554" cy="2350692"/>
            <a:chOff x="-194258" y="0"/>
            <a:chExt cx="1016868" cy="3134257"/>
          </a:xfrm>
        </p:grpSpPr>
        <p:sp>
          <p:nvSpPr>
            <p:cNvPr id="247" name="Google Shape;247;p21"/>
            <p:cNvSpPr/>
            <p:nvPr/>
          </p:nvSpPr>
          <p:spPr>
            <a:xfrm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 txBox="1"/>
            <p:nvPr/>
          </p:nvSpPr>
          <p:spPr>
            <a:xfrm>
              <a:off x="-194258" y="1767642"/>
              <a:ext cx="454872" cy="136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dirty="0">
                  <a:solidFill>
                    <a:schemeClr val="bg1"/>
                  </a:solidFill>
                </a:rPr>
                <a:t>4</a:t>
              </a:r>
              <a:endParaRPr lang="pt-BR" dirty="0">
                <a:solidFill>
                  <a:schemeClr val="bg1"/>
                </a:solidFill>
              </a:endParaRPr>
            </a:p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dirty="0">
                <a:solidFill>
                  <a:schemeClr val="bg1"/>
                </a:solidFill>
              </a:endParaRPr>
            </a:p>
            <a:p>
              <a:pPr marL="0" marR="0" lvl="0" indent="0" algn="r" rtl="0">
                <a:lnSpc>
                  <a:spcPct val="111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F5795979-0C66-53BD-05CA-D82D5D182D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669760" y="2819653"/>
            <a:ext cx="7216424" cy="71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2840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187</Words>
  <Application>Microsoft Office PowerPoint</Application>
  <PresentationFormat>Personalizar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</dc:creator>
  <cp:lastModifiedBy>Diego Araujo Barbosa</cp:lastModifiedBy>
  <cp:revision>4</cp:revision>
  <dcterms:modified xsi:type="dcterms:W3CDTF">2024-05-27T23:51:49Z</dcterms:modified>
</cp:coreProperties>
</file>