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63" r:id="rId3"/>
    <p:sldId id="265" r:id="rId4"/>
    <p:sldId id="266" r:id="rId5"/>
    <p:sldId id="267" r:id="rId6"/>
    <p:sldId id="268" r:id="rId7"/>
    <p:sldId id="270" r:id="rId8"/>
    <p:sldId id="269" r:id="rId9"/>
  </p:sldIdLst>
  <p:sldSz cx="18288000" cy="10287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6" autoAdjust="0"/>
    <p:restoredTop sz="94660"/>
  </p:normalViewPr>
  <p:slideViewPr>
    <p:cSldViewPr snapToGrid="0">
      <p:cViewPr varScale="1">
        <p:scale>
          <a:sx n="43" d="100"/>
          <a:sy n="43" d="100"/>
        </p:scale>
        <p:origin x="1098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1" name="Google Shape;25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9" name="Google Shape;23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4760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9" name="Google Shape;23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2789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9" name="Google Shape;23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8682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9" name="Google Shape;23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6938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9" name="Google Shape;23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6699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4" Type="http://schemas.microsoft.com/office/2007/relationships/hdphoto" Target="../media/hdphoto1.wdp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6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8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10.png" /><Relationship Id="rId4" Type="http://schemas.openxmlformats.org/officeDocument/2006/relationships/image" Target="../media/image9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11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13.png" /><Relationship Id="rId4" Type="http://schemas.openxmlformats.org/officeDocument/2006/relationships/image" Target="../media/image12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1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1028700" y="1078706"/>
            <a:ext cx="11600777" cy="2141580"/>
            <a:chOff x="0" y="66675"/>
            <a:chExt cx="15467702" cy="2855440"/>
          </a:xfrm>
        </p:grpSpPr>
        <p:sp>
          <p:nvSpPr>
            <p:cNvPr id="85" name="Google Shape;85;p13"/>
            <p:cNvSpPr txBox="1"/>
            <p:nvPr/>
          </p:nvSpPr>
          <p:spPr>
            <a:xfrm>
              <a:off x="0" y="66675"/>
              <a:ext cx="15467702" cy="15474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100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999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DAM - Data Automation</a:t>
              </a:r>
              <a:endParaRPr/>
            </a:p>
          </p:txBody>
        </p:sp>
        <p:sp>
          <p:nvSpPr>
            <p:cNvPr id="86" name="Google Shape;86;p13"/>
            <p:cNvSpPr txBox="1"/>
            <p:nvPr/>
          </p:nvSpPr>
          <p:spPr>
            <a:xfrm>
              <a:off x="0" y="2308125"/>
              <a:ext cx="14633513" cy="6139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997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19" b="0" i="0" u="none" strike="noStrike" cap="none">
                  <a:solidFill>
                    <a:srgbClr val="57FFDC"/>
                  </a:solidFill>
                  <a:latin typeface="Arial"/>
                  <a:ea typeface="Arial"/>
                  <a:cs typeface="Arial"/>
                  <a:sym typeface="Arial"/>
                </a:rPr>
                <a:t>PROJETO BANCO DE DADOS</a:t>
              </a:r>
              <a:endParaRPr/>
            </a:p>
          </p:txBody>
        </p:sp>
      </p:grpSp>
      <p:sp>
        <p:nvSpPr>
          <p:cNvPr id="87" name="Google Shape;87;p13"/>
          <p:cNvSpPr/>
          <p:nvPr/>
        </p:nvSpPr>
        <p:spPr>
          <a:xfrm rot="-231817" flipH="1">
            <a:off x="-704501" y="4670669"/>
            <a:ext cx="21853999" cy="7390754"/>
          </a:xfrm>
          <a:custGeom>
            <a:avLst/>
            <a:gdLst/>
            <a:ahLst/>
            <a:cxnLst/>
            <a:rect l="l" t="t" r="r" b="b"/>
            <a:pathLst>
              <a:path w="21853999" h="7390754" extrusionOk="0">
                <a:moveTo>
                  <a:pt x="21853999" y="0"/>
                </a:moveTo>
                <a:lnTo>
                  <a:pt x="0" y="0"/>
                </a:lnTo>
                <a:lnTo>
                  <a:pt x="0" y="7390754"/>
                </a:lnTo>
                <a:lnTo>
                  <a:pt x="21853999" y="7390754"/>
                </a:lnTo>
                <a:lnTo>
                  <a:pt x="21853999" y="0"/>
                </a:lnTo>
                <a:close/>
              </a:path>
            </a:pathLst>
          </a:custGeom>
          <a:blipFill dpi="0" rotWithShape="1">
            <a:blip r:embed="rId3">
              <a:alphaModFix amt="68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91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</p:sp>
      <p:sp>
        <p:nvSpPr>
          <p:cNvPr id="88" name="Google Shape;88;p13"/>
          <p:cNvSpPr txBox="1"/>
          <p:nvPr/>
        </p:nvSpPr>
        <p:spPr>
          <a:xfrm>
            <a:off x="1028700" y="5143500"/>
            <a:ext cx="11583619" cy="219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99" b="0" i="0" u="none" strike="noStrike" cap="none" dirty="0">
                <a:solidFill>
                  <a:srgbClr val="57FFDC"/>
                </a:solidFill>
                <a:latin typeface="Arial"/>
                <a:ea typeface="Arial"/>
                <a:cs typeface="Arial"/>
                <a:sym typeface="Arial"/>
              </a:rPr>
              <a:t>INTEGRANTES:</a:t>
            </a:r>
            <a:endParaRPr dirty="0"/>
          </a:p>
          <a:p>
            <a:pPr marL="0" marR="0" lvl="0" indent="0" algn="l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99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Ryan Guilherme Rodrigues dos Santos - 202310858</a:t>
            </a:r>
            <a:endParaRPr dirty="0"/>
          </a:p>
          <a:p>
            <a:pPr marL="0" marR="0" lvl="0" indent="0" algn="l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99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Diego Araújo Barbosa - 202311493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"/>
          <p:cNvSpPr/>
          <p:nvPr/>
        </p:nvSpPr>
        <p:spPr>
          <a:xfrm>
            <a:off x="676481" y="8031683"/>
            <a:ext cx="47625" cy="1325731"/>
          </a:xfrm>
          <a:prstGeom prst="rect">
            <a:avLst/>
          </a:prstGeom>
          <a:solidFill>
            <a:srgbClr val="57FF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0"/>
          <p:cNvSpPr/>
          <p:nvPr/>
        </p:nvSpPr>
        <p:spPr>
          <a:xfrm rot="-792178">
            <a:off x="-3184334" y="-1644671"/>
            <a:ext cx="11135343" cy="3391383"/>
          </a:xfrm>
          <a:custGeom>
            <a:avLst/>
            <a:gdLst/>
            <a:ahLst/>
            <a:cxnLst/>
            <a:rect l="l" t="t" r="r" b="b"/>
            <a:pathLst>
              <a:path w="11135343" h="3391383" extrusionOk="0">
                <a:moveTo>
                  <a:pt x="0" y="0"/>
                </a:moveTo>
                <a:lnTo>
                  <a:pt x="11135343" y="0"/>
                </a:lnTo>
                <a:lnTo>
                  <a:pt x="11135343" y="3391383"/>
                </a:lnTo>
                <a:lnTo>
                  <a:pt x="0" y="33913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21" name="Google Shape;221;p20"/>
          <p:cNvSpPr/>
          <p:nvPr/>
        </p:nvSpPr>
        <p:spPr>
          <a:xfrm>
            <a:off x="8138756" y="1028700"/>
            <a:ext cx="52381" cy="8229600"/>
          </a:xfrm>
          <a:prstGeom prst="rect">
            <a:avLst/>
          </a:prstGeom>
          <a:solidFill>
            <a:srgbClr val="57FF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0"/>
          <p:cNvSpPr/>
          <p:nvPr/>
        </p:nvSpPr>
        <p:spPr>
          <a:xfrm>
            <a:off x="8005882" y="2000203"/>
            <a:ext cx="370511" cy="388188"/>
          </a:xfrm>
          <a:custGeom>
            <a:avLst/>
            <a:gdLst/>
            <a:ahLst/>
            <a:cxnLst/>
            <a:rect l="l" t="t" r="r" b="b"/>
            <a:pathLst>
              <a:path w="10990383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5" y="11514742"/>
                  <a:pt x="6544390" y="11514742"/>
                  <a:pt x="8245500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500" y="985520"/>
                </a:cubicBezTo>
                <a:cubicBezTo>
                  <a:pt x="6544390" y="0"/>
                  <a:pt x="4445995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0"/>
          <p:cNvSpPr/>
          <p:nvPr/>
        </p:nvSpPr>
        <p:spPr>
          <a:xfrm>
            <a:off x="7979691" y="7652629"/>
            <a:ext cx="370511" cy="388188"/>
          </a:xfrm>
          <a:custGeom>
            <a:avLst/>
            <a:gdLst/>
            <a:ahLst/>
            <a:cxnLst/>
            <a:rect l="l" t="t" r="r" b="b"/>
            <a:pathLst>
              <a:path w="10990383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5" y="11514742"/>
                  <a:pt x="6544390" y="11514742"/>
                  <a:pt x="8245500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500" y="985520"/>
                </a:cubicBezTo>
                <a:cubicBezTo>
                  <a:pt x="6544390" y="0"/>
                  <a:pt x="4445995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0"/>
          <p:cNvSpPr/>
          <p:nvPr/>
        </p:nvSpPr>
        <p:spPr>
          <a:xfrm>
            <a:off x="8005882" y="5251165"/>
            <a:ext cx="370511" cy="388188"/>
          </a:xfrm>
          <a:custGeom>
            <a:avLst/>
            <a:gdLst/>
            <a:ahLst/>
            <a:cxnLst/>
            <a:rect l="l" t="t" r="r" b="b"/>
            <a:pathLst>
              <a:path w="10990383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5" y="11514742"/>
                  <a:pt x="6544390" y="11514742"/>
                  <a:pt x="8245500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500" y="985520"/>
                </a:cubicBezTo>
                <a:cubicBezTo>
                  <a:pt x="6544390" y="0"/>
                  <a:pt x="4445995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0097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0"/>
          <p:cNvSpPr/>
          <p:nvPr/>
        </p:nvSpPr>
        <p:spPr>
          <a:xfrm>
            <a:off x="1293438" y="1192249"/>
            <a:ext cx="5308962" cy="3828970"/>
          </a:xfrm>
          <a:custGeom>
            <a:avLst/>
            <a:gdLst/>
            <a:ahLst/>
            <a:cxnLst/>
            <a:rect l="l" t="t" r="r" b="b"/>
            <a:pathLst>
              <a:path w="5308962" h="3828970" extrusionOk="0">
                <a:moveTo>
                  <a:pt x="0" y="0"/>
                </a:moveTo>
                <a:lnTo>
                  <a:pt x="5308962" y="0"/>
                </a:lnTo>
                <a:lnTo>
                  <a:pt x="5308962" y="3828970"/>
                </a:lnTo>
                <a:lnTo>
                  <a:pt x="0" y="38289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26" name="Google Shape;226;p20"/>
          <p:cNvSpPr/>
          <p:nvPr/>
        </p:nvSpPr>
        <p:spPr>
          <a:xfrm>
            <a:off x="1293438" y="5542761"/>
            <a:ext cx="5308962" cy="3981722"/>
          </a:xfrm>
          <a:custGeom>
            <a:avLst/>
            <a:gdLst/>
            <a:ahLst/>
            <a:cxnLst/>
            <a:rect l="l" t="t" r="r" b="b"/>
            <a:pathLst>
              <a:path w="5308962" h="3981722" extrusionOk="0">
                <a:moveTo>
                  <a:pt x="0" y="0"/>
                </a:moveTo>
                <a:lnTo>
                  <a:pt x="5308962" y="0"/>
                </a:lnTo>
                <a:lnTo>
                  <a:pt x="5308962" y="3981722"/>
                </a:lnTo>
                <a:lnTo>
                  <a:pt x="0" y="39817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227" name="Google Shape;227;p20"/>
          <p:cNvGrpSpPr/>
          <p:nvPr/>
        </p:nvGrpSpPr>
        <p:grpSpPr>
          <a:xfrm>
            <a:off x="8665454" y="1004083"/>
            <a:ext cx="9236667" cy="3338806"/>
            <a:chOff x="0" y="-32822"/>
            <a:chExt cx="12315556" cy="4451741"/>
          </a:xfrm>
        </p:grpSpPr>
        <p:sp>
          <p:nvSpPr>
            <p:cNvPr id="228" name="Google Shape;228;p20"/>
            <p:cNvSpPr txBox="1"/>
            <p:nvPr/>
          </p:nvSpPr>
          <p:spPr>
            <a:xfrm>
              <a:off x="0" y="-32822"/>
              <a:ext cx="12315556" cy="17722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322" b="0" i="0" u="none" strike="noStrike" cap="none" dirty="0">
                  <a:solidFill>
                    <a:srgbClr val="57FFDC"/>
                  </a:solidFill>
                  <a:latin typeface="Arial"/>
                  <a:ea typeface="Arial"/>
                  <a:cs typeface="Arial"/>
                  <a:sym typeface="Arial"/>
                </a:rPr>
                <a:t>EMPRESA </a:t>
              </a:r>
              <a:endParaRPr dirty="0"/>
            </a:p>
            <a:p>
              <a:pPr marL="0" marR="0" lvl="0" indent="0" algn="l" rtl="0">
                <a:lnSpc>
                  <a:spcPct val="13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322" b="0" i="0" u="none" strike="noStrike" cap="none" dirty="0">
                  <a:solidFill>
                    <a:srgbClr val="57FFDC"/>
                  </a:solidFill>
                  <a:latin typeface="Arial"/>
                  <a:ea typeface="Arial"/>
                  <a:cs typeface="Arial"/>
                  <a:sym typeface="Arial"/>
                </a:rPr>
                <a:t>BOLOS DI MARIA</a:t>
              </a:r>
              <a:endParaRPr dirty="0"/>
            </a:p>
          </p:txBody>
        </p:sp>
        <p:sp>
          <p:nvSpPr>
            <p:cNvPr id="229" name="Google Shape;229;p20"/>
            <p:cNvSpPr txBox="1"/>
            <p:nvPr/>
          </p:nvSpPr>
          <p:spPr>
            <a:xfrm>
              <a:off x="0" y="1792916"/>
              <a:ext cx="12315556" cy="26260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50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 bolos de Maria é </a:t>
              </a:r>
              <a:r>
                <a:rPr lang="en-US" sz="2450" b="0" i="0" u="none" strike="noStrike" cap="none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uma</a:t>
              </a:r>
              <a:r>
                <a:rPr lang="en-US" sz="2450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450" b="0" i="0" u="none" strike="noStrike" cap="none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empresa</a:t>
              </a:r>
              <a:r>
                <a:rPr lang="en-US" sz="2450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de </a:t>
              </a:r>
              <a:r>
                <a:rPr lang="en-US" sz="2450" b="0" i="0" u="none" strike="noStrike" cap="none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pequeno</a:t>
              </a:r>
              <a:r>
                <a:rPr lang="en-US" sz="2450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450" b="0" i="0" u="none" strike="noStrike" cap="none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porte</a:t>
              </a:r>
              <a:r>
                <a:rPr lang="en-US" sz="2450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lang="en-US" sz="2450" b="0" i="0" u="none" strike="noStrike" cap="none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localizada</a:t>
              </a:r>
              <a:r>
                <a:rPr lang="en-US" sz="2450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450" b="0" i="0" u="none" strike="noStrike" cap="none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na</a:t>
              </a:r>
              <a:r>
                <a:rPr lang="en-US" sz="2450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QN 304 - </a:t>
              </a:r>
              <a:r>
                <a:rPr lang="en-US" sz="2450" b="0" i="0" u="none" strike="noStrike" cap="none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Samambaia</a:t>
              </a:r>
              <a:r>
                <a:rPr lang="en-US" sz="2450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Sul, Brasília - DF, 72306-000, que </a:t>
              </a:r>
              <a:r>
                <a:rPr lang="en-US" sz="2450" b="0" i="0" u="none" strike="noStrike" cap="none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trabalha</a:t>
              </a:r>
              <a:r>
                <a:rPr lang="en-US" sz="2450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450" b="0" i="0" u="none" strike="noStrike" cap="none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na</a:t>
              </a:r>
              <a:r>
                <a:rPr lang="en-US" sz="2450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450" b="0" i="0" u="none" strike="noStrike" cap="none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venda</a:t>
              </a:r>
              <a:r>
                <a:rPr lang="en-US" sz="2450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de bolos </a:t>
              </a:r>
              <a:r>
                <a:rPr lang="en-US" sz="2450" b="0" i="0" u="none" strike="noStrike" cap="none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prontos</a:t>
              </a:r>
              <a:r>
                <a:rPr lang="en-US" sz="2450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e </a:t>
              </a:r>
              <a:r>
                <a:rPr lang="en-US" sz="2450" b="0" i="0" u="none" strike="noStrike" cap="none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por</a:t>
              </a:r>
              <a:r>
                <a:rPr lang="en-US" sz="2450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450" b="0" i="0" u="none" strike="noStrike" cap="none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encomenda</a:t>
              </a:r>
              <a:r>
                <a:rPr lang="en-US" sz="2450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. A </a:t>
              </a:r>
              <a:r>
                <a:rPr lang="en-US" sz="2450" b="0" i="0" u="none" strike="noStrike" cap="none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proprietária</a:t>
              </a:r>
              <a:r>
                <a:rPr lang="en-US" sz="2450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e </a:t>
              </a:r>
              <a:r>
                <a:rPr lang="en-US" sz="2450" b="0" i="0" u="none" strike="noStrike" cap="none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boleira</a:t>
              </a:r>
              <a:r>
                <a:rPr lang="en-US" sz="2450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da </a:t>
              </a:r>
              <a:r>
                <a:rPr lang="en-US" sz="2450" b="0" i="0" u="none" strike="noStrike" cap="none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empresa</a:t>
              </a:r>
              <a:r>
                <a:rPr lang="en-US" sz="2450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se chama Maria da Silva Ferreira. A </a:t>
              </a:r>
              <a:r>
                <a:rPr lang="en-US" sz="2450" b="0" i="0" u="none" strike="noStrike" cap="none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empresa</a:t>
              </a:r>
              <a:r>
                <a:rPr lang="en-US" sz="2450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450" b="0" i="0" u="none" strike="noStrike" cap="none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tem</a:t>
              </a:r>
              <a:r>
                <a:rPr lang="en-US" sz="2450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3 </a:t>
              </a:r>
              <a:r>
                <a:rPr lang="en-US" sz="2450" b="0" i="0" u="none" strike="noStrike" cap="none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funcionários</a:t>
              </a:r>
              <a:r>
                <a:rPr lang="en-US" sz="2450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lang="en-US" sz="2450" b="0" i="0" u="none" strike="noStrike" cap="none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sendo</a:t>
              </a:r>
              <a:r>
                <a:rPr lang="en-US" sz="2450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450" b="0" i="0" u="none" strike="noStrike" cap="none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eles</a:t>
              </a:r>
              <a:r>
                <a:rPr lang="en-US" sz="2450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1 </a:t>
              </a:r>
              <a:r>
                <a:rPr lang="en-US" sz="2450" b="0" i="0" u="none" strike="noStrike" cap="none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atendente</a:t>
              </a:r>
              <a:r>
                <a:rPr lang="en-US" sz="2450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, e 2 </a:t>
              </a:r>
              <a:r>
                <a:rPr lang="en-US" sz="2450" b="0" i="0" u="none" strike="noStrike" cap="none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boleiras</a:t>
              </a:r>
              <a:r>
                <a:rPr lang="en-US" sz="2450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dirty="0"/>
            </a:p>
          </p:txBody>
        </p:sp>
      </p:grpSp>
      <p:grpSp>
        <p:nvGrpSpPr>
          <p:cNvPr id="230" name="Google Shape;230;p20"/>
          <p:cNvGrpSpPr/>
          <p:nvPr/>
        </p:nvGrpSpPr>
        <p:grpSpPr>
          <a:xfrm>
            <a:off x="8665454" y="4996603"/>
            <a:ext cx="9236667" cy="1212195"/>
            <a:chOff x="0" y="-32822"/>
            <a:chExt cx="12315556" cy="1616261"/>
          </a:xfrm>
        </p:grpSpPr>
        <p:sp>
          <p:nvSpPr>
            <p:cNvPr id="231" name="Google Shape;231;p20"/>
            <p:cNvSpPr txBox="1"/>
            <p:nvPr/>
          </p:nvSpPr>
          <p:spPr>
            <a:xfrm>
              <a:off x="0" y="-32822"/>
              <a:ext cx="12315556" cy="7080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322" b="0" i="0" u="none" strike="noStrike" cap="none">
                  <a:solidFill>
                    <a:srgbClr val="57FFDC"/>
                  </a:solidFill>
                  <a:latin typeface="Arial"/>
                  <a:ea typeface="Arial"/>
                  <a:cs typeface="Arial"/>
                  <a:sym typeface="Arial"/>
                </a:rPr>
                <a:t>PROBLEMA ENCONTRADO</a:t>
              </a:r>
              <a:endParaRPr/>
            </a:p>
          </p:txBody>
        </p:sp>
        <p:sp>
          <p:nvSpPr>
            <p:cNvPr id="232" name="Google Shape;232;p20"/>
            <p:cNvSpPr txBox="1"/>
            <p:nvPr/>
          </p:nvSpPr>
          <p:spPr>
            <a:xfrm>
              <a:off x="0" y="1076198"/>
              <a:ext cx="12315556" cy="5072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5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 falta de automatização no processo de vendas, gestão e entrega final.</a:t>
              </a:r>
              <a:endParaRPr/>
            </a:p>
          </p:txBody>
        </p:sp>
      </p:grpSp>
      <p:grpSp>
        <p:nvGrpSpPr>
          <p:cNvPr id="233" name="Google Shape;233;p20"/>
          <p:cNvGrpSpPr/>
          <p:nvPr/>
        </p:nvGrpSpPr>
        <p:grpSpPr>
          <a:xfrm>
            <a:off x="8665454" y="6986207"/>
            <a:ext cx="9236667" cy="2006732"/>
            <a:chOff x="0" y="-32822"/>
            <a:chExt cx="12315556" cy="2675642"/>
          </a:xfrm>
        </p:grpSpPr>
        <p:sp>
          <p:nvSpPr>
            <p:cNvPr id="234" name="Google Shape;234;p20"/>
            <p:cNvSpPr txBox="1"/>
            <p:nvPr/>
          </p:nvSpPr>
          <p:spPr>
            <a:xfrm>
              <a:off x="0" y="-32822"/>
              <a:ext cx="12315556" cy="7080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322" b="0" i="0" u="none" strike="noStrike" cap="none">
                  <a:solidFill>
                    <a:srgbClr val="57FFDC"/>
                  </a:solidFill>
                  <a:latin typeface="Arial"/>
                  <a:ea typeface="Arial"/>
                  <a:cs typeface="Arial"/>
                  <a:sym typeface="Arial"/>
                </a:rPr>
                <a:t>SOLUÇÃO</a:t>
              </a:r>
              <a:endParaRPr/>
            </a:p>
          </p:txBody>
        </p:sp>
        <p:sp>
          <p:nvSpPr>
            <p:cNvPr id="235" name="Google Shape;235;p20"/>
            <p:cNvSpPr txBox="1"/>
            <p:nvPr/>
          </p:nvSpPr>
          <p:spPr>
            <a:xfrm>
              <a:off x="0" y="1076198"/>
              <a:ext cx="12315556" cy="1566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5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Criação de um BD, onde conseguimos automatizar tanto o processo de atendimento (diminuindo as filas e atrasos), quanto no caixa diminuindo o tempo para realização dos pedidos.</a:t>
              </a:r>
              <a:endParaRPr/>
            </a:p>
          </p:txBody>
        </p:sp>
      </p:grpSp>
      <p:sp>
        <p:nvSpPr>
          <p:cNvPr id="236" name="Google Shape;236;p20"/>
          <p:cNvSpPr txBox="1"/>
          <p:nvPr/>
        </p:nvSpPr>
        <p:spPr>
          <a:xfrm>
            <a:off x="676481" y="9577339"/>
            <a:ext cx="616957" cy="409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1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99" dirty="0">
                <a:solidFill>
                  <a:srgbClr val="FFFFFF"/>
                </a:solidFill>
              </a:rPr>
              <a:t>2</a:t>
            </a:r>
            <a:endParaRPr dirty="0"/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2"/>
          <p:cNvSpPr/>
          <p:nvPr/>
        </p:nvSpPr>
        <p:spPr>
          <a:xfrm rot="-517448">
            <a:off x="-4297736" y="-3622167"/>
            <a:ext cx="21356206" cy="6874465"/>
          </a:xfrm>
          <a:custGeom>
            <a:avLst/>
            <a:gdLst/>
            <a:ahLst/>
            <a:cxnLst/>
            <a:rect l="l" t="t" r="r" b="b"/>
            <a:pathLst>
              <a:path w="21356206" h="6874465" extrusionOk="0">
                <a:moveTo>
                  <a:pt x="0" y="0"/>
                </a:moveTo>
                <a:lnTo>
                  <a:pt x="21356205" y="0"/>
                </a:lnTo>
                <a:lnTo>
                  <a:pt x="21356205" y="6874465"/>
                </a:lnTo>
                <a:lnTo>
                  <a:pt x="0" y="68744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254" name="Google Shape;254;p22"/>
          <p:cNvGrpSpPr/>
          <p:nvPr/>
        </p:nvGrpSpPr>
        <p:grpSpPr>
          <a:xfrm>
            <a:off x="411743" y="7912004"/>
            <a:ext cx="253218" cy="1734248"/>
            <a:chOff x="0" y="0"/>
            <a:chExt cx="337624" cy="2312331"/>
          </a:xfrm>
        </p:grpSpPr>
        <p:sp>
          <p:nvSpPr>
            <p:cNvPr id="255" name="Google Shape;255;p22"/>
            <p:cNvSpPr/>
            <p:nvPr/>
          </p:nvSpPr>
          <p:spPr>
            <a:xfrm>
              <a:off x="0" y="0"/>
              <a:ext cx="63500" cy="1767642"/>
            </a:xfrm>
            <a:prstGeom prst="rect">
              <a:avLst/>
            </a:prstGeom>
            <a:solidFill>
              <a:srgbClr val="57FF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2"/>
            <p:cNvSpPr txBox="1"/>
            <p:nvPr/>
          </p:nvSpPr>
          <p:spPr>
            <a:xfrm>
              <a:off x="0" y="1902390"/>
              <a:ext cx="337624" cy="4099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100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dirty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sz="1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58" name="Google Shape;258;p22"/>
          <p:cNvGrpSpPr/>
          <p:nvPr/>
        </p:nvGrpSpPr>
        <p:grpSpPr>
          <a:xfrm>
            <a:off x="12577219" y="640747"/>
            <a:ext cx="5710781" cy="1296337"/>
            <a:chOff x="0" y="-9525"/>
            <a:chExt cx="7614374" cy="1728450"/>
          </a:xfrm>
        </p:grpSpPr>
        <p:sp>
          <p:nvSpPr>
            <p:cNvPr id="259" name="Google Shape;259;p22"/>
            <p:cNvSpPr txBox="1"/>
            <p:nvPr/>
          </p:nvSpPr>
          <p:spPr>
            <a:xfrm>
              <a:off x="0" y="-9525"/>
              <a:ext cx="7614374" cy="8700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999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307" b="0" i="0" u="none" strike="noStrike" cap="none" dirty="0">
                  <a:solidFill>
                    <a:srgbClr val="57FFDC"/>
                  </a:solidFill>
                  <a:latin typeface="Arial"/>
                  <a:ea typeface="Arial"/>
                  <a:cs typeface="Arial"/>
                  <a:sym typeface="Arial"/>
                </a:rPr>
                <a:t>DIAGRAMA FÍSICO</a:t>
              </a:r>
              <a:endParaRPr dirty="0"/>
            </a:p>
          </p:txBody>
        </p:sp>
        <p:sp>
          <p:nvSpPr>
            <p:cNvPr id="260" name="Google Shape;260;p22"/>
            <p:cNvSpPr txBox="1"/>
            <p:nvPr/>
          </p:nvSpPr>
          <p:spPr>
            <a:xfrm>
              <a:off x="0" y="1005305"/>
              <a:ext cx="6499446" cy="7136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99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398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My SQL</a:t>
              </a:r>
              <a:endParaRPr/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19135C47-1939-4C29-50E2-390B6F676C5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185639" y="2022277"/>
            <a:ext cx="15266165" cy="731652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1"/>
          <p:cNvSpPr/>
          <p:nvPr/>
        </p:nvSpPr>
        <p:spPr>
          <a:xfrm rot="-8401603">
            <a:off x="5328173" y="-816435"/>
            <a:ext cx="18528255" cy="5642970"/>
          </a:xfrm>
          <a:custGeom>
            <a:avLst/>
            <a:gdLst/>
            <a:ahLst/>
            <a:cxnLst/>
            <a:rect l="l" t="t" r="r" b="b"/>
            <a:pathLst>
              <a:path w="18528255" h="5642970" extrusionOk="0">
                <a:moveTo>
                  <a:pt x="0" y="0"/>
                </a:moveTo>
                <a:lnTo>
                  <a:pt x="18528254" y="0"/>
                </a:lnTo>
                <a:lnTo>
                  <a:pt x="18528254" y="5642970"/>
                </a:lnTo>
                <a:lnTo>
                  <a:pt x="0" y="56429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44" name="Google Shape;244;p21"/>
          <p:cNvSpPr txBox="1"/>
          <p:nvPr/>
        </p:nvSpPr>
        <p:spPr>
          <a:xfrm>
            <a:off x="434291" y="456142"/>
            <a:ext cx="15555985" cy="2459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1">
              <a:lnSpc>
                <a:spcPct val="111001"/>
              </a:lnSpc>
            </a:pPr>
            <a:r>
              <a:rPr lang="pt-BR" sz="7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PROCEDURE PARA PROCURAR UM CLIENTE PELO SEU CÓDIGO</a:t>
            </a:r>
            <a:endParaRPr lang="en-US" sz="1200" dirty="0"/>
          </a:p>
        </p:txBody>
      </p:sp>
      <p:grpSp>
        <p:nvGrpSpPr>
          <p:cNvPr id="246" name="Google Shape;246;p21"/>
          <p:cNvGrpSpPr/>
          <p:nvPr/>
        </p:nvGrpSpPr>
        <p:grpSpPr>
          <a:xfrm>
            <a:off x="17706704" y="8044492"/>
            <a:ext cx="169554" cy="2350692"/>
            <a:chOff x="-194258" y="0"/>
            <a:chExt cx="1016868" cy="3134257"/>
          </a:xfrm>
        </p:grpSpPr>
        <p:sp>
          <p:nvSpPr>
            <p:cNvPr id="247" name="Google Shape;247;p21"/>
            <p:cNvSpPr/>
            <p:nvPr/>
          </p:nvSpPr>
          <p:spPr>
            <a:xfrm>
              <a:off x="759110" y="0"/>
              <a:ext cx="63500" cy="1767642"/>
            </a:xfrm>
            <a:prstGeom prst="rect">
              <a:avLst/>
            </a:prstGeom>
            <a:solidFill>
              <a:srgbClr val="57FF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1"/>
            <p:cNvSpPr txBox="1"/>
            <p:nvPr/>
          </p:nvSpPr>
          <p:spPr>
            <a:xfrm>
              <a:off x="-194258" y="1767642"/>
              <a:ext cx="454872" cy="13666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lnSpc>
                  <a:spcPct val="11100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 dirty="0">
                  <a:solidFill>
                    <a:schemeClr val="bg1"/>
                  </a:solidFill>
                </a:rPr>
                <a:t>4</a:t>
              </a:r>
              <a:endParaRPr lang="pt-BR" dirty="0">
                <a:solidFill>
                  <a:schemeClr val="bg1"/>
                </a:solidFill>
              </a:endParaRPr>
            </a:p>
            <a:p>
              <a:pPr marL="0" marR="0" lvl="0" indent="0" algn="r" rtl="0">
                <a:lnSpc>
                  <a:spcPct val="11100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pt-BR" dirty="0">
                <a:solidFill>
                  <a:schemeClr val="bg1"/>
                </a:solidFill>
              </a:endParaRPr>
            </a:p>
            <a:p>
              <a:pPr marL="0" marR="0" lvl="0" indent="0" algn="r" rtl="0">
                <a:lnSpc>
                  <a:spcPct val="11100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</p:grpSp>
      <p:pic>
        <p:nvPicPr>
          <p:cNvPr id="14" name="Imagem 13">
            <a:extLst>
              <a:ext uri="{FF2B5EF4-FFF2-40B4-BE49-F238E27FC236}">
                <a16:creationId xmlns:a16="http://schemas.microsoft.com/office/drawing/2014/main" id="{F5795979-0C66-53BD-05CA-D82D5D182D6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106200" y="2942375"/>
            <a:ext cx="8075599" cy="653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351682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1"/>
          <p:cNvSpPr/>
          <p:nvPr/>
        </p:nvSpPr>
        <p:spPr>
          <a:xfrm rot="-8401603">
            <a:off x="5328173" y="-816435"/>
            <a:ext cx="18528255" cy="5642970"/>
          </a:xfrm>
          <a:custGeom>
            <a:avLst/>
            <a:gdLst/>
            <a:ahLst/>
            <a:cxnLst/>
            <a:rect l="l" t="t" r="r" b="b"/>
            <a:pathLst>
              <a:path w="18528255" h="5642970" extrusionOk="0">
                <a:moveTo>
                  <a:pt x="0" y="0"/>
                </a:moveTo>
                <a:lnTo>
                  <a:pt x="18528254" y="0"/>
                </a:lnTo>
                <a:lnTo>
                  <a:pt x="18528254" y="5642970"/>
                </a:lnTo>
                <a:lnTo>
                  <a:pt x="0" y="56429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44" name="Google Shape;244;p21"/>
          <p:cNvSpPr txBox="1"/>
          <p:nvPr/>
        </p:nvSpPr>
        <p:spPr>
          <a:xfrm>
            <a:off x="434291" y="456142"/>
            <a:ext cx="15555985" cy="2459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1">
              <a:lnSpc>
                <a:spcPct val="111001"/>
              </a:lnSpc>
            </a:pPr>
            <a:r>
              <a:rPr lang="pt-BR" sz="7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PROCEDURE PARA</a:t>
            </a:r>
            <a:r>
              <a:rPr lang="pt-BR" sz="7200" dirty="0">
                <a:solidFill>
                  <a:srgbClr val="FFFFFF"/>
                </a:solidFill>
              </a:rPr>
              <a:t> REGISTRAR COMPRAS</a:t>
            </a:r>
            <a:endParaRPr lang="en-US" sz="1200" dirty="0"/>
          </a:p>
        </p:txBody>
      </p:sp>
      <p:grpSp>
        <p:nvGrpSpPr>
          <p:cNvPr id="246" name="Google Shape;246;p21"/>
          <p:cNvGrpSpPr/>
          <p:nvPr/>
        </p:nvGrpSpPr>
        <p:grpSpPr>
          <a:xfrm>
            <a:off x="17706704" y="8044492"/>
            <a:ext cx="169554" cy="2350692"/>
            <a:chOff x="-194258" y="0"/>
            <a:chExt cx="1016868" cy="3134257"/>
          </a:xfrm>
        </p:grpSpPr>
        <p:sp>
          <p:nvSpPr>
            <p:cNvPr id="247" name="Google Shape;247;p21"/>
            <p:cNvSpPr/>
            <p:nvPr/>
          </p:nvSpPr>
          <p:spPr>
            <a:xfrm>
              <a:off x="759110" y="0"/>
              <a:ext cx="63500" cy="1767642"/>
            </a:xfrm>
            <a:prstGeom prst="rect">
              <a:avLst/>
            </a:prstGeom>
            <a:solidFill>
              <a:srgbClr val="57FF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1"/>
            <p:cNvSpPr txBox="1"/>
            <p:nvPr/>
          </p:nvSpPr>
          <p:spPr>
            <a:xfrm>
              <a:off x="-194258" y="1767642"/>
              <a:ext cx="454872" cy="13666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lnSpc>
                  <a:spcPct val="11100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 dirty="0">
                  <a:solidFill>
                    <a:schemeClr val="bg1"/>
                  </a:solidFill>
                </a:rPr>
                <a:t>5</a:t>
              </a:r>
              <a:endParaRPr lang="pt-BR" dirty="0">
                <a:solidFill>
                  <a:schemeClr val="bg1"/>
                </a:solidFill>
              </a:endParaRPr>
            </a:p>
            <a:p>
              <a:pPr marL="0" marR="0" lvl="0" indent="0" algn="r" rtl="0">
                <a:lnSpc>
                  <a:spcPct val="11100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pt-BR" dirty="0">
                <a:solidFill>
                  <a:schemeClr val="bg1"/>
                </a:solidFill>
              </a:endParaRPr>
            </a:p>
            <a:p>
              <a:pPr marL="0" marR="0" lvl="0" indent="0" algn="r" rtl="0">
                <a:lnSpc>
                  <a:spcPct val="11100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</p:grpSp>
      <p:pic>
        <p:nvPicPr>
          <p:cNvPr id="14" name="Imagem 13">
            <a:extLst>
              <a:ext uri="{FF2B5EF4-FFF2-40B4-BE49-F238E27FC236}">
                <a16:creationId xmlns:a16="http://schemas.microsoft.com/office/drawing/2014/main" id="{F5795979-0C66-53BD-05CA-D82D5D182D6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05450" y="2942375"/>
            <a:ext cx="6974313" cy="653842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86F5BEAE-47AD-41DB-A7AF-CAD1DF0B9D7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389741" y="2966246"/>
            <a:ext cx="7351821" cy="651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08007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1"/>
          <p:cNvSpPr/>
          <p:nvPr/>
        </p:nvSpPr>
        <p:spPr>
          <a:xfrm rot="-8401603">
            <a:off x="5328173" y="-816435"/>
            <a:ext cx="18528255" cy="5642970"/>
          </a:xfrm>
          <a:custGeom>
            <a:avLst/>
            <a:gdLst/>
            <a:ahLst/>
            <a:cxnLst/>
            <a:rect l="l" t="t" r="r" b="b"/>
            <a:pathLst>
              <a:path w="18528255" h="5642970" extrusionOk="0">
                <a:moveTo>
                  <a:pt x="0" y="0"/>
                </a:moveTo>
                <a:lnTo>
                  <a:pt x="18528254" y="0"/>
                </a:lnTo>
                <a:lnTo>
                  <a:pt x="18528254" y="5642970"/>
                </a:lnTo>
                <a:lnTo>
                  <a:pt x="0" y="56429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44" name="Google Shape;244;p21"/>
          <p:cNvSpPr txBox="1"/>
          <p:nvPr/>
        </p:nvSpPr>
        <p:spPr>
          <a:xfrm>
            <a:off x="434291" y="456142"/>
            <a:ext cx="15555985" cy="2459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1">
              <a:lnSpc>
                <a:spcPct val="111001"/>
              </a:lnSpc>
            </a:pPr>
            <a:r>
              <a:rPr lang="pt-BR" sz="7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TRIGGER PARA GRAVAR UM INSERT DE NOVO CLIENTE</a:t>
            </a:r>
            <a:endParaRPr lang="en-US" sz="1200" dirty="0"/>
          </a:p>
        </p:txBody>
      </p:sp>
      <p:grpSp>
        <p:nvGrpSpPr>
          <p:cNvPr id="246" name="Google Shape;246;p21"/>
          <p:cNvGrpSpPr/>
          <p:nvPr/>
        </p:nvGrpSpPr>
        <p:grpSpPr>
          <a:xfrm>
            <a:off x="17706704" y="8044492"/>
            <a:ext cx="169554" cy="2350692"/>
            <a:chOff x="-194258" y="0"/>
            <a:chExt cx="1016868" cy="3134257"/>
          </a:xfrm>
        </p:grpSpPr>
        <p:sp>
          <p:nvSpPr>
            <p:cNvPr id="247" name="Google Shape;247;p21"/>
            <p:cNvSpPr/>
            <p:nvPr/>
          </p:nvSpPr>
          <p:spPr>
            <a:xfrm>
              <a:off x="759110" y="0"/>
              <a:ext cx="63500" cy="1767642"/>
            </a:xfrm>
            <a:prstGeom prst="rect">
              <a:avLst/>
            </a:prstGeom>
            <a:solidFill>
              <a:srgbClr val="57FF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1"/>
            <p:cNvSpPr txBox="1"/>
            <p:nvPr/>
          </p:nvSpPr>
          <p:spPr>
            <a:xfrm>
              <a:off x="-194258" y="1767642"/>
              <a:ext cx="454872" cy="13666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lnSpc>
                  <a:spcPct val="11100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 dirty="0">
                  <a:solidFill>
                    <a:schemeClr val="bg1"/>
                  </a:solidFill>
                </a:rPr>
                <a:t>6</a:t>
              </a:r>
              <a:endParaRPr lang="pt-BR" dirty="0">
                <a:solidFill>
                  <a:schemeClr val="bg1"/>
                </a:solidFill>
              </a:endParaRPr>
            </a:p>
            <a:p>
              <a:pPr marL="0" marR="0" lvl="0" indent="0" algn="r" rtl="0">
                <a:lnSpc>
                  <a:spcPct val="11100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pt-BR" dirty="0">
                <a:solidFill>
                  <a:schemeClr val="bg1"/>
                </a:solidFill>
              </a:endParaRPr>
            </a:p>
            <a:p>
              <a:pPr marL="0" marR="0" lvl="0" indent="0" algn="r" rtl="0">
                <a:lnSpc>
                  <a:spcPct val="11100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</p:grpSp>
      <p:pic>
        <p:nvPicPr>
          <p:cNvPr id="14" name="Imagem 13">
            <a:extLst>
              <a:ext uri="{FF2B5EF4-FFF2-40B4-BE49-F238E27FC236}">
                <a16:creationId xmlns:a16="http://schemas.microsoft.com/office/drawing/2014/main" id="{F5795979-0C66-53BD-05CA-D82D5D182D6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442952" y="2915918"/>
            <a:ext cx="6950932" cy="687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613034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1"/>
          <p:cNvSpPr/>
          <p:nvPr/>
        </p:nvSpPr>
        <p:spPr>
          <a:xfrm rot="-8401603">
            <a:off x="5328173" y="-816435"/>
            <a:ext cx="18528255" cy="5642970"/>
          </a:xfrm>
          <a:custGeom>
            <a:avLst/>
            <a:gdLst/>
            <a:ahLst/>
            <a:cxnLst/>
            <a:rect l="l" t="t" r="r" b="b"/>
            <a:pathLst>
              <a:path w="18528255" h="5642970" extrusionOk="0">
                <a:moveTo>
                  <a:pt x="0" y="0"/>
                </a:moveTo>
                <a:lnTo>
                  <a:pt x="18528254" y="0"/>
                </a:lnTo>
                <a:lnTo>
                  <a:pt x="18528254" y="5642970"/>
                </a:lnTo>
                <a:lnTo>
                  <a:pt x="0" y="56429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44" name="Google Shape;244;p21"/>
          <p:cNvSpPr txBox="1"/>
          <p:nvPr/>
        </p:nvSpPr>
        <p:spPr>
          <a:xfrm>
            <a:off x="434291" y="456142"/>
            <a:ext cx="15555985" cy="2459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1">
              <a:lnSpc>
                <a:spcPct val="111001"/>
              </a:lnSpc>
            </a:pPr>
            <a:r>
              <a:rPr lang="pt-BR" sz="7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FUNÇÃO PARA SIMPLIFICAR INSERT  DE CLIENTES</a:t>
            </a:r>
            <a:endParaRPr lang="en-US" sz="1200" dirty="0"/>
          </a:p>
        </p:txBody>
      </p:sp>
      <p:grpSp>
        <p:nvGrpSpPr>
          <p:cNvPr id="246" name="Google Shape;246;p21"/>
          <p:cNvGrpSpPr/>
          <p:nvPr/>
        </p:nvGrpSpPr>
        <p:grpSpPr>
          <a:xfrm>
            <a:off x="17706704" y="8044492"/>
            <a:ext cx="169554" cy="2350692"/>
            <a:chOff x="-194258" y="0"/>
            <a:chExt cx="1016868" cy="3134257"/>
          </a:xfrm>
        </p:grpSpPr>
        <p:sp>
          <p:nvSpPr>
            <p:cNvPr id="247" name="Google Shape;247;p21"/>
            <p:cNvSpPr/>
            <p:nvPr/>
          </p:nvSpPr>
          <p:spPr>
            <a:xfrm>
              <a:off x="759110" y="0"/>
              <a:ext cx="63500" cy="1767642"/>
            </a:xfrm>
            <a:prstGeom prst="rect">
              <a:avLst/>
            </a:prstGeom>
            <a:solidFill>
              <a:srgbClr val="57FF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1"/>
            <p:cNvSpPr txBox="1"/>
            <p:nvPr/>
          </p:nvSpPr>
          <p:spPr>
            <a:xfrm>
              <a:off x="-194258" y="1767642"/>
              <a:ext cx="454872" cy="13666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lnSpc>
                  <a:spcPct val="11100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 dirty="0">
                  <a:solidFill>
                    <a:schemeClr val="bg1"/>
                  </a:solidFill>
                </a:rPr>
                <a:t>7</a:t>
              </a:r>
              <a:endParaRPr lang="pt-BR" dirty="0">
                <a:solidFill>
                  <a:schemeClr val="bg1"/>
                </a:solidFill>
              </a:endParaRPr>
            </a:p>
            <a:p>
              <a:pPr marL="0" marR="0" lvl="0" indent="0" algn="r" rtl="0">
                <a:lnSpc>
                  <a:spcPct val="11100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pt-BR" dirty="0">
                <a:solidFill>
                  <a:schemeClr val="bg1"/>
                </a:solidFill>
              </a:endParaRPr>
            </a:p>
            <a:p>
              <a:pPr marL="0" marR="0" lvl="0" indent="0" algn="r" rtl="0">
                <a:lnSpc>
                  <a:spcPct val="11100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</p:grpSp>
      <p:pic>
        <p:nvPicPr>
          <p:cNvPr id="14" name="Imagem 13">
            <a:extLst>
              <a:ext uri="{FF2B5EF4-FFF2-40B4-BE49-F238E27FC236}">
                <a16:creationId xmlns:a16="http://schemas.microsoft.com/office/drawing/2014/main" id="{F5795979-0C66-53BD-05CA-D82D5D182D6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58445" y="3109190"/>
            <a:ext cx="9104349" cy="6371605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86F5BEAE-47AD-41DB-A7AF-CAD1DF0B9D7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9988321" y="3109190"/>
            <a:ext cx="7351821" cy="504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263084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1"/>
          <p:cNvSpPr/>
          <p:nvPr/>
        </p:nvSpPr>
        <p:spPr>
          <a:xfrm rot="-8401603">
            <a:off x="5328173" y="-816435"/>
            <a:ext cx="18528255" cy="5642970"/>
          </a:xfrm>
          <a:custGeom>
            <a:avLst/>
            <a:gdLst/>
            <a:ahLst/>
            <a:cxnLst/>
            <a:rect l="l" t="t" r="r" b="b"/>
            <a:pathLst>
              <a:path w="18528255" h="5642970" extrusionOk="0">
                <a:moveTo>
                  <a:pt x="0" y="0"/>
                </a:moveTo>
                <a:lnTo>
                  <a:pt x="18528254" y="0"/>
                </a:lnTo>
                <a:lnTo>
                  <a:pt x="18528254" y="5642970"/>
                </a:lnTo>
                <a:lnTo>
                  <a:pt x="0" y="56429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44" name="Google Shape;244;p21"/>
          <p:cNvSpPr txBox="1"/>
          <p:nvPr/>
        </p:nvSpPr>
        <p:spPr>
          <a:xfrm>
            <a:off x="768828" y="293053"/>
            <a:ext cx="15555985" cy="368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1">
              <a:lnSpc>
                <a:spcPct val="111001"/>
              </a:lnSpc>
            </a:pPr>
            <a:r>
              <a:rPr lang="pt-BR" sz="7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FUNÇÃO PARA CALCULAR </a:t>
            </a:r>
            <a:r>
              <a:rPr lang="pt-BR" sz="7200" dirty="0">
                <a:solidFill>
                  <a:srgbClr val="FFFFFF"/>
                </a:solidFill>
              </a:rPr>
              <a:t>O</a:t>
            </a:r>
            <a:r>
              <a:rPr lang="pt-BR" sz="7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TOTAL DE COMPRAS DE UM CLIENTE</a:t>
            </a:r>
            <a:endParaRPr lang="en-US" sz="1200" dirty="0"/>
          </a:p>
        </p:txBody>
      </p:sp>
      <p:grpSp>
        <p:nvGrpSpPr>
          <p:cNvPr id="246" name="Google Shape;246;p21"/>
          <p:cNvGrpSpPr/>
          <p:nvPr/>
        </p:nvGrpSpPr>
        <p:grpSpPr>
          <a:xfrm>
            <a:off x="17706704" y="8044492"/>
            <a:ext cx="169554" cy="2350692"/>
            <a:chOff x="-194258" y="0"/>
            <a:chExt cx="1016868" cy="3134257"/>
          </a:xfrm>
        </p:grpSpPr>
        <p:sp>
          <p:nvSpPr>
            <p:cNvPr id="247" name="Google Shape;247;p21"/>
            <p:cNvSpPr/>
            <p:nvPr/>
          </p:nvSpPr>
          <p:spPr>
            <a:xfrm>
              <a:off x="759110" y="0"/>
              <a:ext cx="63500" cy="1767642"/>
            </a:xfrm>
            <a:prstGeom prst="rect">
              <a:avLst/>
            </a:prstGeom>
            <a:solidFill>
              <a:srgbClr val="57FF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1"/>
            <p:cNvSpPr txBox="1"/>
            <p:nvPr/>
          </p:nvSpPr>
          <p:spPr>
            <a:xfrm>
              <a:off x="-194258" y="1767642"/>
              <a:ext cx="454872" cy="13666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lnSpc>
                  <a:spcPct val="11100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 dirty="0">
                  <a:solidFill>
                    <a:schemeClr val="bg1"/>
                  </a:solidFill>
                </a:rPr>
                <a:t>8</a:t>
              </a:r>
              <a:endParaRPr lang="pt-BR" dirty="0">
                <a:solidFill>
                  <a:schemeClr val="bg1"/>
                </a:solidFill>
              </a:endParaRPr>
            </a:p>
            <a:p>
              <a:pPr marL="0" marR="0" lvl="0" indent="0" algn="r" rtl="0">
                <a:lnSpc>
                  <a:spcPct val="11100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pt-BR" dirty="0">
                <a:solidFill>
                  <a:schemeClr val="bg1"/>
                </a:solidFill>
              </a:endParaRPr>
            </a:p>
            <a:p>
              <a:pPr marL="0" marR="0" lvl="0" indent="0" algn="r" rtl="0">
                <a:lnSpc>
                  <a:spcPct val="11100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</p:grpSp>
      <p:pic>
        <p:nvPicPr>
          <p:cNvPr id="14" name="Imagem 13">
            <a:extLst>
              <a:ext uri="{FF2B5EF4-FFF2-40B4-BE49-F238E27FC236}">
                <a16:creationId xmlns:a16="http://schemas.microsoft.com/office/drawing/2014/main" id="{F5795979-0C66-53BD-05CA-D82D5D182D6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669760" y="2819653"/>
            <a:ext cx="7216424" cy="714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328400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187</Words>
  <Application>Microsoft Office PowerPoint</Application>
  <PresentationFormat>Personalizar</PresentationFormat>
  <Paragraphs>26</Paragraphs>
  <Slides>8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Diego</dc:creator>
  <cp:lastModifiedBy>Diego Araujo Barbosa</cp:lastModifiedBy>
  <cp:revision>5</cp:revision>
  <dcterms:modified xsi:type="dcterms:W3CDTF">2024-05-28T10:53:11Z</dcterms:modified>
</cp:coreProperties>
</file>