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362"/>
    <a:srgbClr val="D29500"/>
    <a:srgbClr val="E3EDB9"/>
    <a:srgbClr val="344180"/>
    <a:srgbClr val="ABBA91"/>
    <a:srgbClr val="793636"/>
    <a:srgbClr val="5A2828"/>
    <a:srgbClr val="DEF1BB"/>
    <a:srgbClr val="325658"/>
    <a:srgbClr val="396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64B66-8095-F04B-FA80-99DA9057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A327B7-5D6F-4A3A-12BB-93EA1A6A6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62A23-869D-0518-8E74-C18FD060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D05F2-5E44-EB87-555C-D3299DE9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1E6A7-F0B6-5F36-60B0-1899B66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A1774-7E78-EE67-9739-6647620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05C12-551C-4933-6048-DEF343704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DDAD1-3935-AE97-B811-DC14F116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DE9CA2-2142-394E-5B79-D288AE14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9E20E-3310-C440-AEE7-808F5C72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5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9EA64A-5CCE-91AB-DDE8-32D686ECA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3E3916-7618-E648-A15E-7578069FB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B6571-8951-8B02-1655-157B479E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DC479-5375-E181-64B5-0485B627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6DDFA-39F0-73F3-E71B-A3FBE89E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ED51C-D228-17B2-090A-5143D676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C9111-D005-7289-F8FE-213A0EC8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A7330-30BB-6A1E-0012-91506EC1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9D454-FA99-EA94-7999-B38D1E25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5CD42-AD48-3570-68AC-837C7E49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68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796C-F00A-DBE5-B5D3-684C031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5D544-58B6-4025-D577-68916906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7C46F-AEBB-1127-2794-64A4E33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45BC0-5EFC-C6C4-B30B-D048E396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21855-8092-4944-DF89-178BA251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2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FD07-64F1-D10D-7312-77EA0149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3F27D-8DD8-B162-B25D-7AA5E0730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E3478-A7DD-C681-4FBC-9C437042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BE123E-5EB0-AD7E-5EF7-6CD97B5A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0D4495-570B-9D35-8BF0-0C4596C1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DB755-F965-64F9-1D26-F8A584A9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F172B-7ED7-C3F7-6C33-27E9935B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839E1-7B2D-E460-7B1F-37AB7202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3396D-D6AE-1575-FBF3-1C303EADD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2BDF0B-A68E-0C10-F2E6-6F99D3E92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056728-D60D-EDE8-D294-A42378E8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F5B827-119A-C1D9-FC3E-A0A9CE96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FBEE94-803C-414E-A7DE-AD91E8CA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E33573-7E44-14A5-24AB-3CCADE38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CCAE-504B-3680-E450-BFF2375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8A6381-A6F6-038C-4216-BE6538D0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A06A4C-09A0-F319-39B5-18A21A8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B14CAB-A6E6-2AE1-A162-8E0460A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9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F20DB2-111B-ED32-E33C-D5D8B16F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2C275D-8EF5-EF0A-ADF1-4FE0F3A3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B4CEB3-A67B-6224-CC97-50EE408D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4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924CD-71E3-C899-23B5-2DB2D3C7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FA657-AA8A-BF63-3827-39DAD854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2AA84F-237D-B60D-8AC5-9E31116D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99B81-534F-5F46-B740-66D696C5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33154-EF15-269A-5512-E848F6B1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6DD19A-C272-D7E4-16CD-2718B169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01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91599-7EB4-07AB-22D1-EEBB0D66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47336-073E-DDEA-D119-244768766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35BDB5-1858-C0C2-F152-23B1D91E3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DE374E-E6AF-C3E1-34FB-A0ADDF5F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20C4CF-545E-F560-609B-3D10A95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2CFE0-32CA-303C-2EB2-48F970BA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36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20A9BE-4086-7B8E-55FD-788796B8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35B9E-7280-CAE6-29E1-129A0B0C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1AFDF-703C-5E93-9150-9DF6D6519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BD91-EEC8-4EA2-8D87-D6E653FAE27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8E732-C1E5-2B6E-A69E-5E5536E03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32B7E-1AEF-FF7F-8054-50A5A7386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2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6992-B5DC-38C2-83B5-B2E1AADB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A79FC0-A964-BA32-CD6D-E26C6751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12192000" cy="699052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7FB014E-9F84-A89C-B117-AA3B4012ACAB}"/>
              </a:ext>
            </a:extLst>
          </p:cNvPr>
          <p:cNvSpPr/>
          <p:nvPr/>
        </p:nvSpPr>
        <p:spPr>
          <a:xfrm>
            <a:off x="-1205949" y="145774"/>
            <a:ext cx="8878958" cy="8110332"/>
          </a:xfrm>
          <a:prstGeom prst="ellipse">
            <a:avLst/>
          </a:prstGeom>
          <a:solidFill>
            <a:srgbClr val="ABBA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A49F3C-F803-F66C-AD41-02AA43433E2C}"/>
              </a:ext>
            </a:extLst>
          </p:cNvPr>
          <p:cNvSpPr txBox="1"/>
          <p:nvPr/>
        </p:nvSpPr>
        <p:spPr>
          <a:xfrm>
            <a:off x="918186" y="1477933"/>
            <a:ext cx="49695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4180"/>
                </a:solidFill>
                <a:latin typeface="Impact" panose="020B0806030902050204" pitchFamily="34" charset="0"/>
              </a:rPr>
              <a:t>Público alvo</a:t>
            </a:r>
          </a:p>
          <a:p>
            <a:endParaRPr lang="pt-BR" sz="2400" dirty="0">
              <a:solidFill>
                <a:srgbClr val="34418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44180"/>
                </a:solidFill>
                <a:latin typeface="Impact" panose="020B0806030902050204" pitchFamily="34" charset="0"/>
              </a:rPr>
              <a:t>Nosso principal foco são pessoas que gostam de jogar jogos eletrônicos, independente de qual tipo ou modalidade.</a:t>
            </a:r>
          </a:p>
          <a:p>
            <a:endParaRPr lang="pt-BR" sz="2400" dirty="0">
              <a:solidFill>
                <a:srgbClr val="34418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44180"/>
                </a:solidFill>
                <a:latin typeface="Impact" panose="020B0806030902050204" pitchFamily="34" charset="0"/>
              </a:rPr>
              <a:t>E que também tenham consciência ambiental, e que busque ajudar a preservação do meio ambiente, através de nossos produtos.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8396EF5-A969-4DD3-1F70-A2DCBAEF1321}"/>
              </a:ext>
            </a:extLst>
          </p:cNvPr>
          <p:cNvGrpSpPr/>
          <p:nvPr/>
        </p:nvGrpSpPr>
        <p:grpSpPr>
          <a:xfrm>
            <a:off x="3538220" y="1516380"/>
            <a:ext cx="645160" cy="647700"/>
            <a:chOff x="4902200" y="1193800"/>
            <a:chExt cx="1155700" cy="112268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65B21F-2FD5-71AA-F5AD-ACE236C12F7D}"/>
                </a:ext>
              </a:extLst>
            </p:cNvPr>
            <p:cNvSpPr/>
            <p:nvPr/>
          </p:nvSpPr>
          <p:spPr>
            <a:xfrm>
              <a:off x="4902200" y="1193800"/>
              <a:ext cx="1155700" cy="1122680"/>
            </a:xfrm>
            <a:prstGeom prst="ellipse">
              <a:avLst/>
            </a:prstGeom>
            <a:solidFill>
              <a:srgbClr val="3441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6A057EC-0A83-388D-F840-6F7CB7640D3C}"/>
                </a:ext>
              </a:extLst>
            </p:cNvPr>
            <p:cNvSpPr/>
            <p:nvPr/>
          </p:nvSpPr>
          <p:spPr>
            <a:xfrm>
              <a:off x="5021580" y="1310640"/>
              <a:ext cx="922020" cy="883920"/>
            </a:xfrm>
            <a:prstGeom prst="ellipse">
              <a:avLst/>
            </a:prstGeom>
            <a:solidFill>
              <a:srgbClr val="ABBA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5849D65-B9BC-44CD-9A13-D8883B87DACB}"/>
                </a:ext>
              </a:extLst>
            </p:cNvPr>
            <p:cNvSpPr/>
            <p:nvPr/>
          </p:nvSpPr>
          <p:spPr>
            <a:xfrm>
              <a:off x="5143500" y="1417320"/>
              <a:ext cx="670560" cy="655320"/>
            </a:xfrm>
            <a:prstGeom prst="ellipse">
              <a:avLst/>
            </a:prstGeom>
            <a:solidFill>
              <a:srgbClr val="3441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5EE5A8-56A0-5228-79B1-87C34A5283DF}"/>
                </a:ext>
              </a:extLst>
            </p:cNvPr>
            <p:cNvSpPr/>
            <p:nvPr/>
          </p:nvSpPr>
          <p:spPr>
            <a:xfrm>
              <a:off x="5265420" y="1531620"/>
              <a:ext cx="434340" cy="411480"/>
            </a:xfrm>
            <a:prstGeom prst="ellipse">
              <a:avLst/>
            </a:prstGeom>
            <a:solidFill>
              <a:srgbClr val="ABBA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3ADB058-BE32-1BC9-A372-4B1BA2F7925E}"/>
                </a:ext>
              </a:extLst>
            </p:cNvPr>
            <p:cNvSpPr/>
            <p:nvPr/>
          </p:nvSpPr>
          <p:spPr>
            <a:xfrm>
              <a:off x="5402580" y="1638300"/>
              <a:ext cx="167640" cy="182880"/>
            </a:xfrm>
            <a:prstGeom prst="ellipse">
              <a:avLst/>
            </a:prstGeom>
            <a:solidFill>
              <a:srgbClr val="3441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4EE63-10BB-A8C2-E934-25B4E6CE2C3E}"/>
              </a:ext>
            </a:extLst>
          </p:cNvPr>
          <p:cNvSpPr/>
          <p:nvPr/>
        </p:nvSpPr>
        <p:spPr>
          <a:xfrm rot="3290751">
            <a:off x="4038600" y="1463675"/>
            <a:ext cx="45719" cy="460375"/>
          </a:xfrm>
          <a:prstGeom prst="rect">
            <a:avLst/>
          </a:prstGeom>
          <a:solidFill>
            <a:srgbClr val="344180"/>
          </a:solidFill>
          <a:ln>
            <a:solidFill>
              <a:srgbClr val="ABBA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65071FC5-75D5-96AE-A02B-CC202913DFBC}"/>
              </a:ext>
            </a:extLst>
          </p:cNvPr>
          <p:cNvSpPr/>
          <p:nvPr/>
        </p:nvSpPr>
        <p:spPr>
          <a:xfrm rot="19363161">
            <a:off x="4210058" y="1517559"/>
            <a:ext cx="92669" cy="45719"/>
          </a:xfrm>
          <a:prstGeom prst="parallelogram">
            <a:avLst/>
          </a:prstGeom>
          <a:solidFill>
            <a:srgbClr val="344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BBBCE6FE-81BF-1632-3273-EFBA778D9D17}"/>
              </a:ext>
            </a:extLst>
          </p:cNvPr>
          <p:cNvSpPr/>
          <p:nvPr/>
        </p:nvSpPr>
        <p:spPr>
          <a:xfrm rot="19363161" flipV="1">
            <a:off x="4225051" y="1541238"/>
            <a:ext cx="92669" cy="45719"/>
          </a:xfrm>
          <a:prstGeom prst="parallelogram">
            <a:avLst/>
          </a:prstGeom>
          <a:solidFill>
            <a:srgbClr val="344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A2D28C5-5F66-7764-604B-81A50621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85" y="0"/>
            <a:ext cx="12653319" cy="6858000"/>
          </a:xfrm>
          <a:prstGeom prst="rect">
            <a:avLst/>
          </a:prstGeom>
          <a:scene3d>
            <a:camera prst="orthographicFront">
              <a:rot lat="0" lon="10800000" rev="6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19229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EDEC844-604D-EA52-F93A-96883F5C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53319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ABB0AC3-1009-63A4-A6AA-83F59C32965C}"/>
              </a:ext>
            </a:extLst>
          </p:cNvPr>
          <p:cNvSpPr/>
          <p:nvPr/>
        </p:nvSpPr>
        <p:spPr>
          <a:xfrm rot="1218950">
            <a:off x="3061251" y="3432313"/>
            <a:ext cx="344557" cy="371061"/>
          </a:xfrm>
          <a:prstGeom prst="rect">
            <a:avLst/>
          </a:prstGeom>
          <a:solidFill>
            <a:srgbClr val="D8A2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549C80-8CED-8679-7EF0-2748FCD949F1}"/>
              </a:ext>
            </a:extLst>
          </p:cNvPr>
          <p:cNvSpPr/>
          <p:nvPr/>
        </p:nvSpPr>
        <p:spPr>
          <a:xfrm>
            <a:off x="4916556" y="132523"/>
            <a:ext cx="8878958" cy="8110332"/>
          </a:xfrm>
          <a:prstGeom prst="ellipse">
            <a:avLst/>
          </a:prstGeom>
          <a:solidFill>
            <a:srgbClr val="E3E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A7C376A-F33F-F06C-4401-BB3666C43CA6}"/>
              </a:ext>
            </a:extLst>
          </p:cNvPr>
          <p:cNvGrpSpPr/>
          <p:nvPr/>
        </p:nvGrpSpPr>
        <p:grpSpPr>
          <a:xfrm>
            <a:off x="0" y="0"/>
            <a:ext cx="12653319" cy="6858000"/>
            <a:chOff x="0" y="0"/>
            <a:chExt cx="12653319" cy="6858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63EC49CC-7E75-1F29-00A7-04100F1F034C}"/>
                </a:ext>
              </a:extLst>
            </p:cNvPr>
            <p:cNvGrpSpPr/>
            <p:nvPr/>
          </p:nvGrpSpPr>
          <p:grpSpPr>
            <a:xfrm>
              <a:off x="0" y="0"/>
              <a:ext cx="12653319" cy="6858000"/>
              <a:chOff x="0" y="0"/>
              <a:chExt cx="12653319" cy="6858000"/>
            </a:xfrm>
          </p:grpSpPr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7E497EC-50DA-CF2B-551D-CA0FBF448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26" b="89910" l="6250" r="89844">
                            <a14:foregroundMark x1="20801" y1="52973" x2="6250" y2="41081"/>
                            <a14:foregroundMark x1="6250" y1="41081" x2="12305" y2="34234"/>
                            <a14:foregroundMark x1="12305" y1="34234" x2="17090" y2="36216"/>
                            <a14:foregroundMark x1="37109" y1="14775" x2="33984" y2="10450"/>
                            <a14:foregroundMark x1="33984" y1="10450" x2="28418" y2="6126"/>
                            <a14:foregroundMark x1="28418" y1="6126" x2="27441" y2="18018"/>
                            <a14:foregroundMark x1="27441" y1="18018" x2="27441" y2="18018"/>
                            <a14:foregroundMark x1="26172" y1="8829" x2="26465" y2="14775"/>
                            <a14:foregroundMark x1="16602" y1="30811" x2="18848" y2="24144"/>
                            <a14:foregroundMark x1="18848" y1="24144" x2="18848" y2="24144"/>
                            <a14:foregroundMark x1="17676" y1="24505" x2="18359" y2="24324"/>
                            <a14:foregroundMark x1="17871" y1="23604" x2="18457" y2="23604"/>
                            <a14:foregroundMark x1="24414" y1="47748" x2="21680" y2="53694"/>
                            <a14:foregroundMark x1="21680" y1="53694" x2="19824" y2="54054"/>
                            <a14:foregroundMark x1="36816" y1="28649" x2="39551" y2="23423"/>
                            <a14:foregroundMark x1="39258" y1="23243" x2="39063" y2="31351"/>
                            <a14:foregroundMark x1="39063" y1="31351" x2="33594" y2="28649"/>
                            <a14:foregroundMark x1="25684" y1="42342" x2="25098" y2="46667"/>
                            <a14:foregroundMark x1="26367" y1="43243" x2="25781" y2="46126"/>
                            <a14:foregroundMark x1="24219" y1="44505" x2="24609" y2="52613"/>
                            <a14:foregroundMark x1="35352" y1="28649" x2="25293" y2="42883"/>
                            <a14:backgroundMark x1="6738" y1="49369" x2="31836" y2="69369"/>
                            <a14:backgroundMark x1="31836" y1="69369" x2="47754" y2="32973"/>
                            <a14:backgroundMark x1="23535" y1="61081" x2="26953" y2="54414"/>
                            <a14:backgroundMark x1="26953" y1="54414" x2="30078" y2="43964"/>
                            <a14:backgroundMark x1="30078" y1="43964" x2="42773" y2="35495"/>
                            <a14:backgroundMark x1="28711" y1="47027" x2="30566" y2="39279"/>
                            <a14:backgroundMark x1="30566" y1="39279" x2="37402" y2="34234"/>
                            <a14:backgroundMark x1="37402" y1="34234" x2="38379" y2="3405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653319" cy="6858000"/>
              </a:xfrm>
              <a:prstGeom prst="rect">
                <a:avLst/>
              </a:prstGeom>
            </p:spPr>
          </p:pic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0AC799-6FC9-6F6F-8F20-FCF08C5FCE89}"/>
                  </a:ext>
                </a:extLst>
              </p:cNvPr>
              <p:cNvSpPr/>
              <p:nvPr/>
            </p:nvSpPr>
            <p:spPr>
              <a:xfrm rot="19362671">
                <a:off x="3059098" y="2593689"/>
                <a:ext cx="1783482" cy="413631"/>
              </a:xfrm>
              <a:prstGeom prst="rect">
                <a:avLst/>
              </a:prstGeom>
              <a:solidFill>
                <a:srgbClr val="D8A2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3352602-C525-785B-4702-86D03933543B}"/>
                </a:ext>
              </a:extLst>
            </p:cNvPr>
            <p:cNvSpPr/>
            <p:nvPr/>
          </p:nvSpPr>
          <p:spPr>
            <a:xfrm rot="1598124">
              <a:off x="4872301" y="1813732"/>
              <a:ext cx="62171" cy="871304"/>
            </a:xfrm>
            <a:prstGeom prst="rect">
              <a:avLst/>
            </a:prstGeom>
            <a:solidFill>
              <a:srgbClr val="D8A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6EDD8F-796A-E0A3-B803-C3BBD557536D}"/>
              </a:ext>
            </a:extLst>
          </p:cNvPr>
          <p:cNvSpPr txBox="1"/>
          <p:nvPr/>
        </p:nvSpPr>
        <p:spPr>
          <a:xfrm>
            <a:off x="6322550" y="887895"/>
            <a:ext cx="53904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D29500"/>
                </a:solidFill>
                <a:latin typeface="Impact" panose="020B0806030902050204" pitchFamily="34" charset="0"/>
              </a:rPr>
              <a:t>      Data e carga horária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O Game </a:t>
            </a:r>
            <a:r>
              <a:rPr lang="pt-BR" sz="2400" dirty="0" err="1">
                <a:solidFill>
                  <a:srgbClr val="D29500"/>
                </a:solidFill>
                <a:latin typeface="Impact" panose="020B0806030902050204" pitchFamily="34" charset="0"/>
              </a:rPr>
              <a:t>EcoTech</a:t>
            </a:r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 Show acontecerá no dia 09 de março de 2024.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Das 16:00 até as 21:00, totalizando 5 horas de evento. 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Sendo a primeira hora para a iniciação, com uma apresentação do nosso projeto no palco principal.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E as horas restantes para a abertura dos stands de computadores e videogames para o público.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D68A9CF-5D6B-6E9C-5100-D4699B5183FD}"/>
              </a:ext>
            </a:extLst>
          </p:cNvPr>
          <p:cNvGrpSpPr/>
          <p:nvPr/>
        </p:nvGrpSpPr>
        <p:grpSpPr>
          <a:xfrm>
            <a:off x="10853918" y="928821"/>
            <a:ext cx="645932" cy="699131"/>
            <a:chOff x="12107289" y="2097221"/>
            <a:chExt cx="1065032" cy="1199842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D6D835D-900E-A942-3C8C-133767A10D16}"/>
                </a:ext>
              </a:extLst>
            </p:cNvPr>
            <p:cNvSpPr txBox="1"/>
            <p:nvPr/>
          </p:nvSpPr>
          <p:spPr>
            <a:xfrm>
              <a:off x="12299610" y="2187836"/>
              <a:ext cx="495788" cy="1109227"/>
            </a:xfrm>
            <a:prstGeom prst="rect">
              <a:avLst/>
            </a:prstGeom>
            <a:solidFill>
              <a:srgbClr val="E3EDB9"/>
            </a:solidFill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D29500"/>
                  </a:solidFill>
                </a:rPr>
                <a:t>9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38361581-A424-FC8C-F996-E0DC3776C052}"/>
                </a:ext>
              </a:extLst>
            </p:cNvPr>
            <p:cNvGrpSpPr/>
            <p:nvPr/>
          </p:nvGrpSpPr>
          <p:grpSpPr>
            <a:xfrm>
              <a:off x="12107289" y="2097221"/>
              <a:ext cx="1065032" cy="1065032"/>
              <a:chOff x="12107289" y="2097221"/>
              <a:chExt cx="1065032" cy="1065032"/>
            </a:xfrm>
          </p:grpSpPr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86664672-0883-815C-DF53-50E29F5B0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07289" y="2097221"/>
                <a:ext cx="1065032" cy="1065032"/>
              </a:xfrm>
              <a:prstGeom prst="rect">
                <a:avLst/>
              </a:prstGeom>
            </p:spPr>
          </p:pic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A1F95B0-23B5-92C2-D025-18A45CCCE0B3}"/>
                  </a:ext>
                </a:extLst>
              </p:cNvPr>
              <p:cNvSpPr/>
              <p:nvPr/>
            </p:nvSpPr>
            <p:spPr>
              <a:xfrm>
                <a:off x="12329419" y="2478828"/>
                <a:ext cx="520700" cy="539751"/>
              </a:xfrm>
              <a:prstGeom prst="rect">
                <a:avLst/>
              </a:prstGeom>
              <a:solidFill>
                <a:srgbClr val="E3ED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E77B64-EE67-C31C-9696-1AB4BC02CDB9}"/>
              </a:ext>
            </a:extLst>
          </p:cNvPr>
          <p:cNvSpPr txBox="1"/>
          <p:nvPr/>
        </p:nvSpPr>
        <p:spPr>
          <a:xfrm>
            <a:off x="10960894" y="942974"/>
            <a:ext cx="37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D29500"/>
                </a:solidFill>
              </a:rPr>
              <a:t>9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03234A8C-DA6F-85BD-94D6-EABB81F59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86"/>
            <a:ext cx="12653319" cy="6858000"/>
          </a:xfrm>
          <a:prstGeom prst="rect">
            <a:avLst/>
          </a:prstGeom>
          <a:scene3d>
            <a:camera prst="orthographicFront">
              <a:rot lat="0" lon="0" rev="6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98410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0093E-A593-42AB-E403-7EE11A41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4725BF-88E6-3527-96DE-CB3C8597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1CBAFEA-10BA-6055-465A-8ED6297F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26" b="89910" l="6250" r="89844">
                        <a14:foregroundMark x1="20801" y1="52973" x2="6250" y2="41081"/>
                        <a14:foregroundMark x1="6250" y1="41081" x2="12305" y2="34234"/>
                        <a14:foregroundMark x1="12305" y1="34234" x2="17090" y2="36216"/>
                        <a14:foregroundMark x1="37109" y1="14775" x2="33984" y2="10450"/>
                        <a14:foregroundMark x1="33984" y1="10450" x2="28418" y2="6126"/>
                        <a14:foregroundMark x1="28418" y1="6126" x2="27441" y2="18018"/>
                        <a14:foregroundMark x1="27441" y1="18018" x2="27441" y2="18018"/>
                        <a14:foregroundMark x1="26172" y1="8829" x2="26465" y2="14775"/>
                        <a14:foregroundMark x1="16602" y1="30811" x2="18848" y2="24144"/>
                        <a14:foregroundMark x1="18848" y1="24144" x2="18848" y2="24144"/>
                        <a14:foregroundMark x1="17676" y1="24505" x2="18359" y2="24324"/>
                        <a14:foregroundMark x1="17871" y1="23604" x2="18457" y2="23604"/>
                        <a14:foregroundMark x1="24414" y1="47748" x2="21680" y2="53694"/>
                        <a14:foregroundMark x1="21680" y1="53694" x2="19824" y2="54054"/>
                        <a14:foregroundMark x1="36816" y1="28649" x2="39551" y2="23423"/>
                        <a14:foregroundMark x1="39258" y1="23243" x2="39063" y2="31351"/>
                        <a14:foregroundMark x1="39063" y1="31351" x2="33594" y2="28649"/>
                        <a14:foregroundMark x1="25684" y1="42342" x2="25098" y2="46667"/>
                        <a14:foregroundMark x1="26367" y1="43243" x2="25781" y2="46126"/>
                        <a14:foregroundMark x1="24219" y1="44505" x2="24609" y2="52613"/>
                        <a14:foregroundMark x1="35352" y1="28649" x2="25293" y2="42883"/>
                        <a14:backgroundMark x1="6738" y1="49369" x2="31836" y2="69369"/>
                        <a14:backgroundMark x1="31836" y1="69369" x2="47754" y2="32973"/>
                        <a14:backgroundMark x1="23535" y1="61081" x2="26953" y2="54414"/>
                        <a14:backgroundMark x1="26953" y1="54414" x2="30078" y2="43964"/>
                        <a14:backgroundMark x1="30078" y1="43964" x2="42773" y2="35495"/>
                        <a14:backgroundMark x1="28711" y1="47027" x2="30566" y2="39279"/>
                        <a14:backgroundMark x1="30566" y1="39279" x2="37402" y2="34234"/>
                        <a14:backgroundMark x1="37402" y1="34234" x2="38379" y2="3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14D349-11F6-2961-D0A3-8D475F0CC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10800000" rev="60000"/>
            </a:camera>
            <a:lightRig rig="threePt" dir="t"/>
          </a:scene3d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AD751F1-FCFA-050A-9902-760CDE8BA2F1}"/>
              </a:ext>
            </a:extLst>
          </p:cNvPr>
          <p:cNvSpPr/>
          <p:nvPr/>
        </p:nvSpPr>
        <p:spPr>
          <a:xfrm>
            <a:off x="-1339102" y="-1478563"/>
            <a:ext cx="8878958" cy="8110332"/>
          </a:xfrm>
          <a:prstGeom prst="ellipse">
            <a:avLst/>
          </a:prstGeom>
          <a:solidFill>
            <a:srgbClr val="DEF1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A99DD5-3F61-3E0D-4BB1-EE1C3FD43497}"/>
              </a:ext>
            </a:extLst>
          </p:cNvPr>
          <p:cNvSpPr txBox="1"/>
          <p:nvPr/>
        </p:nvSpPr>
        <p:spPr>
          <a:xfrm>
            <a:off x="928914" y="234752"/>
            <a:ext cx="52106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93636"/>
                </a:solidFill>
                <a:latin typeface="Impact" panose="020B0806030902050204" pitchFamily="34" charset="0"/>
              </a:rPr>
              <a:t>Capacidade de convidados</a:t>
            </a:r>
          </a:p>
          <a:p>
            <a:endParaRPr lang="pt-BR" sz="2400" dirty="0">
              <a:solidFill>
                <a:srgbClr val="793636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793636"/>
                </a:solidFill>
                <a:latin typeface="Impact" panose="020B0806030902050204" pitchFamily="34" charset="0"/>
              </a:rPr>
              <a:t>O local onde iremos realizar o evento terá capacidade para receber até 3.000 pessoas ao mesmo tempo.</a:t>
            </a:r>
          </a:p>
          <a:p>
            <a:endParaRPr lang="pt-BR" sz="2400" dirty="0">
              <a:solidFill>
                <a:srgbClr val="793636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793636"/>
                </a:solidFill>
                <a:latin typeface="Impact" panose="020B0806030902050204" pitchFamily="34" charset="0"/>
              </a:rPr>
              <a:t>Com espaços divididos entre área de computadores, área de simuladores, área de videogames e área de compras, onde as pessoas dentro do evento terão 20% de desconto .</a:t>
            </a:r>
          </a:p>
          <a:p>
            <a:endParaRPr lang="pt-BR" sz="2400" dirty="0">
              <a:solidFill>
                <a:srgbClr val="793636"/>
              </a:solidFill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DE0E6DB-72F7-4994-2CB3-4BFCFDC31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73" y="627745"/>
            <a:ext cx="696684" cy="69668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8C16B98-ACD6-E50B-9AA0-19D40E7F0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2" y="627745"/>
            <a:ext cx="696684" cy="6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6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C0C1-73B6-4F73-653E-5F5663C9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A941A8-332C-BCAE-8A5D-5A8F8AAB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0B6472-2831-C319-8840-C358AB78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26" b="89910" l="6250" r="89844">
                        <a14:foregroundMark x1="20801" y1="52973" x2="6250" y2="41081"/>
                        <a14:foregroundMark x1="6250" y1="41081" x2="12305" y2="34234"/>
                        <a14:foregroundMark x1="12305" y1="34234" x2="17090" y2="36216"/>
                        <a14:foregroundMark x1="37109" y1="14775" x2="33984" y2="10450"/>
                        <a14:foregroundMark x1="33984" y1="10450" x2="28418" y2="6126"/>
                        <a14:foregroundMark x1="28418" y1="6126" x2="27441" y2="18018"/>
                        <a14:foregroundMark x1="27441" y1="18018" x2="27441" y2="18018"/>
                        <a14:foregroundMark x1="26172" y1="8829" x2="26465" y2="14775"/>
                        <a14:foregroundMark x1="16602" y1="30811" x2="18848" y2="24144"/>
                        <a14:foregroundMark x1="18848" y1="24144" x2="18848" y2="24144"/>
                        <a14:foregroundMark x1="17676" y1="24505" x2="18359" y2="24324"/>
                        <a14:foregroundMark x1="17871" y1="23604" x2="18457" y2="23604"/>
                        <a14:foregroundMark x1="24414" y1="47748" x2="21680" y2="53694"/>
                        <a14:foregroundMark x1="21680" y1="53694" x2="19824" y2="54054"/>
                        <a14:foregroundMark x1="36816" y1="28649" x2="39551" y2="23423"/>
                        <a14:foregroundMark x1="39258" y1="23243" x2="39063" y2="31351"/>
                        <a14:foregroundMark x1="39063" y1="31351" x2="33594" y2="28649"/>
                        <a14:foregroundMark x1="25684" y1="42342" x2="25098" y2="46667"/>
                        <a14:foregroundMark x1="26367" y1="43243" x2="25781" y2="46126"/>
                        <a14:foregroundMark x1="24219" y1="44505" x2="24609" y2="52613"/>
                        <a14:foregroundMark x1="35352" y1="28649" x2="25293" y2="42883"/>
                        <a14:backgroundMark x1="6738" y1="49369" x2="31836" y2="69369"/>
                        <a14:backgroundMark x1="31836" y1="69369" x2="47754" y2="32973"/>
                        <a14:backgroundMark x1="23535" y1="61081" x2="26953" y2="54414"/>
                        <a14:backgroundMark x1="26953" y1="54414" x2="30078" y2="43964"/>
                        <a14:backgroundMark x1="30078" y1="43964" x2="42773" y2="35495"/>
                        <a14:backgroundMark x1="28711" y1="47027" x2="30566" y2="39279"/>
                        <a14:backgroundMark x1="30566" y1="39279" x2="37402" y2="34234"/>
                        <a14:backgroundMark x1="37402" y1="34234" x2="38379" y2="3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FB1C563-31B6-20C7-4498-4F22B7173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0" rev="60000"/>
            </a:camera>
            <a:lightRig rig="threePt" dir="t"/>
          </a:scene3d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5D9D0A4-5FBB-7F3F-67F0-837B88AEA3A6}"/>
              </a:ext>
            </a:extLst>
          </p:cNvPr>
          <p:cNvSpPr/>
          <p:nvPr/>
        </p:nvSpPr>
        <p:spPr>
          <a:xfrm>
            <a:off x="5177812" y="-1376963"/>
            <a:ext cx="8878958" cy="8110332"/>
          </a:xfrm>
          <a:prstGeom prst="ellipse">
            <a:avLst/>
          </a:prstGeom>
          <a:solidFill>
            <a:srgbClr val="DEF1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68ACF8-4567-024B-4062-8D1CA76AA03A}"/>
              </a:ext>
            </a:extLst>
          </p:cNvPr>
          <p:cNvSpPr txBox="1"/>
          <p:nvPr/>
        </p:nvSpPr>
        <p:spPr>
          <a:xfrm>
            <a:off x="6705599" y="771780"/>
            <a:ext cx="56315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F5362"/>
                </a:solidFill>
                <a:latin typeface="Impact" panose="020B0806030902050204" pitchFamily="34" charset="0"/>
              </a:rPr>
              <a:t>Canais de divulgação</a:t>
            </a:r>
          </a:p>
          <a:p>
            <a:endParaRPr lang="pt-BR" sz="2400" dirty="0">
              <a:solidFill>
                <a:srgbClr val="3F5362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O evento será divulgado através de  redes socias, como nosso </a:t>
            </a:r>
            <a:r>
              <a:rPr lang="pt-BR" sz="2400" dirty="0" err="1">
                <a:solidFill>
                  <a:srgbClr val="3F5362"/>
                </a:solidFill>
                <a:latin typeface="Impact" panose="020B0806030902050204" pitchFamily="34" charset="0"/>
              </a:rPr>
              <a:t>instagram</a:t>
            </a:r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@EcoTech, e nosso Twitter @NosEcoTech.</a:t>
            </a:r>
          </a:p>
          <a:p>
            <a:endParaRPr lang="pt-BR" sz="2400" dirty="0">
              <a:solidFill>
                <a:srgbClr val="3F5362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Criaremos também anúncios usando ferramentas como o Google ADS.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D58219-4085-E270-5C51-DF0E3A2000F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85" y="856343"/>
            <a:ext cx="419916" cy="5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7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6D39-5EBC-8BE5-59D6-024C571E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 de evento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D7854-18C9-8A40-5E12-0BD15EFD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17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AED8-26B7-ADD8-D5DD-5A62075D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alternativo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97A03-A9E4-29A4-173C-F8C1BB9A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047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Risco de evento</vt:lpstr>
      <vt:lpstr>Plano alternativo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IFP-USUARIO-11</dc:creator>
  <cp:lastModifiedBy>IFP-USUARIO-11</cp:lastModifiedBy>
  <cp:revision>3</cp:revision>
  <dcterms:created xsi:type="dcterms:W3CDTF">2024-02-27T16:45:32Z</dcterms:created>
  <dcterms:modified xsi:type="dcterms:W3CDTF">2024-02-27T18:33:24Z</dcterms:modified>
</cp:coreProperties>
</file>