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1.jpeg" ContentType="image/jpeg"/>
  <Override PartName="/ppt/media/image10.jpeg" ContentType="image/jpeg"/>
  <Override PartName="/ppt/media/image12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5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4581000" y="1759680"/>
            <a:ext cx="4371480" cy="3209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696600"/>
            <a:ext cx="5390640" cy="2930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tli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46;p9" descr=""/>
          <p:cNvPicPr/>
          <p:nvPr/>
        </p:nvPicPr>
        <p:blipFill>
          <a:blip r:embed="rId2"/>
          <a:stretch/>
        </p:blipFill>
        <p:spPr>
          <a:xfrm>
            <a:off x="5872680" y="2225880"/>
            <a:ext cx="3118680" cy="2765160"/>
          </a:xfrm>
          <a:prstGeom prst="rect">
            <a:avLst/>
          </a:prstGeom>
          <a:ln>
            <a:noFill/>
          </a:ln>
        </p:spPr>
      </p:pic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1044000"/>
            <a:ext cx="6300000" cy="8571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F85B404E-4834-475A-A636-345D8A849BFE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tli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1044000"/>
            <a:ext cx="6300000" cy="8571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EFD69D1-AD16-4A2A-9ADD-46B41F0A9464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CB17B43-AA76-48DB-B42E-CEBF2477F5E5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43" name="Google Shape;55;p11" descr=""/>
          <p:cNvPicPr/>
          <p:nvPr/>
        </p:nvPicPr>
        <p:blipFill>
          <a:blip r:embed="rId2"/>
          <a:stretch/>
        </p:blipFill>
        <p:spPr>
          <a:xfrm>
            <a:off x="5230440" y="2032200"/>
            <a:ext cx="3760920" cy="2958480"/>
          </a:xfrm>
          <a:prstGeom prst="rect">
            <a:avLst/>
          </a:prstGeom>
          <a:ln>
            <a:noFill/>
          </a:ln>
        </p:spPr>
      </p:pic>
      <p:sp>
        <p:nvSpPr>
          <p:cNvPr id="4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7d8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roup 1"/>
          <p:cNvGrpSpPr/>
          <p:nvPr/>
        </p:nvGrpSpPr>
        <p:grpSpPr>
          <a:xfrm>
            <a:off x="0" y="3960"/>
            <a:ext cx="9143640" cy="5142960"/>
            <a:chOff x="0" y="3960"/>
            <a:chExt cx="9143640" cy="5142960"/>
          </a:xfrm>
        </p:grpSpPr>
        <p:sp>
          <p:nvSpPr>
            <p:cNvPr id="482" name="CustomShape 2"/>
            <p:cNvSpPr/>
            <p:nvPr/>
          </p:nvSpPr>
          <p:spPr>
            <a:xfrm>
              <a:off x="0" y="3960"/>
              <a:ext cx="9143640" cy="5142960"/>
            </a:xfrm>
            <a:custGeom>
              <a:avLst/>
              <a:gdLst/>
              <a:ahLst/>
              <a:rect l="l" t="t" r="r" b="b"/>
              <a:pathLst>
                <a:path w="285750" h="160734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3"/>
            <p:cNvSpPr/>
            <p:nvPr/>
          </p:nvSpPr>
          <p:spPr>
            <a:xfrm>
              <a:off x="0" y="3960"/>
              <a:ext cx="9143640" cy="5142960"/>
            </a:xfrm>
            <a:custGeom>
              <a:avLst/>
              <a:gdLst/>
              <a:ahLst/>
              <a:rect l="l" t="t" r="r" b="b"/>
              <a:pathLst>
                <a:path w="285750" h="160734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4" name="PlaceHolder 4"/>
          <p:cNvSpPr>
            <a:spLocks noGrp="1"/>
          </p:cNvSpPr>
          <p:nvPr>
            <p:ph type="title"/>
          </p:nvPr>
        </p:nvSpPr>
        <p:spPr>
          <a:xfrm>
            <a:off x="457200" y="1425240"/>
            <a:ext cx="3101040" cy="8571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5"/>
          <p:cNvSpPr>
            <a:spLocks noGrp="1"/>
          </p:cNvSpPr>
          <p:nvPr>
            <p:ph type="body"/>
          </p:nvPr>
        </p:nvSpPr>
        <p:spPr>
          <a:xfrm>
            <a:off x="457200" y="2419200"/>
            <a:ext cx="3101040" cy="1862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6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5A4D45B-6F32-4B92-9BB1-7CE1D80FFE92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4;p7" descr=""/>
          <p:cNvPicPr/>
          <p:nvPr/>
        </p:nvPicPr>
        <p:blipFill>
          <a:blip r:embed="rId2"/>
          <a:stretch/>
        </p:blipFill>
        <p:spPr>
          <a:xfrm>
            <a:off x="5458320" y="2372400"/>
            <a:ext cx="3533040" cy="2618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1044000"/>
            <a:ext cx="6300000" cy="8571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2082240"/>
            <a:ext cx="2392200" cy="2766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993760" y="2082240"/>
            <a:ext cx="2392200" cy="2766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02274D6-0252-4877-8C9D-6589C190A5EE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57;p12" descr=""/>
          <p:cNvPicPr/>
          <p:nvPr/>
        </p:nvPicPr>
        <p:blipFill>
          <a:blip r:embed="rId2"/>
          <a:stretch/>
        </p:blipFill>
        <p:spPr>
          <a:xfrm>
            <a:off x="5541120" y="2518200"/>
            <a:ext cx="3450240" cy="247248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03CA349-A3C0-453E-A068-031B6104FBDC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3;p3" descr=""/>
          <p:cNvPicPr/>
          <p:nvPr/>
        </p:nvPicPr>
        <p:blipFill>
          <a:blip r:embed="rId2"/>
          <a:stretch/>
        </p:blipFill>
        <p:spPr>
          <a:xfrm>
            <a:off x="5150160" y="2175480"/>
            <a:ext cx="3878640" cy="287028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5800" y="1811880"/>
            <a:ext cx="4972680" cy="1159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7;p4" descr=""/>
          <p:cNvPicPr/>
          <p:nvPr/>
        </p:nvPicPr>
        <p:blipFill>
          <a:blip r:embed="rId2"/>
          <a:stretch/>
        </p:blipFill>
        <p:spPr>
          <a:xfrm>
            <a:off x="5074200" y="2340720"/>
            <a:ext cx="3878640" cy="2628720"/>
          </a:xfrm>
          <a:prstGeom prst="rect">
            <a:avLst/>
          </a:prstGeom>
          <a:ln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963000" y="919800"/>
            <a:ext cx="4468680" cy="3341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90600" y="570960"/>
            <a:ext cx="64764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a7d86d"/>
                </a:solidFill>
                <a:latin typeface="Muli"/>
                <a:ea typeface="Muli"/>
              </a:rPr>
              <a:t>“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181811A-0ACA-4889-B460-6C9FE02CDF3F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2;p5" descr=""/>
          <p:cNvPicPr/>
          <p:nvPr/>
        </p:nvPicPr>
        <p:blipFill>
          <a:blip r:embed="rId2"/>
          <a:stretch/>
        </p:blipFill>
        <p:spPr>
          <a:xfrm>
            <a:off x="5289480" y="2301480"/>
            <a:ext cx="3701880" cy="2685600"/>
          </a:xfrm>
          <a:prstGeom prst="rect">
            <a:avLst/>
          </a:prstGeom>
          <a:ln>
            <a:noFill/>
          </a:ln>
        </p:spPr>
      </p:pic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1044000"/>
            <a:ext cx="6300000" cy="8571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2038320"/>
            <a:ext cx="4929120" cy="1862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F246174-B654-41F6-854D-A554D249DA18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4FC662B-B2BF-4897-8E28-C7EBDB6FC689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1044000"/>
            <a:ext cx="6300000" cy="8571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2082240"/>
            <a:ext cx="2359440" cy="2842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392280" y="2082240"/>
            <a:ext cx="2359440" cy="2842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327000" y="2082240"/>
            <a:ext cx="2359440" cy="2842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4301599-FA16-4493-B4B5-76442559A9E1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7d8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oup 1"/>
          <p:cNvGrpSpPr/>
          <p:nvPr/>
        </p:nvGrpSpPr>
        <p:grpSpPr>
          <a:xfrm>
            <a:off x="0" y="3960"/>
            <a:ext cx="9143640" cy="5142960"/>
            <a:chOff x="0" y="3960"/>
            <a:chExt cx="9143640" cy="5142960"/>
          </a:xfrm>
        </p:grpSpPr>
        <p:sp>
          <p:nvSpPr>
            <p:cNvPr id="321" name="CustomShape 2"/>
            <p:cNvSpPr/>
            <p:nvPr/>
          </p:nvSpPr>
          <p:spPr>
            <a:xfrm>
              <a:off x="0" y="3960"/>
              <a:ext cx="9143640" cy="5142960"/>
            </a:xfrm>
            <a:custGeom>
              <a:avLst/>
              <a:gdLst/>
              <a:ahLst/>
              <a:rect l="l" t="t" r="r" b="b"/>
              <a:pathLst>
                <a:path w="285750" h="160734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3"/>
            <p:cNvSpPr/>
            <p:nvPr/>
          </p:nvSpPr>
          <p:spPr>
            <a:xfrm>
              <a:off x="0" y="3960"/>
              <a:ext cx="9143640" cy="5142960"/>
            </a:xfrm>
            <a:custGeom>
              <a:avLst/>
              <a:gdLst/>
              <a:ahLst/>
              <a:rect l="l" t="t" r="r" b="b"/>
              <a:pathLst>
                <a:path w="285750" h="160734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3" name="PlaceHolder 4"/>
          <p:cNvSpPr>
            <a:spLocks noGrp="1"/>
          </p:cNvSpPr>
          <p:nvPr>
            <p:ph type="title"/>
          </p:nvPr>
        </p:nvSpPr>
        <p:spPr>
          <a:xfrm>
            <a:off x="457200" y="1425240"/>
            <a:ext cx="3101040" cy="8571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457200" y="2419200"/>
            <a:ext cx="3101040" cy="1862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C5599AB-96D4-43DB-A791-F8727B97E326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phosphenes.pythonanywhere.com/" TargetMode="External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4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685800" y="696600"/>
            <a:ext cx="5390640" cy="293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a7d86d"/>
                </a:solidFill>
                <a:latin typeface="Poppins"/>
                <a:ea typeface="Poppins"/>
              </a:rPr>
              <a:t>Pair </a:t>
            </a:r>
            <a:r>
              <a:rPr b="1" lang="en-US" sz="6000" spc="-1" strike="noStrike">
                <a:solidFill>
                  <a:srgbClr val="a7d86d"/>
                </a:solidFill>
                <a:latin typeface="Poppins"/>
                <a:ea typeface="Poppins"/>
              </a:rPr>
              <a:t>Project</a:t>
            </a:r>
            <a:br/>
            <a:r>
              <a:rPr b="1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KATALOG PORTFOLIO DESIGN PHOSPHENES.COM </a:t>
            </a:r>
            <a:br/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685800" y="1888200"/>
            <a:ext cx="497628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a7d86d"/>
                </a:solidFill>
                <a:latin typeface="Poppins"/>
                <a:ea typeface="Poppins"/>
              </a:rPr>
              <a:t>Views &amp; URLs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TextShape 2"/>
          <p:cNvSpPr txBox="1"/>
          <p:nvPr/>
        </p:nvSpPr>
        <p:spPr>
          <a:xfrm>
            <a:off x="685800" y="3030480"/>
            <a:ext cx="497628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Muli Light"/>
                <a:ea typeface="Muli Light"/>
              </a:rPr>
              <a:t>Explanations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7282440" y="3012120"/>
            <a:ext cx="339480" cy="3240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2" name="Group 4"/>
          <p:cNvGrpSpPr/>
          <p:nvPr/>
        </p:nvGrpSpPr>
        <p:grpSpPr>
          <a:xfrm>
            <a:off x="6860520" y="1189800"/>
            <a:ext cx="1455840" cy="1456200"/>
            <a:chOff x="6860520" y="1189800"/>
            <a:chExt cx="1455840" cy="1456200"/>
          </a:xfrm>
        </p:grpSpPr>
        <p:sp>
          <p:nvSpPr>
            <p:cNvPr id="563" name="CustomShape 5"/>
            <p:cNvSpPr/>
            <p:nvPr/>
          </p:nvSpPr>
          <p:spPr>
            <a:xfrm>
              <a:off x="7408080" y="1737360"/>
              <a:ext cx="753840" cy="75384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6"/>
            <p:cNvSpPr/>
            <p:nvPr/>
          </p:nvSpPr>
          <p:spPr>
            <a:xfrm>
              <a:off x="6860520" y="1189800"/>
              <a:ext cx="1455840" cy="145620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5" name="Group 7"/>
          <p:cNvGrpSpPr/>
          <p:nvPr/>
        </p:nvGrpSpPr>
        <p:grpSpPr>
          <a:xfrm>
            <a:off x="5334120" y="2211480"/>
            <a:ext cx="1207800" cy="1207440"/>
            <a:chOff x="5334120" y="2211480"/>
            <a:chExt cx="1207800" cy="1207440"/>
          </a:xfrm>
        </p:grpSpPr>
        <p:sp>
          <p:nvSpPr>
            <p:cNvPr id="566" name="CustomShape 8"/>
            <p:cNvSpPr/>
            <p:nvPr/>
          </p:nvSpPr>
          <p:spPr>
            <a:xfrm rot="1057200">
              <a:off x="5457240" y="2334240"/>
              <a:ext cx="961560" cy="96156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9"/>
            <p:cNvSpPr/>
            <p:nvPr/>
          </p:nvSpPr>
          <p:spPr>
            <a:xfrm rot="1057200">
              <a:off x="5427720" y="2959200"/>
              <a:ext cx="158760" cy="15876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10"/>
            <p:cNvSpPr/>
            <p:nvPr/>
          </p:nvSpPr>
          <p:spPr>
            <a:xfrm rot="1057200">
              <a:off x="5527080" y="3077640"/>
              <a:ext cx="101520" cy="10152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11"/>
            <p:cNvSpPr/>
            <p:nvPr/>
          </p:nvSpPr>
          <p:spPr>
            <a:xfrm rot="1057200">
              <a:off x="5423760" y="2877840"/>
              <a:ext cx="101880" cy="10188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0" name="CustomShape 12"/>
          <p:cNvSpPr/>
          <p:nvPr/>
        </p:nvSpPr>
        <p:spPr>
          <a:xfrm rot="2466600">
            <a:off x="5565240" y="1471680"/>
            <a:ext cx="471960" cy="45036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13"/>
          <p:cNvSpPr/>
          <p:nvPr/>
        </p:nvSpPr>
        <p:spPr>
          <a:xfrm rot="19990800">
            <a:off x="6255360" y="1755360"/>
            <a:ext cx="339480" cy="3240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14"/>
          <p:cNvSpPr/>
          <p:nvPr/>
        </p:nvSpPr>
        <p:spPr>
          <a:xfrm rot="2926200">
            <a:off x="8316360" y="2012400"/>
            <a:ext cx="254160" cy="2426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15"/>
          <p:cNvSpPr/>
          <p:nvPr/>
        </p:nvSpPr>
        <p:spPr>
          <a:xfrm rot="19990800">
            <a:off x="7256880" y="384480"/>
            <a:ext cx="228960" cy="2185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TextShape 16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589AEA1-065E-4C43-A1DC-1580966623B3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561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3268440" y="851400"/>
            <a:ext cx="2598120" cy="34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2EF65595-818F-436F-8F21-57FE6D243C25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577" name="Group 3"/>
          <p:cNvGrpSpPr/>
          <p:nvPr/>
        </p:nvGrpSpPr>
        <p:grpSpPr>
          <a:xfrm>
            <a:off x="3203640" y="465840"/>
            <a:ext cx="2736000" cy="4222080"/>
            <a:chOff x="3203640" y="465840"/>
            <a:chExt cx="2736000" cy="4222080"/>
          </a:xfrm>
        </p:grpSpPr>
        <p:sp>
          <p:nvSpPr>
            <p:cNvPr id="578" name="CustomShape 4"/>
            <p:cNvSpPr/>
            <p:nvPr/>
          </p:nvSpPr>
          <p:spPr>
            <a:xfrm>
              <a:off x="3203640" y="465840"/>
              <a:ext cx="2736000" cy="4222080"/>
            </a:xfrm>
            <a:custGeom>
              <a:avLst/>
              <a:gdLst/>
              <a:ah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5"/>
            <p:cNvSpPr/>
            <p:nvPr/>
          </p:nvSpPr>
          <p:spPr>
            <a:xfrm>
              <a:off x="4460400" y="4422600"/>
              <a:ext cx="224640" cy="144720"/>
            </a:xfrm>
            <a:custGeom>
              <a:avLst/>
              <a:gdLst/>
              <a:ah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6"/>
            <p:cNvSpPr/>
            <p:nvPr/>
          </p:nvSpPr>
          <p:spPr>
            <a:xfrm>
              <a:off x="4443480" y="633600"/>
              <a:ext cx="43560" cy="43560"/>
            </a:xfrm>
            <a:custGeom>
              <a:avLst/>
              <a:gdLst/>
              <a:ah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7"/>
            <p:cNvSpPr/>
            <p:nvPr/>
          </p:nvSpPr>
          <p:spPr>
            <a:xfrm>
              <a:off x="4532760" y="615600"/>
              <a:ext cx="79560" cy="795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2" name="TextShape 8"/>
          <p:cNvSpPr txBox="1"/>
          <p:nvPr/>
        </p:nvSpPr>
        <p:spPr>
          <a:xfrm>
            <a:off x="457200" y="1577520"/>
            <a:ext cx="25419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Views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3" name="" descr=""/>
          <p:cNvPicPr/>
          <p:nvPr/>
        </p:nvPicPr>
        <p:blipFill>
          <a:blip r:embed="rId1"/>
          <a:srcRect l="30255" t="4575" r="6751" b="7865"/>
          <a:stretch/>
        </p:blipFill>
        <p:spPr>
          <a:xfrm>
            <a:off x="3291840" y="822960"/>
            <a:ext cx="2574720" cy="346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561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3268440" y="851400"/>
            <a:ext cx="2598120" cy="34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80E4C2DE-791C-4DF5-82BA-ED9D0CF9E6CE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586" name="Group 3"/>
          <p:cNvGrpSpPr/>
          <p:nvPr/>
        </p:nvGrpSpPr>
        <p:grpSpPr>
          <a:xfrm>
            <a:off x="3203640" y="548640"/>
            <a:ext cx="2736000" cy="4222080"/>
            <a:chOff x="3203640" y="548640"/>
            <a:chExt cx="2736000" cy="4222080"/>
          </a:xfrm>
        </p:grpSpPr>
        <p:sp>
          <p:nvSpPr>
            <p:cNvPr id="587" name="CustomShape 4"/>
            <p:cNvSpPr/>
            <p:nvPr/>
          </p:nvSpPr>
          <p:spPr>
            <a:xfrm>
              <a:off x="3203640" y="548640"/>
              <a:ext cx="2736000" cy="4222080"/>
            </a:xfrm>
            <a:custGeom>
              <a:avLst/>
              <a:gdLst/>
              <a:ah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5"/>
            <p:cNvSpPr/>
            <p:nvPr/>
          </p:nvSpPr>
          <p:spPr>
            <a:xfrm>
              <a:off x="4460400" y="4505400"/>
              <a:ext cx="224640" cy="144720"/>
            </a:xfrm>
            <a:custGeom>
              <a:avLst/>
              <a:gdLst/>
              <a:ah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6"/>
            <p:cNvSpPr/>
            <p:nvPr/>
          </p:nvSpPr>
          <p:spPr>
            <a:xfrm>
              <a:off x="4443480" y="716400"/>
              <a:ext cx="43560" cy="43560"/>
            </a:xfrm>
            <a:custGeom>
              <a:avLst/>
              <a:gdLst/>
              <a:ah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7"/>
            <p:cNvSpPr/>
            <p:nvPr/>
          </p:nvSpPr>
          <p:spPr>
            <a:xfrm>
              <a:off x="4532760" y="698400"/>
              <a:ext cx="79560" cy="795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1" name="TextShape 8"/>
          <p:cNvSpPr txBox="1"/>
          <p:nvPr/>
        </p:nvSpPr>
        <p:spPr>
          <a:xfrm>
            <a:off x="457200" y="1577520"/>
            <a:ext cx="25419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Views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2" name="" descr=""/>
          <p:cNvPicPr/>
          <p:nvPr/>
        </p:nvPicPr>
        <p:blipFill>
          <a:blip r:embed="rId1"/>
          <a:srcRect l="28923" t="0" r="8035" b="10089"/>
          <a:stretch/>
        </p:blipFill>
        <p:spPr>
          <a:xfrm>
            <a:off x="3291840" y="914400"/>
            <a:ext cx="257472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561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3575160" y="658080"/>
            <a:ext cx="5108400" cy="397692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2"/>
          <p:cNvSpPr/>
          <p:nvPr/>
        </p:nvSpPr>
        <p:spPr>
          <a:xfrm>
            <a:off x="3789000" y="869400"/>
            <a:ext cx="4680720" cy="29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7FAA654-2910-4DE4-8224-A7F882492D61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96" name="TextShape 4"/>
          <p:cNvSpPr txBox="1"/>
          <p:nvPr/>
        </p:nvSpPr>
        <p:spPr>
          <a:xfrm>
            <a:off x="457200" y="2687760"/>
            <a:ext cx="2541960" cy="148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phosphenes.com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TextShape 5"/>
          <p:cNvSpPr txBox="1"/>
          <p:nvPr/>
        </p:nvSpPr>
        <p:spPr>
          <a:xfrm>
            <a:off x="457200" y="1577520"/>
            <a:ext cx="26719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URL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8" name="" descr=""/>
          <p:cNvPicPr/>
          <p:nvPr/>
        </p:nvPicPr>
        <p:blipFill>
          <a:blip r:embed="rId1"/>
          <a:srcRect l="22616" t="3458" r="9380" b="20948"/>
          <a:stretch/>
        </p:blipFill>
        <p:spPr>
          <a:xfrm>
            <a:off x="3789000" y="887040"/>
            <a:ext cx="4680720" cy="297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457200" y="739440"/>
            <a:ext cx="630000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Kendala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TextShape 2"/>
          <p:cNvSpPr txBox="1"/>
          <p:nvPr/>
        </p:nvSpPr>
        <p:spPr>
          <a:xfrm>
            <a:off x="457200" y="1733400"/>
            <a:ext cx="6949440" cy="186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36792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Font typeface="Muli Light"/>
              <a:buChar char="●"/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Planning penentuan dan pembagian fitur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Font typeface="Muli Light"/>
              <a:buChar char="●"/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Pemahaman Django dan modul-modulnya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a7d86d"/>
              </a:buClr>
              <a:buFont typeface="Muli Light"/>
              <a:buChar char="●"/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Pemakaian template bootstrap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709D1A6-71DB-4978-A7CB-499AF6A3FE85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Shape 1"/>
          <p:cNvSpPr txBox="1"/>
          <p:nvPr/>
        </p:nvSpPr>
        <p:spPr>
          <a:xfrm>
            <a:off x="457200" y="739440"/>
            <a:ext cx="630000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Cerita Sukses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TextShape 2"/>
          <p:cNvSpPr txBox="1"/>
          <p:nvPr/>
        </p:nvSpPr>
        <p:spPr>
          <a:xfrm>
            <a:off x="457200" y="1733400"/>
            <a:ext cx="4695120" cy="186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36792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Font typeface="Muli Light"/>
              <a:buChar char="●"/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Web kita ter-deploy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E7EBB9C-D9B5-4FFE-B102-7BEE1990D031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561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3575160" y="658080"/>
            <a:ext cx="5108400" cy="397692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2"/>
          <p:cNvSpPr/>
          <p:nvPr/>
        </p:nvSpPr>
        <p:spPr>
          <a:xfrm>
            <a:off x="3789000" y="869400"/>
            <a:ext cx="4680720" cy="29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4FCCBB5-4473-4703-A36A-1E0F79924341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08" name="TextShape 4"/>
          <p:cNvSpPr txBox="1"/>
          <p:nvPr/>
        </p:nvSpPr>
        <p:spPr>
          <a:xfrm>
            <a:off x="457200" y="2687760"/>
            <a:ext cx="2541960" cy="148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phosphenes.com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TextShape 5"/>
          <p:cNvSpPr txBox="1"/>
          <p:nvPr/>
        </p:nvSpPr>
        <p:spPr>
          <a:xfrm>
            <a:off x="457200" y="1577520"/>
            <a:ext cx="26719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Project Demo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TextShape 6"/>
          <p:cNvSpPr txBox="1"/>
          <p:nvPr/>
        </p:nvSpPr>
        <p:spPr>
          <a:xfrm>
            <a:off x="4480560" y="1828800"/>
            <a:ext cx="3652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hlinkClick r:id="rId1"/>
              </a:rPr>
              <a:t>phosphenes.pythonanywhere.com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685800" y="440280"/>
            <a:ext cx="486360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a7d86d"/>
                </a:solidFill>
                <a:latin typeface="Poppins"/>
                <a:ea typeface="Poppins"/>
              </a:rPr>
              <a:t>Thanks!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TextShape 2"/>
          <p:cNvSpPr txBox="1"/>
          <p:nvPr/>
        </p:nvSpPr>
        <p:spPr>
          <a:xfrm>
            <a:off x="685800" y="1639800"/>
            <a:ext cx="486360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3600" spc="-1" strike="noStrike">
                <a:solidFill>
                  <a:srgbClr val="65617d"/>
                </a:solidFill>
                <a:latin typeface="Muli Light"/>
                <a:ea typeface="Muli Light"/>
              </a:rPr>
              <a:t>Any questions?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13" name="TextShape 3"/>
          <p:cNvSpPr txBox="1"/>
          <p:nvPr/>
        </p:nvSpPr>
        <p:spPr>
          <a:xfrm>
            <a:off x="685800" y="2464560"/>
            <a:ext cx="4863600" cy="246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You can find us at: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Font typeface="Muli Light"/>
              <a:buChar char="●"/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diar@alphatech.id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a7d86d"/>
              </a:buClr>
              <a:buFont typeface="Muli Light"/>
              <a:buChar char="●"/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nahri@alphatech.id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4D76C23-A0D1-458B-A71B-A9B8E8371D87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685800" y="440280"/>
            <a:ext cx="479088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a7d86d"/>
                </a:solidFill>
                <a:latin typeface="Poppins"/>
                <a:ea typeface="Poppins"/>
              </a:rPr>
              <a:t>M</a:t>
            </a:r>
            <a:r>
              <a:rPr b="1" lang="en-US" sz="6000" spc="-1" strike="noStrike">
                <a:solidFill>
                  <a:srgbClr val="a7d86d"/>
                </a:solidFill>
                <a:latin typeface="Poppins"/>
                <a:ea typeface="Poppins"/>
              </a:rPr>
              <a:t>e</a:t>
            </a:r>
            <a:r>
              <a:rPr b="1" lang="en-US" sz="6000" spc="-1" strike="noStrike">
                <a:solidFill>
                  <a:srgbClr val="a7d86d"/>
                </a:solidFill>
                <a:latin typeface="Poppins"/>
                <a:ea typeface="Poppins"/>
              </a:rPr>
              <a:t>m</a:t>
            </a:r>
            <a:r>
              <a:rPr b="1" lang="en-US" sz="6000" spc="-1" strike="noStrike">
                <a:solidFill>
                  <a:srgbClr val="a7d86d"/>
                </a:solidFill>
                <a:latin typeface="Poppins"/>
                <a:ea typeface="Poppins"/>
              </a:rPr>
              <a:t>b</a:t>
            </a:r>
            <a:r>
              <a:rPr b="1" lang="en-US" sz="6000" spc="-1" strike="noStrike">
                <a:solidFill>
                  <a:srgbClr val="a7d86d"/>
                </a:solidFill>
                <a:latin typeface="Poppins"/>
                <a:ea typeface="Poppins"/>
              </a:rPr>
              <a:t>e</a:t>
            </a:r>
            <a:r>
              <a:rPr b="1" lang="en-US" sz="6000" spc="-1" strike="noStrike">
                <a:solidFill>
                  <a:srgbClr val="a7d86d"/>
                </a:solidFill>
                <a:latin typeface="Poppins"/>
                <a:ea typeface="Poppins"/>
              </a:rPr>
              <a:t>r</a:t>
            </a:r>
            <a:r>
              <a:rPr b="1" lang="en-US" sz="6000" spc="-1" strike="noStrike">
                <a:solidFill>
                  <a:srgbClr val="a7d86d"/>
                </a:solidFill>
                <a:latin typeface="Poppins"/>
                <a:ea typeface="Poppins"/>
              </a:rPr>
              <a:t>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685800" y="1639800"/>
            <a:ext cx="4790880" cy="31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Muhammad Diar Fathurrohman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Nahri Khadijah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526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7581F9D-DEF6-4EF6-B749-7F21901EBC85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685800" y="1811880"/>
            <a:ext cx="497268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Project Preparations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TextShape 2"/>
          <p:cNvSpPr txBox="1"/>
          <p:nvPr/>
        </p:nvSpPr>
        <p:spPr>
          <a:xfrm>
            <a:off x="685800" y="3144960"/>
            <a:ext cx="249336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a7a4bc"/>
                </a:solidFill>
                <a:latin typeface="Muli Light"/>
                <a:ea typeface="Muli Light"/>
              </a:rPr>
              <a:t>Pembahasan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457200" y="282240"/>
            <a:ext cx="630000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Project Analysis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TextShape 2"/>
          <p:cNvSpPr txBox="1"/>
          <p:nvPr/>
        </p:nvSpPr>
        <p:spPr>
          <a:xfrm>
            <a:off x="2993760" y="1320480"/>
            <a:ext cx="2392200" cy="276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Identifikasi Masalah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SzPct val="70000"/>
              <a:buFont typeface="Wingdings" charset="2"/>
              <a:buChar char=""/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Bagaimana implementasi penggunaan MVC pada website?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SzPct val="70000"/>
              <a:buFont typeface="Wingdings" charset="2"/>
              <a:buChar char=""/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Apakah fitur yang paling penting bagi Phosphenes?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SzPct val="70000"/>
              <a:buFont typeface="Wingdings" charset="2"/>
              <a:buChar char=""/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Bagaimana peneran fitur fitur tersebut?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Cara Pengerjaan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Pembagian Kerja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TextShape 3"/>
          <p:cNvSpPr txBox="1"/>
          <p:nvPr/>
        </p:nvSpPr>
        <p:spPr>
          <a:xfrm>
            <a:off x="457200" y="1320480"/>
            <a:ext cx="2392200" cy="276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Tema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Katalog Portfolio Design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Latar Belakang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Memperkenalkan karya, memberi eksposur, serta membantu designer mendapat klien baru secara free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Ruang Lingkup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Menampilkan gallery dan registrasi user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TextShape 4"/>
          <p:cNvSpPr txBox="1"/>
          <p:nvPr/>
        </p:nvSpPr>
        <p:spPr>
          <a:xfrm>
            <a:off x="457200" y="4002120"/>
            <a:ext cx="4982400" cy="114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3C35308-83D8-4023-AD83-BA690CE6C770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457200" y="1044000"/>
            <a:ext cx="630000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Project Analysis (cont.)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TextShape 2"/>
          <p:cNvSpPr txBox="1"/>
          <p:nvPr/>
        </p:nvSpPr>
        <p:spPr>
          <a:xfrm>
            <a:off x="457200" y="2082240"/>
            <a:ext cx="2359440" cy="130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65617d"/>
                </a:solidFill>
                <a:latin typeface="Muli Light"/>
                <a:ea typeface="Muli Light"/>
              </a:rPr>
              <a:t>Fitur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Registration Form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Halaman Gallery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TextShape 3"/>
          <p:cNvSpPr txBox="1"/>
          <p:nvPr/>
        </p:nvSpPr>
        <p:spPr>
          <a:xfrm>
            <a:off x="6327000" y="2082240"/>
            <a:ext cx="2359440" cy="130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65617d"/>
                </a:solidFill>
                <a:latin typeface="Muli Light"/>
                <a:ea typeface="Muli Light"/>
              </a:rPr>
              <a:t>Manfaat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Meningkatkan pemahaman konsep dan penerapan MVC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0CE5D99-ED9A-4031-A6BD-9CD7AC8CEDF2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457200" y="1882440"/>
            <a:ext cx="31010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a7d86d"/>
                </a:solidFill>
                <a:latin typeface="Poppins"/>
                <a:ea typeface="Poppins"/>
              </a:rPr>
              <a:t>Workflow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TextShape 2"/>
          <p:cNvSpPr txBox="1"/>
          <p:nvPr/>
        </p:nvSpPr>
        <p:spPr>
          <a:xfrm>
            <a:off x="457200" y="2876400"/>
            <a:ext cx="3101040" cy="186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65617d"/>
                </a:solidFill>
                <a:latin typeface="Muli Light"/>
                <a:ea typeface="Muli Light"/>
              </a:rPr>
              <a:t>Screenshot Workflow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D67714F-FD7D-49A6-937F-7FDF2E29E940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561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3575160" y="658080"/>
            <a:ext cx="5108400" cy="397692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2"/>
          <p:cNvSpPr/>
          <p:nvPr/>
        </p:nvSpPr>
        <p:spPr>
          <a:xfrm>
            <a:off x="3789000" y="869400"/>
            <a:ext cx="4680720" cy="29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F0678011-A118-4EBA-9B33-3C1051CA49B9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44" name="TextShape 4"/>
          <p:cNvSpPr txBox="1"/>
          <p:nvPr/>
        </p:nvSpPr>
        <p:spPr>
          <a:xfrm>
            <a:off x="457200" y="2687760"/>
            <a:ext cx="2541960" cy="148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github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TextShape 5"/>
          <p:cNvSpPr txBox="1"/>
          <p:nvPr/>
        </p:nvSpPr>
        <p:spPr>
          <a:xfrm>
            <a:off x="457200" y="1577520"/>
            <a:ext cx="26719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a7d86d"/>
                </a:solidFill>
                <a:latin typeface="Poppins"/>
                <a:ea typeface="Poppins"/>
              </a:rPr>
              <a:t>Workflow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6" name="" descr=""/>
          <p:cNvPicPr/>
          <p:nvPr/>
        </p:nvPicPr>
        <p:blipFill>
          <a:blip r:embed="rId1"/>
          <a:srcRect l="28204" t="2900" r="1947" b="13553"/>
          <a:stretch/>
        </p:blipFill>
        <p:spPr>
          <a:xfrm rot="21597600">
            <a:off x="3688200" y="870840"/>
            <a:ext cx="4857120" cy="296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255960" y="1622160"/>
            <a:ext cx="6035040" cy="276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SzPct val="60000"/>
              <a:buFont typeface="Wingdings" charset="2"/>
              <a:buChar char=""/>
            </a:pPr>
            <a:r>
              <a:rPr b="0" lang="en-US" sz="1600" spc="-1" strike="noStrike">
                <a:solidFill>
                  <a:srgbClr val="65617d"/>
                </a:solidFill>
                <a:latin typeface="Muli Light"/>
                <a:ea typeface="Muli Light"/>
              </a:rPr>
              <a:t>Tools &gt; nama_tools, id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SzPct val="60000"/>
              <a:buFont typeface="Wingdings" charset="2"/>
              <a:buChar char=""/>
            </a:pPr>
            <a:r>
              <a:rPr b="0" lang="en-US" sz="1600" spc="-1" strike="noStrike">
                <a:solidFill>
                  <a:srgbClr val="65617d"/>
                </a:solidFill>
                <a:latin typeface="Muli Light"/>
                <a:ea typeface="Muli Light"/>
              </a:rPr>
              <a:t>Arttype &gt; type, id_type, icon, tools(FK Tools)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SzPct val="60000"/>
              <a:buFont typeface="Wingdings" charset="2"/>
              <a:buChar char=""/>
            </a:pPr>
            <a:r>
              <a:rPr b="0" lang="en-US" sz="1600" spc="-1" strike="noStrike">
                <a:solidFill>
                  <a:srgbClr val="65617d"/>
                </a:solidFill>
                <a:latin typeface="Muli Light"/>
                <a:ea typeface="Muli Light"/>
              </a:rPr>
              <a:t>Koleksi &gt; nama, gambar, type(FK Arttype, FK User)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SzPct val="60000"/>
              <a:buFont typeface="Wingdings" charset="2"/>
              <a:buChar char=""/>
            </a:pPr>
            <a:r>
              <a:rPr b="0" lang="en-US" sz="1600" spc="-1" strike="noStrike">
                <a:solidFill>
                  <a:srgbClr val="65617d"/>
                </a:solidFill>
                <a:latin typeface="Muli Light"/>
                <a:ea typeface="Muli Light"/>
              </a:rPr>
              <a:t>User &gt; id, nama, first_name, last_name, password, confirm_password, country,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TextShape 2"/>
          <p:cNvSpPr txBox="1"/>
          <p:nvPr/>
        </p:nvSpPr>
        <p:spPr>
          <a:xfrm>
            <a:off x="457200" y="1044000"/>
            <a:ext cx="630000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Models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51E4B0E-EE14-4349-95F8-AB43FB57B41E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561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268440" y="851400"/>
            <a:ext cx="2598120" cy="34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B3965CF-D186-469B-B6E4-DBE8B3F9C11A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552" name="Group 3"/>
          <p:cNvGrpSpPr/>
          <p:nvPr/>
        </p:nvGrpSpPr>
        <p:grpSpPr>
          <a:xfrm>
            <a:off x="3203640" y="465840"/>
            <a:ext cx="2736000" cy="4222080"/>
            <a:chOff x="3203640" y="465840"/>
            <a:chExt cx="2736000" cy="4222080"/>
          </a:xfrm>
        </p:grpSpPr>
        <p:sp>
          <p:nvSpPr>
            <p:cNvPr id="553" name="CustomShape 4"/>
            <p:cNvSpPr/>
            <p:nvPr/>
          </p:nvSpPr>
          <p:spPr>
            <a:xfrm>
              <a:off x="3203640" y="465840"/>
              <a:ext cx="2736000" cy="4222080"/>
            </a:xfrm>
            <a:custGeom>
              <a:avLst/>
              <a:gdLst/>
              <a:ah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5"/>
            <p:cNvSpPr/>
            <p:nvPr/>
          </p:nvSpPr>
          <p:spPr>
            <a:xfrm>
              <a:off x="4460400" y="4422600"/>
              <a:ext cx="224640" cy="144720"/>
            </a:xfrm>
            <a:custGeom>
              <a:avLst/>
              <a:gdLst/>
              <a:ah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6"/>
            <p:cNvSpPr/>
            <p:nvPr/>
          </p:nvSpPr>
          <p:spPr>
            <a:xfrm>
              <a:off x="4443480" y="633600"/>
              <a:ext cx="43560" cy="43560"/>
            </a:xfrm>
            <a:custGeom>
              <a:avLst/>
              <a:gdLst/>
              <a:ah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7"/>
            <p:cNvSpPr/>
            <p:nvPr/>
          </p:nvSpPr>
          <p:spPr>
            <a:xfrm>
              <a:off x="4532760" y="615600"/>
              <a:ext cx="79560" cy="795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7" name="TextShape 8"/>
          <p:cNvSpPr txBox="1"/>
          <p:nvPr/>
        </p:nvSpPr>
        <p:spPr>
          <a:xfrm>
            <a:off x="457200" y="1577520"/>
            <a:ext cx="25419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Models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8" name="" descr=""/>
          <p:cNvPicPr/>
          <p:nvPr/>
        </p:nvPicPr>
        <p:blipFill>
          <a:blip r:embed="rId1"/>
          <a:stretch/>
        </p:blipFill>
        <p:spPr>
          <a:xfrm>
            <a:off x="3291840" y="851400"/>
            <a:ext cx="2560320" cy="34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2019-02-15T14:27:18Z</dcterms:modified>
  <cp:revision>25</cp:revision>
  <dc:subject/>
  <dc:title/>
</cp:coreProperties>
</file>