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1.jpeg" ContentType="image/jpeg"/>
  <Override PartName="/ppt/media/image10.jpeg" ContentType="image/jpeg"/>
  <Override PartName="/ppt/media/image12.png" ContentType="image/png"/>
  <Override PartName="/ppt/media/image9.jpeg" ContentType="image/jpeg"/>
  <Override PartName="/ppt/media/image8.png" ContentType="image/png"/>
  <Override PartName="/ppt/media/image7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3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13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3.xml" ContentType="application/vnd.openxmlformats-officedocument.theme+xml"/>
  <Override PartName="/ppt/theme/theme12.xml" ContentType="application/vnd.openxmlformats-officedocument.theme+xml"/>
  <Override PartName="/ppt/theme/theme9.xml" ContentType="application/vnd.openxmlformats-officedocument.theme+xml"/>
  <Override PartName="/ppt/theme/theme11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155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30" Type="http://schemas.openxmlformats.org/officeDocument/2006/relationships/slide" Target="slides/slide16.xml"/><Relationship Id="rId31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" descr=""/>
          <p:cNvPicPr/>
          <p:nvPr/>
        </p:nvPicPr>
        <p:blipFill>
          <a:blip r:embed="rId2"/>
          <a:stretch/>
        </p:blipFill>
        <p:spPr>
          <a:xfrm>
            <a:off x="4581000" y="1759680"/>
            <a:ext cx="4371480" cy="32097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696600"/>
            <a:ext cx="5390640" cy="2930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46;p9" descr=""/>
          <p:cNvPicPr/>
          <p:nvPr/>
        </p:nvPicPr>
        <p:blipFill>
          <a:blip r:embed="rId2"/>
          <a:stretch/>
        </p:blipFill>
        <p:spPr>
          <a:xfrm>
            <a:off x="5872680" y="2225880"/>
            <a:ext cx="3118680" cy="2765160"/>
          </a:xfrm>
          <a:prstGeom prst="rect">
            <a:avLst/>
          </a:prstGeom>
          <a:ln>
            <a:noFill/>
          </a:ln>
        </p:spPr>
      </p:pic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57200" y="1044000"/>
            <a:ext cx="6300000" cy="857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EFFA4DFD-71FB-4D75-AECA-BCB3B21FA62B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457200" y="1044000"/>
            <a:ext cx="6300000" cy="857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799B8A75-7AD3-46D9-B456-7389DD7D99E2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body"/>
          </p:nvPr>
        </p:nvSpPr>
        <p:spPr>
          <a:xfrm>
            <a:off x="457200" y="4406400"/>
            <a:ext cx="8229240" cy="51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EE888B13-00E3-495D-A41A-699A65167767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pic>
        <p:nvPicPr>
          <p:cNvPr id="443" name="Google Shape;55;p11" descr=""/>
          <p:cNvPicPr/>
          <p:nvPr/>
        </p:nvPicPr>
        <p:blipFill>
          <a:blip r:embed="rId2"/>
          <a:stretch/>
        </p:blipFill>
        <p:spPr>
          <a:xfrm>
            <a:off x="5230440" y="2032200"/>
            <a:ext cx="3760920" cy="2958480"/>
          </a:xfrm>
          <a:prstGeom prst="rect">
            <a:avLst/>
          </a:prstGeom>
          <a:ln>
            <a:noFill/>
          </a:ln>
        </p:spPr>
      </p:pic>
      <p:sp>
        <p:nvSpPr>
          <p:cNvPr id="44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7d8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roup 1"/>
          <p:cNvGrpSpPr/>
          <p:nvPr/>
        </p:nvGrpSpPr>
        <p:grpSpPr>
          <a:xfrm>
            <a:off x="0" y="3960"/>
            <a:ext cx="9143640" cy="5142960"/>
            <a:chOff x="0" y="3960"/>
            <a:chExt cx="9143640" cy="5142960"/>
          </a:xfrm>
        </p:grpSpPr>
        <p:sp>
          <p:nvSpPr>
            <p:cNvPr id="482" name="CustomShape 2"/>
            <p:cNvSpPr/>
            <p:nvPr/>
          </p:nvSpPr>
          <p:spPr>
            <a:xfrm>
              <a:off x="0" y="3960"/>
              <a:ext cx="9143640" cy="5142960"/>
            </a:xfrm>
            <a:custGeom>
              <a:avLst/>
              <a:gdLst/>
              <a:ahLst/>
              <a:rect l="l" t="t" r="r" b="b"/>
              <a:pathLst>
                <a:path w="285750" h="160734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CustomShape 3"/>
            <p:cNvSpPr/>
            <p:nvPr/>
          </p:nvSpPr>
          <p:spPr>
            <a:xfrm>
              <a:off x="0" y="3960"/>
              <a:ext cx="9143640" cy="5142960"/>
            </a:xfrm>
            <a:custGeom>
              <a:avLst/>
              <a:gdLst/>
              <a:ahLst/>
              <a:rect l="l" t="t" r="r" b="b"/>
              <a:pathLst>
                <a:path w="285750" h="160734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4" name="PlaceHolder 4"/>
          <p:cNvSpPr>
            <a:spLocks noGrp="1"/>
          </p:cNvSpPr>
          <p:nvPr>
            <p:ph type="title"/>
          </p:nvPr>
        </p:nvSpPr>
        <p:spPr>
          <a:xfrm>
            <a:off x="457200" y="1425240"/>
            <a:ext cx="3101040" cy="857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5"/>
          <p:cNvSpPr>
            <a:spLocks noGrp="1"/>
          </p:cNvSpPr>
          <p:nvPr>
            <p:ph type="body"/>
          </p:nvPr>
        </p:nvSpPr>
        <p:spPr>
          <a:xfrm>
            <a:off x="457200" y="2419200"/>
            <a:ext cx="3101040" cy="186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6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047C3DBB-D2F5-4401-9779-0453DE2FB3A1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4;p7" descr=""/>
          <p:cNvPicPr/>
          <p:nvPr/>
        </p:nvPicPr>
        <p:blipFill>
          <a:blip r:embed="rId2"/>
          <a:stretch/>
        </p:blipFill>
        <p:spPr>
          <a:xfrm>
            <a:off x="5458320" y="2372400"/>
            <a:ext cx="3533040" cy="2618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1044000"/>
            <a:ext cx="6300000" cy="857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2082240"/>
            <a:ext cx="2392200" cy="276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993760" y="2082240"/>
            <a:ext cx="2392200" cy="2766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0E3308D7-9C79-4384-8DF9-6865038D3BEC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57;p12" descr=""/>
          <p:cNvPicPr/>
          <p:nvPr/>
        </p:nvPicPr>
        <p:blipFill>
          <a:blip r:embed="rId2"/>
          <a:stretch/>
        </p:blipFill>
        <p:spPr>
          <a:xfrm>
            <a:off x="5541120" y="2518200"/>
            <a:ext cx="3450240" cy="247248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FC053C97-B469-4A1E-87F2-635E32DE7D34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3;p3" descr=""/>
          <p:cNvPicPr/>
          <p:nvPr/>
        </p:nvPicPr>
        <p:blipFill>
          <a:blip r:embed="rId2"/>
          <a:stretch/>
        </p:blipFill>
        <p:spPr>
          <a:xfrm>
            <a:off x="5150160" y="2175480"/>
            <a:ext cx="3878640" cy="2870280"/>
          </a:xfrm>
          <a:prstGeom prst="rect">
            <a:avLst/>
          </a:prstGeom>
          <a:ln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85800" y="1811880"/>
            <a:ext cx="4972680" cy="11595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7;p4" descr=""/>
          <p:cNvPicPr/>
          <p:nvPr/>
        </p:nvPicPr>
        <p:blipFill>
          <a:blip r:embed="rId2"/>
          <a:stretch/>
        </p:blipFill>
        <p:spPr>
          <a:xfrm>
            <a:off x="5074200" y="2340720"/>
            <a:ext cx="3878640" cy="2628720"/>
          </a:xfrm>
          <a:prstGeom prst="rect">
            <a:avLst/>
          </a:prstGeom>
          <a:ln>
            <a:noFill/>
          </a:ln>
        </p:spPr>
      </p:pic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963000" y="919800"/>
            <a:ext cx="4468680" cy="334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90600" y="570960"/>
            <a:ext cx="647640" cy="6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a7d86d"/>
                </a:solidFill>
                <a:latin typeface="Muli"/>
                <a:ea typeface="Muli"/>
              </a:rPr>
              <a:t>“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67B10E37-BE20-4427-A3CF-841F4674088A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2;p5" descr=""/>
          <p:cNvPicPr/>
          <p:nvPr/>
        </p:nvPicPr>
        <p:blipFill>
          <a:blip r:embed="rId2"/>
          <a:stretch/>
        </p:blipFill>
        <p:spPr>
          <a:xfrm>
            <a:off x="5289480" y="2301480"/>
            <a:ext cx="3701880" cy="2685600"/>
          </a:xfrm>
          <a:prstGeom prst="rect">
            <a:avLst/>
          </a:prstGeom>
          <a:ln>
            <a:noFill/>
          </a:ln>
        </p:spPr>
      </p:pic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1044000"/>
            <a:ext cx="6300000" cy="857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2038320"/>
            <a:ext cx="4929120" cy="186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3EAB8CAB-BE66-43C9-AD98-3AF6475C1CB5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BC529C14-88C0-4E43-AE2B-5C61646B44E3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1044000"/>
            <a:ext cx="6300000" cy="857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2082240"/>
            <a:ext cx="2359440" cy="2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3392280" y="2082240"/>
            <a:ext cx="2359440" cy="2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327000" y="2082240"/>
            <a:ext cx="2359440" cy="2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B4BE8A03-97BC-4EBF-8382-2D9A97EDFFE9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7d8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roup 1"/>
          <p:cNvGrpSpPr/>
          <p:nvPr/>
        </p:nvGrpSpPr>
        <p:grpSpPr>
          <a:xfrm>
            <a:off x="0" y="3960"/>
            <a:ext cx="9143640" cy="5142960"/>
            <a:chOff x="0" y="3960"/>
            <a:chExt cx="9143640" cy="5142960"/>
          </a:xfrm>
        </p:grpSpPr>
        <p:sp>
          <p:nvSpPr>
            <p:cNvPr id="321" name="CustomShape 2"/>
            <p:cNvSpPr/>
            <p:nvPr/>
          </p:nvSpPr>
          <p:spPr>
            <a:xfrm>
              <a:off x="0" y="3960"/>
              <a:ext cx="9143640" cy="5142960"/>
            </a:xfrm>
            <a:custGeom>
              <a:avLst/>
              <a:gdLst/>
              <a:ahLst/>
              <a:rect l="l" t="t" r="r" b="b"/>
              <a:pathLst>
                <a:path w="285750" h="160734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3"/>
            <p:cNvSpPr/>
            <p:nvPr/>
          </p:nvSpPr>
          <p:spPr>
            <a:xfrm>
              <a:off x="0" y="3960"/>
              <a:ext cx="9143640" cy="5142960"/>
            </a:xfrm>
            <a:custGeom>
              <a:avLst/>
              <a:gdLst/>
              <a:ahLst/>
              <a:rect l="l" t="t" r="r" b="b"/>
              <a:pathLst>
                <a:path w="285750" h="160734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3" name="PlaceHolder 4"/>
          <p:cNvSpPr>
            <a:spLocks noGrp="1"/>
          </p:cNvSpPr>
          <p:nvPr>
            <p:ph type="title"/>
          </p:nvPr>
        </p:nvSpPr>
        <p:spPr>
          <a:xfrm>
            <a:off x="457200" y="1425240"/>
            <a:ext cx="3101040" cy="857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 type="body"/>
          </p:nvPr>
        </p:nvSpPr>
        <p:spPr>
          <a:xfrm>
            <a:off x="457200" y="2419200"/>
            <a:ext cx="3101040" cy="186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6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031E1C2A-93DB-40A0-9B2A-3E9EDB35DD55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7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7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://phosphenes.pythonanywhere.com/" TargetMode="External"/><Relationship Id="rId2" Type="http://schemas.openxmlformats.org/officeDocument/2006/relationships/slideLayout" Target="../slideLayouts/slideLayout7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4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7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TextShape 1"/>
          <p:cNvSpPr txBox="1"/>
          <p:nvPr/>
        </p:nvSpPr>
        <p:spPr>
          <a:xfrm>
            <a:off x="685800" y="696600"/>
            <a:ext cx="5390640" cy="293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a7d86d"/>
                </a:solidFill>
                <a:latin typeface="Poppins"/>
                <a:ea typeface="Poppins"/>
              </a:rPr>
              <a:t>Pair Project</a:t>
            </a:r>
            <a:br/>
            <a:r>
              <a:rPr b="1" lang="en-US" sz="1200" spc="-1" strike="noStrike">
                <a:solidFill>
                  <a:srgbClr val="65617d"/>
                </a:solidFill>
                <a:latin typeface="Muli Light"/>
                <a:ea typeface="Muli Light"/>
              </a:rPr>
              <a:t>KATALOG PORTFOLIO DESIGN PHOSPHENES.COM </a:t>
            </a:r>
            <a:br/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extShape 1"/>
          <p:cNvSpPr txBox="1"/>
          <p:nvPr/>
        </p:nvSpPr>
        <p:spPr>
          <a:xfrm>
            <a:off x="685800" y="1888200"/>
            <a:ext cx="497628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a7d86d"/>
                </a:solidFill>
                <a:latin typeface="Poppins"/>
                <a:ea typeface="Poppins"/>
              </a:rPr>
              <a:t>Views &amp; URLs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TextShape 2"/>
          <p:cNvSpPr txBox="1"/>
          <p:nvPr/>
        </p:nvSpPr>
        <p:spPr>
          <a:xfrm>
            <a:off x="685800" y="3030480"/>
            <a:ext cx="4976280" cy="7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2200" spc="-1" strike="noStrike">
                <a:solidFill>
                  <a:srgbClr val="ffffff"/>
                </a:solidFill>
                <a:latin typeface="Muli Light"/>
                <a:ea typeface="Muli Light"/>
              </a:rPr>
              <a:t>Explanations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61" name="CustomShape 3"/>
          <p:cNvSpPr/>
          <p:nvPr/>
        </p:nvSpPr>
        <p:spPr>
          <a:xfrm>
            <a:off x="7282440" y="3012120"/>
            <a:ext cx="339480" cy="32400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62" name="Group 4"/>
          <p:cNvGrpSpPr/>
          <p:nvPr/>
        </p:nvGrpSpPr>
        <p:grpSpPr>
          <a:xfrm>
            <a:off x="6860520" y="1189800"/>
            <a:ext cx="1455840" cy="1456200"/>
            <a:chOff x="6860520" y="1189800"/>
            <a:chExt cx="1455840" cy="1456200"/>
          </a:xfrm>
        </p:grpSpPr>
        <p:sp>
          <p:nvSpPr>
            <p:cNvPr id="563" name="CustomShape 5"/>
            <p:cNvSpPr/>
            <p:nvPr/>
          </p:nvSpPr>
          <p:spPr>
            <a:xfrm>
              <a:off x="7408080" y="1737360"/>
              <a:ext cx="753840" cy="753840"/>
            </a:xfrm>
            <a:custGeom>
              <a:avLst/>
              <a:gdLst/>
              <a:ahLst/>
              <a:rect l="l" t="t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CustomShape 6"/>
            <p:cNvSpPr/>
            <p:nvPr/>
          </p:nvSpPr>
          <p:spPr>
            <a:xfrm>
              <a:off x="6860520" y="1189800"/>
              <a:ext cx="1455840" cy="1456200"/>
            </a:xfrm>
            <a:custGeom>
              <a:avLst/>
              <a:gdLst/>
              <a:ahLst/>
              <a:rect l="l" t="t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5" name="Group 7"/>
          <p:cNvGrpSpPr/>
          <p:nvPr/>
        </p:nvGrpSpPr>
        <p:grpSpPr>
          <a:xfrm>
            <a:off x="5334120" y="2211480"/>
            <a:ext cx="1207800" cy="1207440"/>
            <a:chOff x="5334120" y="2211480"/>
            <a:chExt cx="1207800" cy="1207440"/>
          </a:xfrm>
        </p:grpSpPr>
        <p:sp>
          <p:nvSpPr>
            <p:cNvPr id="566" name="CustomShape 8"/>
            <p:cNvSpPr/>
            <p:nvPr/>
          </p:nvSpPr>
          <p:spPr>
            <a:xfrm rot="1057200">
              <a:off x="5457240" y="2334240"/>
              <a:ext cx="961560" cy="96156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CustomShape 9"/>
            <p:cNvSpPr/>
            <p:nvPr/>
          </p:nvSpPr>
          <p:spPr>
            <a:xfrm rot="1057200">
              <a:off x="5427720" y="2959200"/>
              <a:ext cx="158760" cy="15876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CustomShape 10"/>
            <p:cNvSpPr/>
            <p:nvPr/>
          </p:nvSpPr>
          <p:spPr>
            <a:xfrm rot="1057200">
              <a:off x="5527080" y="3077640"/>
              <a:ext cx="101520" cy="10152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CustomShape 11"/>
            <p:cNvSpPr/>
            <p:nvPr/>
          </p:nvSpPr>
          <p:spPr>
            <a:xfrm rot="1057200">
              <a:off x="5423760" y="2877840"/>
              <a:ext cx="101880" cy="10188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0" name="CustomShape 12"/>
          <p:cNvSpPr/>
          <p:nvPr/>
        </p:nvSpPr>
        <p:spPr>
          <a:xfrm rot="2466600">
            <a:off x="5565240" y="1471680"/>
            <a:ext cx="471960" cy="45036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13"/>
          <p:cNvSpPr/>
          <p:nvPr/>
        </p:nvSpPr>
        <p:spPr>
          <a:xfrm rot="19990800">
            <a:off x="6255360" y="1755360"/>
            <a:ext cx="339480" cy="32400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CustomShape 14"/>
          <p:cNvSpPr/>
          <p:nvPr/>
        </p:nvSpPr>
        <p:spPr>
          <a:xfrm rot="2926200">
            <a:off x="8316360" y="2012400"/>
            <a:ext cx="254160" cy="24264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15"/>
          <p:cNvSpPr/>
          <p:nvPr/>
        </p:nvSpPr>
        <p:spPr>
          <a:xfrm rot="19990800">
            <a:off x="7256880" y="384480"/>
            <a:ext cx="228960" cy="21852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TextShape 16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42BD2C94-C18A-4F88-9D57-2F23D0E38981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561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CustomShape 1"/>
          <p:cNvSpPr/>
          <p:nvPr/>
        </p:nvSpPr>
        <p:spPr>
          <a:xfrm>
            <a:off x="3268440" y="851400"/>
            <a:ext cx="2598120" cy="34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06DD0DD3-C335-404F-BB02-40187F61FFAF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grpSp>
        <p:nvGrpSpPr>
          <p:cNvPr id="577" name="Group 3"/>
          <p:cNvGrpSpPr/>
          <p:nvPr/>
        </p:nvGrpSpPr>
        <p:grpSpPr>
          <a:xfrm>
            <a:off x="3203640" y="465840"/>
            <a:ext cx="2736000" cy="4222080"/>
            <a:chOff x="3203640" y="465840"/>
            <a:chExt cx="2736000" cy="4222080"/>
          </a:xfrm>
        </p:grpSpPr>
        <p:sp>
          <p:nvSpPr>
            <p:cNvPr id="578" name="CustomShape 4"/>
            <p:cNvSpPr/>
            <p:nvPr/>
          </p:nvSpPr>
          <p:spPr>
            <a:xfrm>
              <a:off x="3203640" y="465840"/>
              <a:ext cx="2736000" cy="4222080"/>
            </a:xfrm>
            <a:custGeom>
              <a:avLst/>
              <a:gdLst/>
              <a:ahLst/>
              <a:rect l="l" t="t" r="r" b="b"/>
              <a:pathLst>
                <a:path w="135802" h="20955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CustomShape 5"/>
            <p:cNvSpPr/>
            <p:nvPr/>
          </p:nvSpPr>
          <p:spPr>
            <a:xfrm>
              <a:off x="4460400" y="4422600"/>
              <a:ext cx="224640" cy="144720"/>
            </a:xfrm>
            <a:custGeom>
              <a:avLst/>
              <a:gdLst/>
              <a:ahLst/>
              <a:rect l="l" t="t" r="r" b="b"/>
              <a:pathLst>
                <a:path w="11167" h="7196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CustomShape 6"/>
            <p:cNvSpPr/>
            <p:nvPr/>
          </p:nvSpPr>
          <p:spPr>
            <a:xfrm>
              <a:off x="4443480" y="633600"/>
              <a:ext cx="43560" cy="43560"/>
            </a:xfrm>
            <a:custGeom>
              <a:avLst/>
              <a:gdLst/>
              <a:ahLst/>
              <a:rect l="l" t="t" r="r" b="b"/>
              <a:pathLst>
                <a:path w="2175" h="2174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CustomShape 7"/>
            <p:cNvSpPr/>
            <p:nvPr/>
          </p:nvSpPr>
          <p:spPr>
            <a:xfrm>
              <a:off x="4532760" y="615600"/>
              <a:ext cx="79560" cy="79560"/>
            </a:xfrm>
            <a:custGeom>
              <a:avLst/>
              <a:gdLst/>
              <a:ahLst/>
              <a:rect l="l" t="t" r="r" b="b"/>
              <a:pathLst>
                <a:path w="3973" h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82" name="TextShape 8"/>
          <p:cNvSpPr txBox="1"/>
          <p:nvPr/>
        </p:nvSpPr>
        <p:spPr>
          <a:xfrm>
            <a:off x="457200" y="1577520"/>
            <a:ext cx="25419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a7d86d"/>
                </a:solidFill>
                <a:latin typeface="Poppins"/>
                <a:ea typeface="Poppins"/>
              </a:rPr>
              <a:t>Views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3" name="" descr=""/>
          <p:cNvPicPr/>
          <p:nvPr/>
        </p:nvPicPr>
        <p:blipFill>
          <a:blip r:embed="rId1"/>
          <a:srcRect l="30255" t="4575" r="6751" b="7865"/>
          <a:stretch/>
        </p:blipFill>
        <p:spPr>
          <a:xfrm>
            <a:off x="3291840" y="822960"/>
            <a:ext cx="2574720" cy="346896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561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CustomShape 1"/>
          <p:cNvSpPr/>
          <p:nvPr/>
        </p:nvSpPr>
        <p:spPr>
          <a:xfrm>
            <a:off x="3268440" y="851400"/>
            <a:ext cx="2598120" cy="34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DE350DF4-CB7B-4AA4-AC55-AF1FC28C3468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grpSp>
        <p:nvGrpSpPr>
          <p:cNvPr id="586" name="Group 3"/>
          <p:cNvGrpSpPr/>
          <p:nvPr/>
        </p:nvGrpSpPr>
        <p:grpSpPr>
          <a:xfrm>
            <a:off x="3203640" y="548640"/>
            <a:ext cx="2736000" cy="4222080"/>
            <a:chOff x="3203640" y="548640"/>
            <a:chExt cx="2736000" cy="4222080"/>
          </a:xfrm>
        </p:grpSpPr>
        <p:sp>
          <p:nvSpPr>
            <p:cNvPr id="587" name="CustomShape 4"/>
            <p:cNvSpPr/>
            <p:nvPr/>
          </p:nvSpPr>
          <p:spPr>
            <a:xfrm>
              <a:off x="3203640" y="548640"/>
              <a:ext cx="2736000" cy="4222080"/>
            </a:xfrm>
            <a:custGeom>
              <a:avLst/>
              <a:gdLst/>
              <a:ahLst/>
              <a:rect l="l" t="t" r="r" b="b"/>
              <a:pathLst>
                <a:path w="135802" h="20955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CustomShape 5"/>
            <p:cNvSpPr/>
            <p:nvPr/>
          </p:nvSpPr>
          <p:spPr>
            <a:xfrm>
              <a:off x="4460400" y="4505400"/>
              <a:ext cx="224640" cy="144720"/>
            </a:xfrm>
            <a:custGeom>
              <a:avLst/>
              <a:gdLst/>
              <a:ahLst/>
              <a:rect l="l" t="t" r="r" b="b"/>
              <a:pathLst>
                <a:path w="11167" h="7196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CustomShape 6"/>
            <p:cNvSpPr/>
            <p:nvPr/>
          </p:nvSpPr>
          <p:spPr>
            <a:xfrm>
              <a:off x="4443480" y="716400"/>
              <a:ext cx="43560" cy="43560"/>
            </a:xfrm>
            <a:custGeom>
              <a:avLst/>
              <a:gdLst/>
              <a:ahLst/>
              <a:rect l="l" t="t" r="r" b="b"/>
              <a:pathLst>
                <a:path w="2175" h="2174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CustomShape 7"/>
            <p:cNvSpPr/>
            <p:nvPr/>
          </p:nvSpPr>
          <p:spPr>
            <a:xfrm>
              <a:off x="4532760" y="698400"/>
              <a:ext cx="79560" cy="79560"/>
            </a:xfrm>
            <a:custGeom>
              <a:avLst/>
              <a:gdLst/>
              <a:ahLst/>
              <a:rect l="l" t="t" r="r" b="b"/>
              <a:pathLst>
                <a:path w="3973" h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1" name="TextShape 8"/>
          <p:cNvSpPr txBox="1"/>
          <p:nvPr/>
        </p:nvSpPr>
        <p:spPr>
          <a:xfrm>
            <a:off x="457200" y="1577520"/>
            <a:ext cx="25419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a7d86d"/>
                </a:solidFill>
                <a:latin typeface="Poppins"/>
                <a:ea typeface="Poppins"/>
              </a:rPr>
              <a:t>Views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2" name="" descr=""/>
          <p:cNvPicPr/>
          <p:nvPr/>
        </p:nvPicPr>
        <p:blipFill>
          <a:blip r:embed="rId1"/>
          <a:srcRect l="28923" t="0" r="8035" b="10089"/>
          <a:stretch/>
        </p:blipFill>
        <p:spPr>
          <a:xfrm>
            <a:off x="3291840" y="914400"/>
            <a:ext cx="2574720" cy="347472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561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CustomShape 1"/>
          <p:cNvSpPr/>
          <p:nvPr/>
        </p:nvSpPr>
        <p:spPr>
          <a:xfrm>
            <a:off x="3575160" y="658080"/>
            <a:ext cx="5108400" cy="3976920"/>
          </a:xfrm>
          <a:custGeom>
            <a:avLst/>
            <a:gdLst/>
            <a:ahLst/>
            <a:rect l="l" t="t" r="r" b="b"/>
            <a:pathLst>
              <a:path w="143434" h="111665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2"/>
          <p:cNvSpPr/>
          <p:nvPr/>
        </p:nvSpPr>
        <p:spPr>
          <a:xfrm>
            <a:off x="3789000" y="869400"/>
            <a:ext cx="4680720" cy="29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A69E0740-5B96-4AFE-95B5-9FA8F28175DA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596" name="TextShape 4"/>
          <p:cNvSpPr txBox="1"/>
          <p:nvPr/>
        </p:nvSpPr>
        <p:spPr>
          <a:xfrm>
            <a:off x="457200" y="2687760"/>
            <a:ext cx="2541960" cy="148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phosphenes.com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TextShape 5"/>
          <p:cNvSpPr txBox="1"/>
          <p:nvPr/>
        </p:nvSpPr>
        <p:spPr>
          <a:xfrm>
            <a:off x="457200" y="1577520"/>
            <a:ext cx="267192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a7d86d"/>
                </a:solidFill>
                <a:latin typeface="Poppins"/>
                <a:ea typeface="Poppins"/>
              </a:rPr>
              <a:t>URL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8" name="" descr=""/>
          <p:cNvPicPr/>
          <p:nvPr/>
        </p:nvPicPr>
        <p:blipFill>
          <a:blip r:embed="rId1"/>
          <a:srcRect l="28923" t="0" r="2890" b="41329"/>
          <a:stretch/>
        </p:blipFill>
        <p:spPr>
          <a:xfrm>
            <a:off x="3789000" y="869400"/>
            <a:ext cx="4680720" cy="298872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561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CustomShape 1"/>
          <p:cNvSpPr/>
          <p:nvPr/>
        </p:nvSpPr>
        <p:spPr>
          <a:xfrm>
            <a:off x="3575160" y="658080"/>
            <a:ext cx="5108400" cy="3976920"/>
          </a:xfrm>
          <a:custGeom>
            <a:avLst/>
            <a:gdLst/>
            <a:ahLst/>
            <a:rect l="l" t="t" r="r" b="b"/>
            <a:pathLst>
              <a:path w="143434" h="111665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CustomShape 2"/>
          <p:cNvSpPr/>
          <p:nvPr/>
        </p:nvSpPr>
        <p:spPr>
          <a:xfrm>
            <a:off x="3789000" y="869400"/>
            <a:ext cx="4680720" cy="29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40F860BA-4FC4-43B7-BB4E-78B499D3B421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602" name="TextShape 4"/>
          <p:cNvSpPr txBox="1"/>
          <p:nvPr/>
        </p:nvSpPr>
        <p:spPr>
          <a:xfrm>
            <a:off x="457200" y="2687760"/>
            <a:ext cx="2541960" cy="148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phosphenes.com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TextShape 5"/>
          <p:cNvSpPr txBox="1"/>
          <p:nvPr/>
        </p:nvSpPr>
        <p:spPr>
          <a:xfrm>
            <a:off x="457200" y="1577520"/>
            <a:ext cx="267192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a7d86d"/>
                </a:solidFill>
                <a:latin typeface="Poppins"/>
                <a:ea typeface="Poppins"/>
              </a:rPr>
              <a:t>URL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4" name="" descr=""/>
          <p:cNvPicPr/>
          <p:nvPr/>
        </p:nvPicPr>
        <p:blipFill>
          <a:blip r:embed="rId1"/>
          <a:srcRect l="28923" t="0" r="6751" b="45639"/>
          <a:stretch/>
        </p:blipFill>
        <p:spPr>
          <a:xfrm>
            <a:off x="3789000" y="869400"/>
            <a:ext cx="4680720" cy="297108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extShape 1"/>
          <p:cNvSpPr txBox="1"/>
          <p:nvPr/>
        </p:nvSpPr>
        <p:spPr>
          <a:xfrm>
            <a:off x="457200" y="739440"/>
            <a:ext cx="630000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a7d86d"/>
                </a:solidFill>
                <a:latin typeface="Poppins"/>
                <a:ea typeface="Poppins"/>
              </a:rPr>
              <a:t>Extra Preparations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TextShape 2"/>
          <p:cNvSpPr txBox="1"/>
          <p:nvPr/>
        </p:nvSpPr>
        <p:spPr>
          <a:xfrm>
            <a:off x="457200" y="1733400"/>
            <a:ext cx="4695120" cy="186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57200" indent="-367920">
              <a:lnSpc>
                <a:spcPct val="115000"/>
              </a:lnSpc>
              <a:spcBef>
                <a:spcPts val="601"/>
              </a:spcBef>
              <a:buClr>
                <a:srgbClr val="a7d86d"/>
              </a:buClr>
              <a:buFont typeface="Muli Light"/>
              <a:buChar char="●"/>
            </a:pPr>
            <a:r>
              <a:rPr b="0" lang="en-US" sz="2200" spc="-1" strike="noStrike">
                <a:solidFill>
                  <a:srgbClr val="65617d"/>
                </a:solidFill>
                <a:latin typeface="Muli Light"/>
                <a:ea typeface="Muli Light"/>
              </a:rPr>
              <a:t>Kendala Waktu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a7d86d"/>
              </a:buClr>
              <a:buFont typeface="Muli Light"/>
              <a:buChar char="●"/>
            </a:pPr>
            <a:r>
              <a:rPr b="0" lang="en-US" sz="2200" spc="-1" strike="noStrike">
                <a:solidFill>
                  <a:srgbClr val="65617d"/>
                </a:solidFill>
                <a:latin typeface="Muli Light"/>
                <a:ea typeface="Muli Light"/>
              </a:rPr>
              <a:t>Hambatan Coding Problem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a7d86d"/>
              </a:buClr>
              <a:buFont typeface="Muli Light"/>
              <a:buChar char="●"/>
            </a:pPr>
            <a:r>
              <a:rPr b="0" lang="en-US" sz="2200" spc="-1" strike="noStrike">
                <a:solidFill>
                  <a:srgbClr val="65617d"/>
                </a:solidFill>
                <a:latin typeface="Muli Light"/>
                <a:ea typeface="Muli Light"/>
              </a:rPr>
              <a:t>Cerita Sukses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C2A4FBD8-4EA1-4624-872A-032FFBBCE40F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561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CustomShape 1"/>
          <p:cNvSpPr/>
          <p:nvPr/>
        </p:nvSpPr>
        <p:spPr>
          <a:xfrm>
            <a:off x="3575160" y="658080"/>
            <a:ext cx="5108400" cy="3976920"/>
          </a:xfrm>
          <a:custGeom>
            <a:avLst/>
            <a:gdLst/>
            <a:ahLst/>
            <a:rect l="l" t="t" r="r" b="b"/>
            <a:pathLst>
              <a:path w="143434" h="111665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CustomShape 2"/>
          <p:cNvSpPr/>
          <p:nvPr/>
        </p:nvSpPr>
        <p:spPr>
          <a:xfrm>
            <a:off x="3789000" y="869400"/>
            <a:ext cx="4680720" cy="29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45AA8373-2653-498F-B297-09943F3A5FED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611" name="TextShape 4"/>
          <p:cNvSpPr txBox="1"/>
          <p:nvPr/>
        </p:nvSpPr>
        <p:spPr>
          <a:xfrm>
            <a:off x="457200" y="2687760"/>
            <a:ext cx="2541960" cy="148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phosphenes.com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TextShape 5"/>
          <p:cNvSpPr txBox="1"/>
          <p:nvPr/>
        </p:nvSpPr>
        <p:spPr>
          <a:xfrm>
            <a:off x="457200" y="1577520"/>
            <a:ext cx="267192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a7d86d"/>
                </a:solidFill>
                <a:latin typeface="Poppins"/>
                <a:ea typeface="Poppins"/>
              </a:rPr>
              <a:t>Project Demo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TextShape 6"/>
          <p:cNvSpPr txBox="1"/>
          <p:nvPr/>
        </p:nvSpPr>
        <p:spPr>
          <a:xfrm>
            <a:off x="4480560" y="1828800"/>
            <a:ext cx="3652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  <a:hlinkClick r:id="rId1"/>
              </a:rPr>
              <a:t>phosphenes.pythonanywhere.com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Shape 1"/>
          <p:cNvSpPr txBox="1"/>
          <p:nvPr/>
        </p:nvSpPr>
        <p:spPr>
          <a:xfrm>
            <a:off x="685800" y="440280"/>
            <a:ext cx="486360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a7d86d"/>
                </a:solidFill>
                <a:latin typeface="Poppins"/>
                <a:ea typeface="Poppins"/>
              </a:rPr>
              <a:t>Thanks!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TextShape 2"/>
          <p:cNvSpPr txBox="1"/>
          <p:nvPr/>
        </p:nvSpPr>
        <p:spPr>
          <a:xfrm>
            <a:off x="685800" y="1639800"/>
            <a:ext cx="4863600" cy="7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3600" spc="-1" strike="noStrike">
                <a:solidFill>
                  <a:srgbClr val="65617d"/>
                </a:solidFill>
                <a:latin typeface="Muli Light"/>
                <a:ea typeface="Muli Light"/>
              </a:rPr>
              <a:t>Any questions?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16" name="TextShape 3"/>
          <p:cNvSpPr txBox="1"/>
          <p:nvPr/>
        </p:nvSpPr>
        <p:spPr>
          <a:xfrm>
            <a:off x="685800" y="2464560"/>
            <a:ext cx="4863600" cy="2461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2200" spc="-1" strike="noStrike">
                <a:solidFill>
                  <a:srgbClr val="65617d"/>
                </a:solidFill>
                <a:latin typeface="Muli Light"/>
                <a:ea typeface="Muli Light"/>
              </a:rPr>
              <a:t>You can find us at: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spcBef>
                <a:spcPts val="601"/>
              </a:spcBef>
              <a:buClr>
                <a:srgbClr val="a7d86d"/>
              </a:buClr>
              <a:buFont typeface="Muli Light"/>
              <a:buChar char="●"/>
            </a:pPr>
            <a:r>
              <a:rPr b="0" lang="en-US" sz="2200" spc="-1" strike="noStrike">
                <a:solidFill>
                  <a:srgbClr val="65617d"/>
                </a:solidFill>
                <a:latin typeface="Muli Light"/>
                <a:ea typeface="Muli Light"/>
              </a:rPr>
              <a:t>diar@alphatech.id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a7d86d"/>
              </a:buClr>
              <a:buFont typeface="Muli Light"/>
              <a:buChar char="●"/>
            </a:pPr>
            <a:r>
              <a:rPr b="0" lang="en-US" sz="2200" spc="-1" strike="noStrike">
                <a:solidFill>
                  <a:srgbClr val="65617d"/>
                </a:solidFill>
                <a:latin typeface="Muli Light"/>
                <a:ea typeface="Muli Light"/>
              </a:rPr>
              <a:t>nahri@alphatech.id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TextShape 4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D2968BFD-A955-48AC-BC0E-0F81543E4946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Shape 1"/>
          <p:cNvSpPr txBox="1"/>
          <p:nvPr/>
        </p:nvSpPr>
        <p:spPr>
          <a:xfrm>
            <a:off x="685800" y="440280"/>
            <a:ext cx="479088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a7d86d"/>
                </a:solidFill>
                <a:latin typeface="Poppins"/>
                <a:ea typeface="Poppins"/>
              </a:rPr>
              <a:t>Members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TextShape 2"/>
          <p:cNvSpPr txBox="1"/>
          <p:nvPr/>
        </p:nvSpPr>
        <p:spPr>
          <a:xfrm>
            <a:off x="685800" y="1639800"/>
            <a:ext cx="4790880" cy="315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2200" spc="-1" strike="noStrike">
                <a:solidFill>
                  <a:srgbClr val="65617d"/>
                </a:solidFill>
                <a:latin typeface="Muli Light"/>
                <a:ea typeface="Muli Light"/>
              </a:rPr>
              <a:t>Muhammad Diar Fathurrohman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2200" spc="-1" strike="noStrike">
                <a:solidFill>
                  <a:srgbClr val="65617d"/>
                </a:solidFill>
                <a:latin typeface="Muli Light"/>
                <a:ea typeface="Muli Light"/>
              </a:rPr>
              <a:t>Nahri Khadijah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526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29CFC922-B0C3-4DD3-B3BC-4D97CE5C79C7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extShape 1"/>
          <p:cNvSpPr txBox="1"/>
          <p:nvPr/>
        </p:nvSpPr>
        <p:spPr>
          <a:xfrm>
            <a:off x="685800" y="1811880"/>
            <a:ext cx="497268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a7d86d"/>
                </a:solidFill>
                <a:latin typeface="Poppins"/>
                <a:ea typeface="Poppins"/>
              </a:rPr>
              <a:t>Project Preparations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TextShape 2"/>
          <p:cNvSpPr txBox="1"/>
          <p:nvPr/>
        </p:nvSpPr>
        <p:spPr>
          <a:xfrm>
            <a:off x="685800" y="3144960"/>
            <a:ext cx="2493360" cy="7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a7a4bc"/>
                </a:solidFill>
                <a:latin typeface="Muli Light"/>
                <a:ea typeface="Muli Light"/>
              </a:rPr>
              <a:t>Pembahasan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Shape 1"/>
          <p:cNvSpPr txBox="1"/>
          <p:nvPr/>
        </p:nvSpPr>
        <p:spPr>
          <a:xfrm>
            <a:off x="457200" y="282240"/>
            <a:ext cx="630000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a7d86d"/>
                </a:solidFill>
                <a:latin typeface="Poppins"/>
                <a:ea typeface="Poppins"/>
              </a:rPr>
              <a:t>Project Analysis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TextShape 2"/>
          <p:cNvSpPr txBox="1"/>
          <p:nvPr/>
        </p:nvSpPr>
        <p:spPr>
          <a:xfrm>
            <a:off x="2993760" y="1320480"/>
            <a:ext cx="2392200" cy="2766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65617d"/>
                </a:solidFill>
                <a:latin typeface="Muli Light"/>
                <a:ea typeface="Muli Light"/>
              </a:rPr>
              <a:t>Identifikasi Masalah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7d86d"/>
              </a:buClr>
              <a:buSzPct val="70000"/>
              <a:buFont typeface="Wingdings" charset="2"/>
              <a:buChar char=""/>
            </a:pPr>
            <a:r>
              <a:rPr b="0" lang="en-US" sz="1200" spc="-1" strike="noStrike">
                <a:solidFill>
                  <a:srgbClr val="65617d"/>
                </a:solidFill>
                <a:latin typeface="Muli Light"/>
                <a:ea typeface="Muli Light"/>
              </a:rPr>
              <a:t>Bagaimana implementasi penggunaan MVC pada website?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7d86d"/>
              </a:buClr>
              <a:buSzPct val="70000"/>
              <a:buFont typeface="Wingdings" charset="2"/>
              <a:buChar char=""/>
            </a:pPr>
            <a:r>
              <a:rPr b="0" lang="en-US" sz="1200" spc="-1" strike="noStrike">
                <a:solidFill>
                  <a:srgbClr val="65617d"/>
                </a:solidFill>
                <a:latin typeface="Muli Light"/>
                <a:ea typeface="Muli Light"/>
              </a:rPr>
              <a:t>Apakah fitur yang paling penting bagi Phosphenes?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7d86d"/>
              </a:buClr>
              <a:buSzPct val="70000"/>
              <a:buFont typeface="Wingdings" charset="2"/>
              <a:buChar char=""/>
            </a:pPr>
            <a:r>
              <a:rPr b="0" lang="en-US" sz="1200" spc="-1" strike="noStrike">
                <a:solidFill>
                  <a:srgbClr val="65617d"/>
                </a:solidFill>
                <a:latin typeface="Muli Light"/>
                <a:ea typeface="Muli Light"/>
              </a:rPr>
              <a:t>Bagaimana peneran fitur fitur tersebut?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65617d"/>
                </a:solidFill>
                <a:latin typeface="Muli Light"/>
                <a:ea typeface="Muli Light"/>
              </a:rPr>
              <a:t>Cara Pengerjaan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65617d"/>
                </a:solidFill>
                <a:latin typeface="Muli Light"/>
                <a:ea typeface="Muli Light"/>
              </a:rPr>
              <a:t>Pembagian Kerja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TextShape 3"/>
          <p:cNvSpPr txBox="1"/>
          <p:nvPr/>
        </p:nvSpPr>
        <p:spPr>
          <a:xfrm>
            <a:off x="457200" y="1320480"/>
            <a:ext cx="2392200" cy="2766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65617d"/>
                </a:solidFill>
                <a:latin typeface="Muli Light"/>
                <a:ea typeface="Muli Light"/>
              </a:rPr>
              <a:t>Tema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65617d"/>
                </a:solidFill>
                <a:latin typeface="Muli Light"/>
                <a:ea typeface="Muli Light"/>
              </a:rPr>
              <a:t>Katalog Portfolio Design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65617d"/>
                </a:solidFill>
                <a:latin typeface="Muli Light"/>
                <a:ea typeface="Muli Light"/>
              </a:rPr>
              <a:t>Latar Belakang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65617d"/>
                </a:solidFill>
                <a:latin typeface="Muli Light"/>
                <a:ea typeface="Muli Light"/>
              </a:rPr>
              <a:t>Memperkenalkan karya, memberi eksposur, serta membantu designer mendapat klien baru secara free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65617d"/>
                </a:solidFill>
                <a:latin typeface="Muli Light"/>
                <a:ea typeface="Muli Light"/>
              </a:rPr>
              <a:t>Ruang Lingkup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65617d"/>
                </a:solidFill>
                <a:latin typeface="Muli Light"/>
                <a:ea typeface="Muli Light"/>
              </a:rPr>
              <a:t>Menampilkan gallery dan registrasi user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TextShape 4"/>
          <p:cNvSpPr txBox="1"/>
          <p:nvPr/>
        </p:nvSpPr>
        <p:spPr>
          <a:xfrm>
            <a:off x="457200" y="4002120"/>
            <a:ext cx="4982400" cy="1140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  <a:spcBef>
                <a:spcPts val="1001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TextShape 5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74D8414E-6A4D-4F57-88BE-8E08E933A0DB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extShape 1"/>
          <p:cNvSpPr txBox="1"/>
          <p:nvPr/>
        </p:nvSpPr>
        <p:spPr>
          <a:xfrm>
            <a:off x="457200" y="1044000"/>
            <a:ext cx="630000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a7d86d"/>
                </a:solidFill>
                <a:latin typeface="Poppins"/>
                <a:ea typeface="Poppins"/>
              </a:rPr>
              <a:t>Project Analysis (cont.)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TextShape 2"/>
          <p:cNvSpPr txBox="1"/>
          <p:nvPr/>
        </p:nvSpPr>
        <p:spPr>
          <a:xfrm>
            <a:off x="457200" y="2082240"/>
            <a:ext cx="2359440" cy="130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65617d"/>
                </a:solidFill>
                <a:latin typeface="Muli Light"/>
                <a:ea typeface="Muli Light"/>
              </a:rPr>
              <a:t>Fitur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65617d"/>
                </a:solidFill>
                <a:latin typeface="Muli Light"/>
                <a:ea typeface="Muli Light"/>
              </a:rPr>
              <a:t>Registration Form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65617d"/>
                </a:solidFill>
                <a:latin typeface="Muli Light"/>
                <a:ea typeface="Muli Light"/>
              </a:rPr>
              <a:t>Halaman Gallery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TextShape 3"/>
          <p:cNvSpPr txBox="1"/>
          <p:nvPr/>
        </p:nvSpPr>
        <p:spPr>
          <a:xfrm>
            <a:off x="6327000" y="2082240"/>
            <a:ext cx="2359440" cy="130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65617d"/>
                </a:solidFill>
                <a:latin typeface="Muli Light"/>
                <a:ea typeface="Muli Light"/>
              </a:rPr>
              <a:t>Manfaat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65617d"/>
                </a:solidFill>
                <a:latin typeface="Muli Light"/>
                <a:ea typeface="Muli Light"/>
              </a:rPr>
              <a:t>Meningkatkan pemahaman konsep dan penerapan MVC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TextShape 4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3785405C-94F2-4F52-99C7-DF36935824E7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TextShape 1"/>
          <p:cNvSpPr txBox="1"/>
          <p:nvPr/>
        </p:nvSpPr>
        <p:spPr>
          <a:xfrm>
            <a:off x="457200" y="1882440"/>
            <a:ext cx="310104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a7d86d"/>
                </a:solidFill>
                <a:latin typeface="Poppins"/>
                <a:ea typeface="Poppins"/>
              </a:rPr>
              <a:t>Workflow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TextShape 2"/>
          <p:cNvSpPr txBox="1"/>
          <p:nvPr/>
        </p:nvSpPr>
        <p:spPr>
          <a:xfrm>
            <a:off x="457200" y="2876400"/>
            <a:ext cx="3101040" cy="186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65617d"/>
                </a:solidFill>
                <a:latin typeface="Muli Light"/>
                <a:ea typeface="Muli Light"/>
              </a:rPr>
              <a:t>Screenshot Workflow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A1431DD7-0BD7-4D65-A313-8F8583045726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561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CustomShape 1"/>
          <p:cNvSpPr/>
          <p:nvPr/>
        </p:nvSpPr>
        <p:spPr>
          <a:xfrm>
            <a:off x="3575160" y="658080"/>
            <a:ext cx="5108400" cy="3976920"/>
          </a:xfrm>
          <a:custGeom>
            <a:avLst/>
            <a:gdLst/>
            <a:ahLst/>
            <a:rect l="l" t="t" r="r" b="b"/>
            <a:pathLst>
              <a:path w="143434" h="111665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2"/>
          <p:cNvSpPr/>
          <p:nvPr/>
        </p:nvSpPr>
        <p:spPr>
          <a:xfrm>
            <a:off x="3789000" y="869400"/>
            <a:ext cx="4680720" cy="29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C75B0B8F-3C7D-4CAB-B392-089BD28D8E6D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544" name="TextShape 4"/>
          <p:cNvSpPr txBox="1"/>
          <p:nvPr/>
        </p:nvSpPr>
        <p:spPr>
          <a:xfrm>
            <a:off x="457200" y="2687760"/>
            <a:ext cx="2541960" cy="148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github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TextShape 5"/>
          <p:cNvSpPr txBox="1"/>
          <p:nvPr/>
        </p:nvSpPr>
        <p:spPr>
          <a:xfrm>
            <a:off x="457200" y="1577520"/>
            <a:ext cx="267192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a7d86d"/>
                </a:solidFill>
                <a:latin typeface="Poppins"/>
                <a:ea typeface="Poppins"/>
              </a:rPr>
              <a:t>Workflow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6" name="" descr=""/>
          <p:cNvPicPr/>
          <p:nvPr/>
        </p:nvPicPr>
        <p:blipFill>
          <a:blip r:embed="rId1"/>
          <a:srcRect l="28204" t="2900" r="1947" b="13553"/>
          <a:stretch/>
        </p:blipFill>
        <p:spPr>
          <a:xfrm rot="21597600">
            <a:off x="3688200" y="870840"/>
            <a:ext cx="4857120" cy="296784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TextShape 1"/>
          <p:cNvSpPr txBox="1"/>
          <p:nvPr/>
        </p:nvSpPr>
        <p:spPr>
          <a:xfrm>
            <a:off x="457200" y="2082240"/>
            <a:ext cx="2392200" cy="2766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65617d"/>
                </a:solidFill>
                <a:latin typeface="Muli Light"/>
                <a:ea typeface="Muli Light"/>
              </a:rPr>
              <a:t>Model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7d86d"/>
              </a:buClr>
              <a:buSzPct val="60000"/>
              <a:buFont typeface="Wingdings" charset="2"/>
              <a:buChar char=""/>
            </a:pPr>
            <a:r>
              <a:rPr b="0" lang="en-US" sz="1600" spc="-1" strike="noStrike">
                <a:solidFill>
                  <a:srgbClr val="65617d"/>
                </a:solidFill>
                <a:latin typeface="Muli Light"/>
                <a:ea typeface="Muli Light"/>
              </a:rPr>
              <a:t>Tools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7d86d"/>
              </a:buClr>
              <a:buSzPct val="60000"/>
              <a:buFont typeface="Wingdings" charset="2"/>
              <a:buChar char=""/>
            </a:pPr>
            <a:r>
              <a:rPr b="0" lang="en-US" sz="1600" spc="-1" strike="noStrike">
                <a:solidFill>
                  <a:srgbClr val="65617d"/>
                </a:solidFill>
                <a:latin typeface="Muli Light"/>
                <a:ea typeface="Muli Light"/>
              </a:rPr>
              <a:t>Arttype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7d86d"/>
              </a:buClr>
              <a:buSzPct val="60000"/>
              <a:buFont typeface="Wingdings" charset="2"/>
              <a:buChar char=""/>
            </a:pPr>
            <a:r>
              <a:rPr b="0" lang="en-US" sz="1600" spc="-1" strike="noStrike">
                <a:solidFill>
                  <a:srgbClr val="65617d"/>
                </a:solidFill>
                <a:latin typeface="Muli Light"/>
                <a:ea typeface="Muli Light"/>
              </a:rPr>
              <a:t>Koleksi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a7d86d"/>
              </a:buClr>
              <a:buSzPct val="60000"/>
              <a:buFont typeface="Wingdings" charset="2"/>
              <a:buChar char=""/>
            </a:pPr>
            <a:r>
              <a:rPr b="0" lang="en-US" sz="1600" spc="-1" strike="noStrike">
                <a:solidFill>
                  <a:srgbClr val="65617d"/>
                </a:solidFill>
                <a:latin typeface="Muli Light"/>
                <a:ea typeface="Muli Light"/>
              </a:rPr>
              <a:t>Signup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TextShape 2"/>
          <p:cNvSpPr txBox="1"/>
          <p:nvPr/>
        </p:nvSpPr>
        <p:spPr>
          <a:xfrm>
            <a:off x="457200" y="1044000"/>
            <a:ext cx="630000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a7d86d"/>
                </a:solidFill>
                <a:latin typeface="Poppins"/>
                <a:ea typeface="Poppins"/>
              </a:rPr>
              <a:t>Models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68EB7C66-863B-458C-9916-638D4E74EBFD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561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3268440" y="851400"/>
            <a:ext cx="2598120" cy="34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5BBBEDCF-EEEF-4496-AED8-56252DBF4767}" type="slidenum">
              <a:rPr b="0" lang="en-US" sz="1300" spc="-1" strike="noStrike">
                <a:solidFill>
                  <a:srgbClr val="a7d86d"/>
                </a:solidFill>
                <a:latin typeface="Poppins Light"/>
                <a:ea typeface="Poppins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grpSp>
        <p:nvGrpSpPr>
          <p:cNvPr id="552" name="Group 3"/>
          <p:cNvGrpSpPr/>
          <p:nvPr/>
        </p:nvGrpSpPr>
        <p:grpSpPr>
          <a:xfrm>
            <a:off x="3203640" y="465840"/>
            <a:ext cx="2736000" cy="4222080"/>
            <a:chOff x="3203640" y="465840"/>
            <a:chExt cx="2736000" cy="4222080"/>
          </a:xfrm>
        </p:grpSpPr>
        <p:sp>
          <p:nvSpPr>
            <p:cNvPr id="553" name="CustomShape 4"/>
            <p:cNvSpPr/>
            <p:nvPr/>
          </p:nvSpPr>
          <p:spPr>
            <a:xfrm>
              <a:off x="3203640" y="465840"/>
              <a:ext cx="2736000" cy="4222080"/>
            </a:xfrm>
            <a:custGeom>
              <a:avLst/>
              <a:gdLst/>
              <a:ahLst/>
              <a:rect l="l" t="t" r="r" b="b"/>
              <a:pathLst>
                <a:path w="135802" h="20955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CustomShape 5"/>
            <p:cNvSpPr/>
            <p:nvPr/>
          </p:nvSpPr>
          <p:spPr>
            <a:xfrm>
              <a:off x="4460400" y="4422600"/>
              <a:ext cx="224640" cy="144720"/>
            </a:xfrm>
            <a:custGeom>
              <a:avLst/>
              <a:gdLst/>
              <a:ahLst/>
              <a:rect l="l" t="t" r="r" b="b"/>
              <a:pathLst>
                <a:path w="11167" h="7196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CustomShape 6"/>
            <p:cNvSpPr/>
            <p:nvPr/>
          </p:nvSpPr>
          <p:spPr>
            <a:xfrm>
              <a:off x="4443480" y="633600"/>
              <a:ext cx="43560" cy="43560"/>
            </a:xfrm>
            <a:custGeom>
              <a:avLst/>
              <a:gdLst/>
              <a:ahLst/>
              <a:rect l="l" t="t" r="r" b="b"/>
              <a:pathLst>
                <a:path w="2175" h="2174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CustomShape 7"/>
            <p:cNvSpPr/>
            <p:nvPr/>
          </p:nvSpPr>
          <p:spPr>
            <a:xfrm>
              <a:off x="4532760" y="615600"/>
              <a:ext cx="79560" cy="79560"/>
            </a:xfrm>
            <a:custGeom>
              <a:avLst/>
              <a:gdLst/>
              <a:ahLst/>
              <a:rect l="l" t="t" r="r" b="b"/>
              <a:pathLst>
                <a:path w="3973" h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57" name="TextShape 8"/>
          <p:cNvSpPr txBox="1"/>
          <p:nvPr/>
        </p:nvSpPr>
        <p:spPr>
          <a:xfrm>
            <a:off x="457200" y="1577520"/>
            <a:ext cx="25419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a7d86d"/>
                </a:solidFill>
                <a:latin typeface="Poppins"/>
                <a:ea typeface="Poppins"/>
              </a:rPr>
              <a:t>Models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8" name="" descr=""/>
          <p:cNvPicPr/>
          <p:nvPr/>
        </p:nvPicPr>
        <p:blipFill>
          <a:blip r:embed="rId1"/>
          <a:stretch/>
        </p:blipFill>
        <p:spPr>
          <a:xfrm>
            <a:off x="3291840" y="851400"/>
            <a:ext cx="2560320" cy="34570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2019-02-15T13:34:35Z</dcterms:modified>
  <cp:revision>18</cp:revision>
  <dc:subject/>
  <dc:title/>
</cp:coreProperties>
</file>