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26" y="29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EFC-492D-4348-A604-454682B91340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4B68-F4E5-4198-8A5A-659A85F0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6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EFC-492D-4348-A604-454682B91340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4B68-F4E5-4198-8A5A-659A85F0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1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EFC-492D-4348-A604-454682B91340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4B68-F4E5-4198-8A5A-659A85F0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5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EFC-492D-4348-A604-454682B91340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4B68-F4E5-4198-8A5A-659A85F0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7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EFC-492D-4348-A604-454682B91340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4B68-F4E5-4198-8A5A-659A85F0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EFC-492D-4348-A604-454682B91340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4B68-F4E5-4198-8A5A-659A85F0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0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EFC-492D-4348-A604-454682B91340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4B68-F4E5-4198-8A5A-659A85F0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1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EFC-492D-4348-A604-454682B91340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4B68-F4E5-4198-8A5A-659A85F0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EFC-492D-4348-A604-454682B91340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4B68-F4E5-4198-8A5A-659A85F0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7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EFC-492D-4348-A604-454682B91340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4B68-F4E5-4198-8A5A-659A85F0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9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EFC-492D-4348-A604-454682B91340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4B68-F4E5-4198-8A5A-659A85F0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9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7EFC-492D-4348-A604-454682B91340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4B68-F4E5-4198-8A5A-659A85F0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5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67" y="2234565"/>
            <a:ext cx="9373665" cy="25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509" y="6547077"/>
            <a:ext cx="1420491" cy="3109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50" y="-381000"/>
            <a:ext cx="123063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509" y="6547077"/>
            <a:ext cx="1420491" cy="310923"/>
          </a:xfrm>
          <a:prstGeom prst="rect">
            <a:avLst/>
          </a:prstGeom>
        </p:spPr>
      </p:pic>
      <p:sp>
        <p:nvSpPr>
          <p:cNvPr id="4" name="Google Shape;223;p30"/>
          <p:cNvSpPr txBox="1">
            <a:spLocks/>
          </p:cNvSpPr>
          <p:nvPr/>
        </p:nvSpPr>
        <p:spPr>
          <a:xfrm>
            <a:off x="369122" y="425408"/>
            <a:ext cx="10218510" cy="5265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 smtClean="0">
                <a:latin typeface="poppins" panose="020B0600000101010101" charset="0"/>
                <a:cs typeface="poppins" panose="020B0600000101010101" charset="0"/>
              </a:rPr>
              <a:t>05. </a:t>
            </a:r>
            <a:r>
              <a:rPr lang="ko-KR" altLang="en-US" sz="2800" b="1" dirty="0" smtClean="0">
                <a:latin typeface="poppins" panose="020B0600000101010101" charset="0"/>
                <a:cs typeface="poppins" panose="020B0600000101010101" charset="0"/>
              </a:rPr>
              <a:t>향후 계획 및 개선 사항</a:t>
            </a:r>
            <a:endParaRPr lang="en-US" sz="2800" b="1" dirty="0">
              <a:latin typeface="poppins" panose="020B0600000101010101" charset="0"/>
              <a:cs typeface="poppins" panose="020B0600000101010101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99" y="1708187"/>
            <a:ext cx="9085146" cy="42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509" y="6547077"/>
            <a:ext cx="1420491" cy="310923"/>
          </a:xfrm>
          <a:prstGeom prst="rect">
            <a:avLst/>
          </a:prstGeom>
        </p:spPr>
      </p:pic>
      <p:sp>
        <p:nvSpPr>
          <p:cNvPr id="4" name="Google Shape;223;p30"/>
          <p:cNvSpPr txBox="1">
            <a:spLocks/>
          </p:cNvSpPr>
          <p:nvPr/>
        </p:nvSpPr>
        <p:spPr>
          <a:xfrm>
            <a:off x="369122" y="425408"/>
            <a:ext cx="1895613" cy="52089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 smtClean="0">
                <a:latin typeface="poppins" panose="020B0600000101010101" charset="0"/>
                <a:cs typeface="poppins" panose="020B0600000101010101" charset="0"/>
              </a:rPr>
              <a:t>06. Q&amp;A</a:t>
            </a:r>
            <a:endParaRPr lang="en-US" sz="2800" b="1" dirty="0">
              <a:latin typeface="poppins" panose="020B0600000101010101" charset="0"/>
              <a:cs typeface="poppins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509" y="6547077"/>
            <a:ext cx="1420491" cy="310923"/>
          </a:xfrm>
          <a:prstGeom prst="rect">
            <a:avLst/>
          </a:prstGeom>
        </p:spPr>
      </p:pic>
      <p:sp>
        <p:nvSpPr>
          <p:cNvPr id="6" name="Google Shape;223;p30"/>
          <p:cNvSpPr txBox="1">
            <a:spLocks/>
          </p:cNvSpPr>
          <p:nvPr/>
        </p:nvSpPr>
        <p:spPr>
          <a:xfrm>
            <a:off x="3336542" y="2918273"/>
            <a:ext cx="6062641" cy="14836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6600" b="1" dirty="0" smtClean="0">
                <a:solidFill>
                  <a:srgbClr val="557F6E"/>
                </a:solidFill>
                <a:latin typeface="poppins" panose="020B0600000101010101" charset="0"/>
                <a:cs typeface="poppins" panose="020B0600000101010101" charset="0"/>
              </a:rPr>
              <a:t>THANK YOU</a:t>
            </a:r>
            <a:endParaRPr lang="en-US" sz="6600" b="1" dirty="0">
              <a:solidFill>
                <a:srgbClr val="557F6E"/>
              </a:solidFill>
              <a:latin typeface="poppins" panose="020B0600000101010101" charset="0"/>
              <a:cs typeface="poppins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7036" t="20044" r="13947" b="24890"/>
          <a:stretch/>
        </p:blipFill>
        <p:spPr>
          <a:xfrm>
            <a:off x="10534650" y="6491352"/>
            <a:ext cx="1417320" cy="313012"/>
          </a:xfrm>
          <a:prstGeom prst="rect">
            <a:avLst/>
          </a:prstGeom>
        </p:spPr>
      </p:pic>
      <p:sp>
        <p:nvSpPr>
          <p:cNvPr id="32" name="Google Shape;223;p30"/>
          <p:cNvSpPr txBox="1">
            <a:spLocks/>
          </p:cNvSpPr>
          <p:nvPr/>
        </p:nvSpPr>
        <p:spPr>
          <a:xfrm>
            <a:off x="986745" y="727966"/>
            <a:ext cx="10218510" cy="5265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 smtClean="0">
                <a:latin typeface="poppins" panose="020B0600000101010101" charset="0"/>
                <a:cs typeface="poppins" panose="020B0600000101010101" charset="0"/>
              </a:rPr>
              <a:t>TABLE OF CONTENTS</a:t>
            </a:r>
            <a:endParaRPr lang="en-US" sz="2800" b="1" dirty="0">
              <a:latin typeface="poppins" panose="020B0600000101010101" charset="0"/>
              <a:cs typeface="poppins" panose="020B0600000101010101" charset="0"/>
            </a:endParaRPr>
          </a:p>
        </p:txBody>
      </p:sp>
      <p:sp>
        <p:nvSpPr>
          <p:cNvPr id="34" name="Google Shape;224;p30"/>
          <p:cNvSpPr txBox="1">
            <a:spLocks/>
          </p:cNvSpPr>
          <p:nvPr/>
        </p:nvSpPr>
        <p:spPr>
          <a:xfrm>
            <a:off x="1684897" y="2215882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oppins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557F6E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01</a:t>
            </a:r>
            <a:endParaRPr kumimoji="0" lang="en" sz="3000" b="1" i="0" u="none" strike="noStrike" kern="0" cap="none" spc="0" normalizeH="0" baseline="0" noProof="0" dirty="0">
              <a:ln>
                <a:noFill/>
              </a:ln>
              <a:solidFill>
                <a:srgbClr val="557F6E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35" name="Google Shape;225;p30"/>
          <p:cNvSpPr txBox="1">
            <a:spLocks/>
          </p:cNvSpPr>
          <p:nvPr/>
        </p:nvSpPr>
        <p:spPr>
          <a:xfrm>
            <a:off x="1684897" y="4166918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oppins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557F6E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04</a:t>
            </a:r>
            <a:endParaRPr kumimoji="0" lang="en" sz="3000" b="1" i="0" u="none" strike="noStrike" kern="0" cap="none" spc="0" normalizeH="0" baseline="0" noProof="0" dirty="0">
              <a:ln>
                <a:noFill/>
              </a:ln>
              <a:solidFill>
                <a:srgbClr val="557F6E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36" name="Google Shape;226;p30"/>
          <p:cNvSpPr txBox="1">
            <a:spLocks/>
          </p:cNvSpPr>
          <p:nvPr/>
        </p:nvSpPr>
        <p:spPr>
          <a:xfrm>
            <a:off x="4815134" y="2166980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oppins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557F6E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02</a:t>
            </a:r>
            <a:endParaRPr kumimoji="0" lang="en" sz="3000" b="1" i="0" u="none" strike="noStrike" kern="0" cap="none" spc="0" normalizeH="0" baseline="0" noProof="0" dirty="0">
              <a:ln>
                <a:noFill/>
              </a:ln>
              <a:solidFill>
                <a:srgbClr val="557F6E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37" name="Google Shape;227;p30"/>
          <p:cNvSpPr txBox="1">
            <a:spLocks/>
          </p:cNvSpPr>
          <p:nvPr/>
        </p:nvSpPr>
        <p:spPr>
          <a:xfrm>
            <a:off x="4815134" y="4118016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oppins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smtClean="0">
                <a:ln>
                  <a:noFill/>
                </a:ln>
                <a:solidFill>
                  <a:srgbClr val="557F6E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05</a:t>
            </a:r>
            <a:endParaRPr kumimoji="0" lang="en" sz="3000" b="1" i="0" u="none" strike="noStrike" kern="0" cap="none" spc="0" normalizeH="0" baseline="0" noProof="0">
              <a:ln>
                <a:noFill/>
              </a:ln>
              <a:solidFill>
                <a:srgbClr val="557F6E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38" name="Google Shape;228;p30"/>
          <p:cNvSpPr txBox="1">
            <a:spLocks/>
          </p:cNvSpPr>
          <p:nvPr/>
        </p:nvSpPr>
        <p:spPr>
          <a:xfrm>
            <a:off x="8385354" y="2166980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oppins"/>
              <a:buNone/>
              <a:tabLst/>
              <a:defRPr/>
            </a:pPr>
            <a:r>
              <a:rPr lang="en" kern="0" noProof="0" dirty="0" smtClean="0">
                <a:solidFill>
                  <a:srgbClr val="557F6E"/>
                </a:solidFill>
              </a:rPr>
              <a:t>03</a:t>
            </a:r>
            <a:endParaRPr kumimoji="0" lang="en" sz="3000" b="1" i="0" u="none" strike="noStrike" kern="0" cap="none" spc="0" normalizeH="0" baseline="0" noProof="0" dirty="0">
              <a:ln>
                <a:noFill/>
              </a:ln>
              <a:solidFill>
                <a:srgbClr val="557F6E"/>
              </a:solidFill>
              <a:effectLst/>
              <a:uLnTx/>
              <a:uFillTx/>
              <a:sym typeface="Poppins"/>
            </a:endParaRPr>
          </a:p>
        </p:txBody>
      </p:sp>
      <p:sp>
        <p:nvSpPr>
          <p:cNvPr id="39" name="Google Shape;229;p30"/>
          <p:cNvSpPr txBox="1">
            <a:spLocks/>
          </p:cNvSpPr>
          <p:nvPr/>
        </p:nvSpPr>
        <p:spPr>
          <a:xfrm>
            <a:off x="8385354" y="4118016"/>
            <a:ext cx="7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oppins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smtClean="0">
                <a:ln>
                  <a:noFill/>
                </a:ln>
                <a:solidFill>
                  <a:srgbClr val="557F6E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06</a:t>
            </a:r>
            <a:endParaRPr kumimoji="0" lang="en" sz="3000" b="1" i="0" u="none" strike="noStrike" kern="0" cap="none" spc="0" normalizeH="0" baseline="0" noProof="0">
              <a:ln>
                <a:noFill/>
              </a:ln>
              <a:solidFill>
                <a:srgbClr val="557F6E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40" name="Google Shape;230;p30"/>
          <p:cNvSpPr txBox="1">
            <a:spLocks/>
          </p:cNvSpPr>
          <p:nvPr/>
        </p:nvSpPr>
        <p:spPr>
          <a:xfrm>
            <a:off x="1684897" y="2614580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Poppins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소개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41" name="Google Shape;231;p30"/>
          <p:cNvSpPr txBox="1">
            <a:spLocks/>
          </p:cNvSpPr>
          <p:nvPr/>
        </p:nvSpPr>
        <p:spPr>
          <a:xfrm>
            <a:off x="4834445" y="2565678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Poppins"/>
              <a:buNone/>
              <a:tabLst/>
              <a:defRPr/>
            </a:pPr>
            <a:r>
              <a:rPr lang="ko-KR" altLang="en-US" kern="0" noProof="0" dirty="0" smtClean="0">
                <a:solidFill>
                  <a:srgbClr val="191919"/>
                </a:solidFill>
              </a:rPr>
              <a:t>기획 배경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42" name="Google Shape;232;p30"/>
          <p:cNvSpPr txBox="1">
            <a:spLocks/>
          </p:cNvSpPr>
          <p:nvPr/>
        </p:nvSpPr>
        <p:spPr>
          <a:xfrm>
            <a:off x="8385354" y="2565678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Poppins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기획 내용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43" name="Google Shape;233;p30"/>
          <p:cNvSpPr txBox="1">
            <a:spLocks/>
          </p:cNvSpPr>
          <p:nvPr/>
        </p:nvSpPr>
        <p:spPr>
          <a:xfrm>
            <a:off x="1684897" y="4565679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Poppins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구현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44" name="Google Shape;234;p30"/>
          <p:cNvSpPr txBox="1">
            <a:spLocks/>
          </p:cNvSpPr>
          <p:nvPr/>
        </p:nvSpPr>
        <p:spPr>
          <a:xfrm>
            <a:off x="4815135" y="4516777"/>
            <a:ext cx="2925363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Poppins"/>
              <a:buNone/>
              <a:tabLst/>
              <a:defRPr/>
            </a:pPr>
            <a:r>
              <a:rPr lang="ko-KR" altLang="en-US" kern="0" dirty="0" smtClean="0">
                <a:solidFill>
                  <a:srgbClr val="191919"/>
                </a:solidFill>
              </a:rPr>
              <a:t>향후 계획 및 개선 사항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45" name="Google Shape;235;p30"/>
          <p:cNvSpPr txBox="1">
            <a:spLocks/>
          </p:cNvSpPr>
          <p:nvPr/>
        </p:nvSpPr>
        <p:spPr>
          <a:xfrm>
            <a:off x="8385354" y="4516777"/>
            <a:ext cx="240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Poppin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Q&amp;A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4960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3;p30"/>
          <p:cNvSpPr txBox="1">
            <a:spLocks/>
          </p:cNvSpPr>
          <p:nvPr/>
        </p:nvSpPr>
        <p:spPr>
          <a:xfrm>
            <a:off x="390388" y="414775"/>
            <a:ext cx="10218510" cy="5265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 smtClean="0">
                <a:latin typeface="poppins" panose="020B0600000101010101" charset="0"/>
                <a:cs typeface="poppins" panose="020B0600000101010101" charset="0"/>
              </a:rPr>
              <a:t>01. </a:t>
            </a:r>
            <a:r>
              <a:rPr lang="ko-KR" altLang="en-US" sz="2800" b="1" dirty="0" smtClean="0">
                <a:latin typeface="poppins" panose="020B0600000101010101" charset="0"/>
                <a:cs typeface="poppins" panose="020B0600000101010101" charset="0"/>
              </a:rPr>
              <a:t>소개</a:t>
            </a:r>
            <a:endParaRPr lang="en-US" sz="2800" b="1" dirty="0">
              <a:latin typeface="poppins" panose="020B0600000101010101" charset="0"/>
              <a:cs typeface="poppins" panose="020B0600000101010101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373" y="6547077"/>
            <a:ext cx="1420491" cy="31092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6" y="1089395"/>
            <a:ext cx="5923308" cy="370589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439" y="1089394"/>
            <a:ext cx="5922425" cy="484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3;p30"/>
          <p:cNvSpPr txBox="1">
            <a:spLocks/>
          </p:cNvSpPr>
          <p:nvPr/>
        </p:nvSpPr>
        <p:spPr>
          <a:xfrm>
            <a:off x="369122" y="425408"/>
            <a:ext cx="10218510" cy="5265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 smtClean="0">
                <a:latin typeface="poppins" panose="020B0600000101010101" charset="0"/>
                <a:cs typeface="poppins" panose="020B0600000101010101" charset="0"/>
              </a:rPr>
              <a:t>02. </a:t>
            </a:r>
            <a:r>
              <a:rPr lang="ko-KR" altLang="en-US" sz="2800" b="1" dirty="0" smtClean="0">
                <a:latin typeface="poppins" panose="020B0600000101010101" charset="0"/>
                <a:cs typeface="poppins" panose="020B0600000101010101" charset="0"/>
              </a:rPr>
              <a:t>기획 배경</a:t>
            </a:r>
            <a:endParaRPr lang="en-US" sz="2800" b="1" dirty="0">
              <a:latin typeface="poppins" panose="020B0600000101010101" charset="0"/>
              <a:cs typeface="poppins" panose="020B0600000101010101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34934" y="1414128"/>
            <a:ext cx="10848217" cy="4693320"/>
            <a:chOff x="1779703" y="2512530"/>
            <a:chExt cx="7704053" cy="2178344"/>
          </a:xfrm>
        </p:grpSpPr>
        <p:sp>
          <p:nvSpPr>
            <p:cNvPr id="15" name="Google Shape;247;p32"/>
            <p:cNvSpPr txBox="1">
              <a:spLocks/>
            </p:cNvSpPr>
            <p:nvPr/>
          </p:nvSpPr>
          <p:spPr>
            <a:xfrm>
              <a:off x="1779703" y="2512530"/>
              <a:ext cx="2531100" cy="8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0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400"/>
                <a:buFont typeface="Poppins"/>
                <a:buNone/>
                <a:tabLst/>
                <a:defRPr/>
              </a:pPr>
              <a:r>
                <a:rPr kumimoji="0" lang="ko-KR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HY중고딕" panose="02030600000101010101" pitchFamily="18" charset="-127"/>
                  <a:ea typeface="HY중고딕" panose="02030600000101010101" pitchFamily="18" charset="-127"/>
                  <a:sym typeface="Poppins"/>
                </a:rPr>
                <a:t>동기 부여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sym typeface="Poppins"/>
              </a:endParaRPr>
            </a:p>
          </p:txBody>
        </p:sp>
        <p:sp>
          <p:nvSpPr>
            <p:cNvPr id="16" name="Google Shape;248;p32"/>
            <p:cNvSpPr txBox="1">
              <a:spLocks/>
            </p:cNvSpPr>
            <p:nvPr/>
          </p:nvSpPr>
          <p:spPr>
            <a:xfrm>
              <a:off x="4366187" y="2512530"/>
              <a:ext cx="2531100" cy="8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0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400"/>
                <a:buFont typeface="Poppins"/>
                <a:buNone/>
                <a:tabLst/>
                <a:defRPr/>
              </a:pPr>
              <a:r>
                <a:rPr kumimoji="0" lang="ko-KR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HY중고딕" panose="02030600000101010101" pitchFamily="18" charset="-127"/>
                  <a:ea typeface="HY중고딕" panose="02030600000101010101" pitchFamily="18" charset="-127"/>
                  <a:sym typeface="Poppins"/>
                </a:rPr>
                <a:t>혼자서도 가능한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sym typeface="Poppins"/>
              </a:endParaRPr>
            </a:p>
          </p:txBody>
        </p:sp>
        <p:sp>
          <p:nvSpPr>
            <p:cNvPr id="17" name="Google Shape;249;p32"/>
            <p:cNvSpPr txBox="1">
              <a:spLocks/>
            </p:cNvSpPr>
            <p:nvPr/>
          </p:nvSpPr>
          <p:spPr>
            <a:xfrm>
              <a:off x="2067024" y="3457575"/>
              <a:ext cx="2222105" cy="1174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Poppins"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sym typeface="Poppins"/>
                </a:rPr>
                <a:t>운동</a:t>
              </a:r>
              <a:r>
                <a:rPr kumimoji="0" lang="ko-KR" altLang="en-US" b="0" i="0" u="none" strike="noStrike" kern="0" cap="none" spc="0" normalizeH="0" noProof="0" dirty="0" smtClean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sym typeface="Poppins"/>
                </a:rPr>
                <a:t> 인증 </a:t>
              </a:r>
              <a:r>
                <a:rPr kumimoji="0" lang="ko-KR" altLang="en-US" b="0" i="0" u="none" strike="noStrike" kern="0" cap="none" spc="0" normalizeH="0" noProof="0" dirty="0" err="1" smtClean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sym typeface="Poppins"/>
                </a:rPr>
                <a:t>게시글을</a:t>
              </a:r>
              <a:r>
                <a:rPr kumimoji="0" lang="ko-KR" altLang="en-US" b="0" i="0" u="none" strike="noStrike" kern="0" cap="none" spc="0" normalizeH="0" noProof="0" dirty="0" smtClean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sym typeface="Poppins"/>
                </a:rPr>
                <a:t> 올려 점수를 받는 형식으로</a:t>
              </a:r>
              <a:r>
                <a:rPr kumimoji="0" lang="en-US" altLang="ko-KR" b="0" i="0" u="none" strike="noStrike" kern="0" cap="none" spc="0" normalizeH="0" noProof="0" dirty="0" smtClean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sym typeface="Poppins"/>
                </a:rPr>
                <a:t>, </a:t>
              </a:r>
              <a:r>
                <a:rPr lang="ko-KR" altLang="en-US" kern="0" dirty="0" smtClean="0">
                  <a:solidFill>
                    <a:srgbClr val="191919"/>
                  </a:solidFill>
                </a:rPr>
                <a:t>점수에 따른 등급 부여로 의지박약인 사람들에게 운동에 대한 동기 부여를 해준다</a:t>
              </a:r>
              <a:r>
                <a:rPr lang="en-US" altLang="ko-KR" kern="0" dirty="0" smtClean="0">
                  <a:solidFill>
                    <a:srgbClr val="191919"/>
                  </a:solidFill>
                </a:rPr>
                <a:t>.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sym typeface="Poppins"/>
              </a:endParaRPr>
            </a:p>
          </p:txBody>
        </p:sp>
        <p:sp>
          <p:nvSpPr>
            <p:cNvPr id="18" name="Google Shape;250;p32"/>
            <p:cNvSpPr txBox="1">
              <a:spLocks/>
            </p:cNvSpPr>
            <p:nvPr/>
          </p:nvSpPr>
          <p:spPr>
            <a:xfrm>
              <a:off x="4530746" y="3457575"/>
              <a:ext cx="2391706" cy="123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Poppins"/>
                <a:buNone/>
                <a:tabLst/>
                <a:defRPr/>
              </a:pPr>
              <a:r>
                <a:rPr lang="ko-KR" altLang="en-US" kern="0" noProof="0" dirty="0" smtClean="0">
                  <a:solidFill>
                    <a:srgbClr val="191919"/>
                  </a:solidFill>
                </a:rPr>
                <a:t>혼자서 </a:t>
              </a:r>
              <a:r>
                <a:rPr lang="ko-KR" altLang="en-US" kern="0" dirty="0" smtClean="0">
                  <a:solidFill>
                    <a:srgbClr val="191919"/>
                  </a:solidFill>
                </a:rPr>
                <a:t>운동을 시작하기 어려워하는 사람에게 가이드 영상을 제공하여</a:t>
              </a:r>
              <a:r>
                <a:rPr lang="en-US" altLang="ko-KR" kern="0" dirty="0" smtClean="0">
                  <a:solidFill>
                    <a:srgbClr val="191919"/>
                  </a:solidFill>
                </a:rPr>
                <a:t>, </a:t>
              </a:r>
              <a:r>
                <a:rPr lang="ko-KR" altLang="en-US" kern="0" dirty="0" smtClean="0">
                  <a:solidFill>
                    <a:srgbClr val="191919"/>
                  </a:solidFill>
                </a:rPr>
                <a:t>운동 진입 장벽을 낮춰준다</a:t>
              </a:r>
              <a:r>
                <a:rPr lang="en-US" altLang="ko-KR" kern="0" dirty="0" smtClean="0">
                  <a:solidFill>
                    <a:srgbClr val="191919"/>
                  </a:solidFill>
                </a:rPr>
                <a:t>.</a:t>
              </a:r>
              <a:endParaRPr lang="en-US" altLang="ko-KR" kern="0" dirty="0">
                <a:solidFill>
                  <a:srgbClr val="191919"/>
                </a:solidFill>
              </a:endParaRPr>
            </a:p>
          </p:txBody>
        </p:sp>
        <p:sp>
          <p:nvSpPr>
            <p:cNvPr id="19" name="Google Shape;251;p32"/>
            <p:cNvSpPr txBox="1">
              <a:spLocks/>
            </p:cNvSpPr>
            <p:nvPr/>
          </p:nvSpPr>
          <p:spPr>
            <a:xfrm>
              <a:off x="7284888" y="3459404"/>
              <a:ext cx="2168663" cy="1231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200"/>
                <a:buFont typeface="Poppins"/>
                <a:buNone/>
                <a:defRPr sz="12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Poppins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Only </a:t>
              </a: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운동을 좋아하는 사람들을 위한</a:t>
              </a:r>
              <a:r>
                <a:rPr kumimoji="0" lang="en-US" altLang="ko-KR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,</a:t>
              </a:r>
              <a:r>
                <a:rPr kumimoji="0" lang="en-US" altLang="ko-KR" b="0" i="0" u="none" strike="noStrike" kern="0" cap="none" spc="0" normalizeH="0" noProof="0" dirty="0" smtClean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 </a:t>
              </a:r>
              <a:r>
                <a:rPr kumimoji="0" lang="ko-KR" altLang="en-US" b="0" i="0" u="none" strike="noStrike" kern="0" cap="none" spc="0" normalizeH="0" noProof="0" dirty="0" smtClean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효율성을 극대화한 커뮤니티</a:t>
              </a:r>
              <a:r>
                <a:rPr kumimoji="0" lang="en-US" altLang="ko-KR" b="0" i="0" u="none" strike="noStrike" kern="0" cap="none" spc="0" normalizeH="0" noProof="0" dirty="0" smtClean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!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20" name="Google Shape;252;p32"/>
            <p:cNvSpPr txBox="1">
              <a:spLocks/>
            </p:cNvSpPr>
            <p:nvPr/>
          </p:nvSpPr>
          <p:spPr>
            <a:xfrm>
              <a:off x="6952656" y="2512530"/>
              <a:ext cx="2531100" cy="8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0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Poppins"/>
                <a:buNone/>
                <a:defRPr sz="2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2400"/>
                <a:buFont typeface="Poppins"/>
                <a:buNone/>
                <a:tabLst/>
                <a:defRPr/>
              </a:pPr>
              <a:r>
                <a:rPr lang="ko-KR" altLang="en-US" b="1" kern="0" dirty="0" err="1" smtClean="0">
                  <a:solidFill>
                    <a:srgbClr val="19191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운동인들의</a:t>
              </a:r>
              <a:r>
                <a:rPr lang="ko-KR" altLang="en-US" b="1" kern="0" dirty="0" smtClean="0">
                  <a:solidFill>
                    <a:srgbClr val="19191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커뮤니티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sym typeface="Poppins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373" y="6547077"/>
            <a:ext cx="1420491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3;p30"/>
          <p:cNvSpPr txBox="1">
            <a:spLocks/>
          </p:cNvSpPr>
          <p:nvPr/>
        </p:nvSpPr>
        <p:spPr>
          <a:xfrm>
            <a:off x="347860" y="427853"/>
            <a:ext cx="10218510" cy="5265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 smtClean="0">
                <a:latin typeface="poppins" panose="020B0600000101010101" charset="0"/>
                <a:cs typeface="poppins" panose="020B0600000101010101" charset="0"/>
              </a:rPr>
              <a:t>03. </a:t>
            </a:r>
            <a:r>
              <a:rPr lang="ko-KR" altLang="en-US" sz="2800" b="1" dirty="0" smtClean="0">
                <a:latin typeface="poppins" panose="020B0600000101010101" charset="0"/>
                <a:cs typeface="poppins" panose="020B0600000101010101" charset="0"/>
              </a:rPr>
              <a:t>기획 내용</a:t>
            </a:r>
            <a:endParaRPr lang="en-US" sz="2800" b="1" dirty="0">
              <a:latin typeface="poppins" panose="020B0600000101010101" charset="0"/>
              <a:cs typeface="poppins" panose="020B0600000101010101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891" y="287080"/>
            <a:ext cx="5204030" cy="29197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379" y="3098615"/>
            <a:ext cx="4361894" cy="34616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509" y="6547077"/>
            <a:ext cx="1420491" cy="3109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59" y="1050526"/>
            <a:ext cx="6353031" cy="56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33"/>
            <a:ext cx="5286375" cy="73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91" y="977129"/>
            <a:ext cx="6141079" cy="49037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179" y="220733"/>
            <a:ext cx="4667694" cy="26500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556" y="1992009"/>
            <a:ext cx="2274688" cy="15498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3466" y="2887660"/>
            <a:ext cx="2011436" cy="17283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466" y="4616005"/>
            <a:ext cx="2233723" cy="22411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2528" y="5880871"/>
            <a:ext cx="3350094" cy="91812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0522" y="3625032"/>
            <a:ext cx="1654106" cy="198194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71509" y="6547077"/>
            <a:ext cx="1420491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509" y="6547077"/>
            <a:ext cx="1420491" cy="3109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4" y="294278"/>
            <a:ext cx="6210300" cy="3781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298" y="3296440"/>
            <a:ext cx="6673702" cy="29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9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981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49367"/>
            <a:ext cx="6096000" cy="1237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6998"/>
            <a:ext cx="6096000" cy="35710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07827"/>
            <a:ext cx="6096000" cy="16132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98" y="10632"/>
            <a:ext cx="1309575" cy="4274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9483" y="3821035"/>
            <a:ext cx="6072517" cy="2469436"/>
          </a:xfrm>
          <a:prstGeom prst="rect">
            <a:avLst/>
          </a:prstGeom>
        </p:spPr>
      </p:pic>
      <p:sp>
        <p:nvSpPr>
          <p:cNvPr id="8" name="Google Shape;223;p30"/>
          <p:cNvSpPr txBox="1">
            <a:spLocks/>
          </p:cNvSpPr>
          <p:nvPr/>
        </p:nvSpPr>
        <p:spPr>
          <a:xfrm>
            <a:off x="0" y="10632"/>
            <a:ext cx="2665594" cy="51589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600" b="1" dirty="0" smtClean="0">
                <a:solidFill>
                  <a:schemeClr val="bg1"/>
                </a:solidFill>
                <a:latin typeface="poppins" panose="020B0600000101010101" charset="0"/>
                <a:cs typeface="poppins" panose="020B0600000101010101" charset="0"/>
              </a:rPr>
              <a:t>04. </a:t>
            </a:r>
            <a:r>
              <a:rPr lang="ko-KR" altLang="en-US" sz="2600" b="1" dirty="0" smtClean="0">
                <a:solidFill>
                  <a:schemeClr val="bg1"/>
                </a:solidFill>
                <a:latin typeface="poppins" panose="020B0600000101010101" charset="0"/>
                <a:cs typeface="poppins" panose="020B0600000101010101" charset="0"/>
              </a:rPr>
              <a:t>구현</a:t>
            </a:r>
            <a:endParaRPr lang="en-US" sz="2600" b="1" dirty="0">
              <a:solidFill>
                <a:schemeClr val="bg1"/>
              </a:solidFill>
              <a:latin typeface="poppins" panose="020B0600000101010101" charset="0"/>
              <a:cs typeface="poppins" panose="020B0600000101010101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1509" y="6547077"/>
            <a:ext cx="1420491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6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509" y="6547077"/>
            <a:ext cx="1420491" cy="3109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8" y="-371475"/>
            <a:ext cx="12220575" cy="76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97</Words>
  <Application>Microsoft Office PowerPoint</Application>
  <PresentationFormat>와이드스크린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HY중고딕</vt:lpstr>
      <vt:lpstr>Poppins</vt:lpstr>
      <vt:lpstr>Poppins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12</cp:revision>
  <dcterms:created xsi:type="dcterms:W3CDTF">2023-11-24T01:35:17Z</dcterms:created>
  <dcterms:modified xsi:type="dcterms:W3CDTF">2023-11-24T03:18:03Z</dcterms:modified>
</cp:coreProperties>
</file>