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A16FC-D3CC-4375-9B5B-541E6162F1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D12E4F-4D2D-4C9B-86AD-8C9CEDF5A220}">
      <dgm:prSet phldrT="[Text]"/>
      <dgm:spPr/>
      <dgm:t>
        <a:bodyPr/>
        <a:lstStyle/>
        <a:p>
          <a:r>
            <a:rPr lang="en-GB"/>
            <a:t>Request</a:t>
          </a:r>
        </a:p>
      </dgm:t>
    </dgm:pt>
    <dgm:pt modelId="{E0E83FB9-1AE0-4C99-9D9E-CEFE4BB238D0}" type="parTrans" cxnId="{250CE62B-754D-432A-A4D0-11299A3D0619}">
      <dgm:prSet/>
      <dgm:spPr/>
      <dgm:t>
        <a:bodyPr/>
        <a:lstStyle/>
        <a:p>
          <a:endParaRPr lang="en-GB"/>
        </a:p>
      </dgm:t>
    </dgm:pt>
    <dgm:pt modelId="{B8C04CA1-EB8D-4B8B-A28B-167F3C1CC6DB}" type="sibTrans" cxnId="{250CE62B-754D-432A-A4D0-11299A3D0619}">
      <dgm:prSet/>
      <dgm:spPr/>
      <dgm:t>
        <a:bodyPr/>
        <a:lstStyle/>
        <a:p>
          <a:endParaRPr lang="en-GB"/>
        </a:p>
      </dgm:t>
    </dgm:pt>
    <dgm:pt modelId="{F3505DB9-1979-4B2E-A5DD-A3C2B04D406C}">
      <dgm:prSet phldrT="[Text]"/>
      <dgm:spPr/>
      <dgm:t>
        <a:bodyPr/>
        <a:lstStyle/>
        <a:p>
          <a:r>
            <a:rPr lang="en-GB" dirty="0" err="1"/>
            <a:t>Req</a:t>
          </a:r>
          <a:r>
            <a:rPr lang="en-GB" dirty="0"/>
            <a:t> ID</a:t>
          </a:r>
        </a:p>
      </dgm:t>
    </dgm:pt>
    <dgm:pt modelId="{39BDA1E0-809A-4351-B427-0F006C8007FC}" type="parTrans" cxnId="{F6B71373-CD91-463F-B44E-06E7092D8625}">
      <dgm:prSet/>
      <dgm:spPr/>
      <dgm:t>
        <a:bodyPr/>
        <a:lstStyle/>
        <a:p>
          <a:endParaRPr lang="en-GB"/>
        </a:p>
      </dgm:t>
    </dgm:pt>
    <dgm:pt modelId="{D366C54D-4947-4CE3-AEAE-FF63C9AE5835}" type="sibTrans" cxnId="{F6B71373-CD91-463F-B44E-06E7092D8625}">
      <dgm:prSet/>
      <dgm:spPr/>
      <dgm:t>
        <a:bodyPr/>
        <a:lstStyle/>
        <a:p>
          <a:endParaRPr lang="en-GB"/>
        </a:p>
      </dgm:t>
    </dgm:pt>
    <dgm:pt modelId="{9AEBDB9E-17F8-473D-A564-AF7196EC8D97}">
      <dgm:prSet phldrT="[Text]"/>
      <dgm:spPr/>
      <dgm:t>
        <a:bodyPr/>
        <a:lstStyle/>
        <a:p>
          <a:r>
            <a:rPr lang="en-GB" dirty="0"/>
            <a:t>Raiser (username)</a:t>
          </a:r>
        </a:p>
      </dgm:t>
    </dgm:pt>
    <dgm:pt modelId="{861E4F1D-0A3E-4FC5-81F3-2EF4A3606E39}" type="parTrans" cxnId="{A0008AA4-05E6-45E3-A934-99588BC4A5D9}">
      <dgm:prSet/>
      <dgm:spPr/>
      <dgm:t>
        <a:bodyPr/>
        <a:lstStyle/>
        <a:p>
          <a:endParaRPr lang="en-GB"/>
        </a:p>
      </dgm:t>
    </dgm:pt>
    <dgm:pt modelId="{F08037B4-7F18-44CC-A78C-5B0A61B6AE17}" type="sibTrans" cxnId="{A0008AA4-05E6-45E3-A934-99588BC4A5D9}">
      <dgm:prSet/>
      <dgm:spPr/>
      <dgm:t>
        <a:bodyPr/>
        <a:lstStyle/>
        <a:p>
          <a:endParaRPr lang="en-GB"/>
        </a:p>
      </dgm:t>
    </dgm:pt>
    <dgm:pt modelId="{2BB5BEC7-B9E0-45E4-9DD8-BC265D1665B1}">
      <dgm:prSet phldrT="[Text]"/>
      <dgm:spPr/>
      <dgm:t>
        <a:bodyPr/>
        <a:lstStyle/>
        <a:p>
          <a:r>
            <a:rPr lang="en-GB" dirty="0"/>
            <a:t>Date raised</a:t>
          </a:r>
        </a:p>
      </dgm:t>
    </dgm:pt>
    <dgm:pt modelId="{90389BB9-B55D-4DF2-A206-403100156535}" type="parTrans" cxnId="{C8A0ECF1-DD1E-4224-A395-D4F26E3737F7}">
      <dgm:prSet/>
      <dgm:spPr/>
      <dgm:t>
        <a:bodyPr/>
        <a:lstStyle/>
        <a:p>
          <a:endParaRPr lang="en-GB"/>
        </a:p>
      </dgm:t>
    </dgm:pt>
    <dgm:pt modelId="{8AF0EF57-FEA2-4C78-93E6-DBBD6A9915A2}" type="sibTrans" cxnId="{C8A0ECF1-DD1E-4224-A395-D4F26E3737F7}">
      <dgm:prSet/>
      <dgm:spPr/>
      <dgm:t>
        <a:bodyPr/>
        <a:lstStyle/>
        <a:p>
          <a:endParaRPr lang="en-GB"/>
        </a:p>
      </dgm:t>
    </dgm:pt>
    <dgm:pt modelId="{441CCC0C-32B5-42BC-BFF6-CFA1C1767A2F}">
      <dgm:prSet phldrT="[Text]"/>
      <dgm:spPr/>
      <dgm:t>
        <a:bodyPr/>
        <a:lstStyle/>
        <a:p>
          <a:r>
            <a:rPr lang="en-GB" dirty="0"/>
            <a:t>Status</a:t>
          </a:r>
        </a:p>
      </dgm:t>
    </dgm:pt>
    <dgm:pt modelId="{F74581BE-BE34-40F9-9244-080E4F488CA6}" type="parTrans" cxnId="{27A48C84-5E0E-4262-8ED0-E95F92FD588A}">
      <dgm:prSet/>
      <dgm:spPr/>
      <dgm:t>
        <a:bodyPr/>
        <a:lstStyle/>
        <a:p>
          <a:endParaRPr lang="en-GB"/>
        </a:p>
      </dgm:t>
    </dgm:pt>
    <dgm:pt modelId="{AA3F7933-1E53-4883-AAFB-6B2D014645C1}" type="sibTrans" cxnId="{27A48C84-5E0E-4262-8ED0-E95F92FD588A}">
      <dgm:prSet/>
      <dgm:spPr/>
      <dgm:t>
        <a:bodyPr/>
        <a:lstStyle/>
        <a:p>
          <a:endParaRPr lang="en-GB"/>
        </a:p>
      </dgm:t>
    </dgm:pt>
    <dgm:pt modelId="{CF227010-45C4-4456-A6E5-858F14B02574}">
      <dgm:prSet phldrT="[Text]"/>
      <dgm:spPr/>
      <dgm:t>
        <a:bodyPr/>
        <a:lstStyle/>
        <a:p>
          <a:r>
            <a:rPr lang="en-GB" dirty="0"/>
            <a:t>Project</a:t>
          </a:r>
        </a:p>
      </dgm:t>
    </dgm:pt>
    <dgm:pt modelId="{A49E401C-8EF7-4F80-B07F-CA10838A2652}" type="parTrans" cxnId="{7D9D193B-6A60-49F0-9F99-54CF7E9ED66A}">
      <dgm:prSet/>
      <dgm:spPr/>
      <dgm:t>
        <a:bodyPr/>
        <a:lstStyle/>
        <a:p>
          <a:endParaRPr lang="en-GB"/>
        </a:p>
      </dgm:t>
    </dgm:pt>
    <dgm:pt modelId="{9871E921-5E6D-4706-84D4-5E28BC5F173F}" type="sibTrans" cxnId="{7D9D193B-6A60-49F0-9F99-54CF7E9ED66A}">
      <dgm:prSet/>
      <dgm:spPr/>
      <dgm:t>
        <a:bodyPr/>
        <a:lstStyle/>
        <a:p>
          <a:endParaRPr lang="en-GB"/>
        </a:p>
      </dgm:t>
    </dgm:pt>
    <dgm:pt modelId="{F8B5692B-14AE-46A2-8624-8C30AE518FBE}">
      <dgm:prSet phldrT="[Text]"/>
      <dgm:spPr/>
      <dgm:t>
        <a:bodyPr/>
        <a:lstStyle/>
        <a:p>
          <a:r>
            <a:rPr lang="en-GB" dirty="0"/>
            <a:t>Description</a:t>
          </a:r>
        </a:p>
      </dgm:t>
    </dgm:pt>
    <dgm:pt modelId="{D9BED258-0C02-4AE5-AE5D-D8D6ADA4680E}" type="parTrans" cxnId="{8E0B83D9-E9CF-47D8-9D3D-3C609303BC55}">
      <dgm:prSet/>
      <dgm:spPr/>
      <dgm:t>
        <a:bodyPr/>
        <a:lstStyle/>
        <a:p>
          <a:endParaRPr lang="en-GB"/>
        </a:p>
      </dgm:t>
    </dgm:pt>
    <dgm:pt modelId="{ACD86145-2AC3-4A2E-9954-6EDC394FE1EE}" type="sibTrans" cxnId="{8E0B83D9-E9CF-47D8-9D3D-3C609303BC55}">
      <dgm:prSet/>
      <dgm:spPr/>
      <dgm:t>
        <a:bodyPr/>
        <a:lstStyle/>
        <a:p>
          <a:endParaRPr lang="en-GB"/>
        </a:p>
      </dgm:t>
    </dgm:pt>
    <dgm:pt modelId="{28D57534-7CB6-4121-8A32-403C1F17EDF8}">
      <dgm:prSet phldrT="[Text]"/>
      <dgm:spPr/>
      <dgm:t>
        <a:bodyPr/>
        <a:lstStyle/>
        <a:p>
          <a:r>
            <a:rPr lang="en-GB" dirty="0"/>
            <a:t>Copy Files</a:t>
          </a:r>
        </a:p>
      </dgm:t>
    </dgm:pt>
    <dgm:pt modelId="{BF1D45A2-6F80-4A72-8726-D05750705202}" type="parTrans" cxnId="{0627F795-A3E5-49FD-A701-C5FFF185D012}">
      <dgm:prSet/>
      <dgm:spPr/>
      <dgm:t>
        <a:bodyPr/>
        <a:lstStyle/>
        <a:p>
          <a:endParaRPr lang="en-GB"/>
        </a:p>
      </dgm:t>
    </dgm:pt>
    <dgm:pt modelId="{ED9E72EE-E922-4E6A-8807-144442B2FAFF}" type="sibTrans" cxnId="{0627F795-A3E5-49FD-A701-C5FFF185D012}">
      <dgm:prSet/>
      <dgm:spPr/>
      <dgm:t>
        <a:bodyPr/>
        <a:lstStyle/>
        <a:p>
          <a:endParaRPr lang="en-GB"/>
        </a:p>
      </dgm:t>
    </dgm:pt>
    <dgm:pt modelId="{2F2EB611-7B51-48B3-8205-6A1FAA76B703}">
      <dgm:prSet phldrT="[Text]"/>
      <dgm:spPr/>
      <dgm:t>
        <a:bodyPr/>
        <a:lstStyle/>
        <a:p>
          <a:r>
            <a:rPr lang="en-GB" dirty="0"/>
            <a:t>New </a:t>
          </a:r>
          <a:r>
            <a:rPr lang="en-GB" dirty="0" err="1"/>
            <a:t>dir</a:t>
          </a:r>
          <a:endParaRPr lang="en-GB" dirty="0"/>
        </a:p>
      </dgm:t>
    </dgm:pt>
    <dgm:pt modelId="{1A9DBF70-D994-40A4-B165-1C129DDC014C}" type="parTrans" cxnId="{8E22C8BB-20A5-452B-875A-5F11A0BA6AE0}">
      <dgm:prSet/>
      <dgm:spPr/>
      <dgm:t>
        <a:bodyPr/>
        <a:lstStyle/>
        <a:p>
          <a:endParaRPr lang="en-GB"/>
        </a:p>
      </dgm:t>
    </dgm:pt>
    <dgm:pt modelId="{A55F753F-2F2D-4A60-8C1F-A22D3289CF27}" type="sibTrans" cxnId="{8E22C8BB-20A5-452B-875A-5F11A0BA6AE0}">
      <dgm:prSet/>
      <dgm:spPr/>
      <dgm:t>
        <a:bodyPr/>
        <a:lstStyle/>
        <a:p>
          <a:endParaRPr lang="en-GB"/>
        </a:p>
      </dgm:t>
    </dgm:pt>
    <dgm:pt modelId="{BD907E67-FF4D-495F-BB01-6BAD442D3062}">
      <dgm:prSet phldrT="[Text]"/>
      <dgm:spPr/>
      <dgm:t>
        <a:bodyPr/>
        <a:lstStyle/>
        <a:p>
          <a:r>
            <a:rPr lang="en-GB" dirty="0"/>
            <a:t>Input </a:t>
          </a:r>
          <a:r>
            <a:rPr lang="en-GB" dirty="0" err="1"/>
            <a:t>dir</a:t>
          </a:r>
          <a:endParaRPr lang="en-GB" dirty="0"/>
        </a:p>
      </dgm:t>
    </dgm:pt>
    <dgm:pt modelId="{2DCDB00C-04BE-4794-B4D1-A4BAD599F9D8}" type="parTrans" cxnId="{524B58F2-B7BA-4B9E-B6C3-78926FBB18A9}">
      <dgm:prSet/>
      <dgm:spPr/>
      <dgm:t>
        <a:bodyPr/>
        <a:lstStyle/>
        <a:p>
          <a:endParaRPr lang="en-GB"/>
        </a:p>
      </dgm:t>
    </dgm:pt>
    <dgm:pt modelId="{16CBCA30-53CE-44DC-8DF2-6ECBD0BEA10A}" type="sibTrans" cxnId="{524B58F2-B7BA-4B9E-B6C3-78926FBB18A9}">
      <dgm:prSet/>
      <dgm:spPr/>
      <dgm:t>
        <a:bodyPr/>
        <a:lstStyle/>
        <a:p>
          <a:endParaRPr lang="en-GB"/>
        </a:p>
      </dgm:t>
    </dgm:pt>
    <dgm:pt modelId="{CC792D2C-8CBB-4BA3-850A-4C8D42E7DCA4}">
      <dgm:prSet phldrT="[Text]"/>
      <dgm:spPr/>
      <dgm:t>
        <a:bodyPr/>
        <a:lstStyle/>
        <a:p>
          <a:r>
            <a:rPr lang="en-GB" dirty="0"/>
            <a:t>Output </a:t>
          </a:r>
          <a:r>
            <a:rPr lang="en-GB" dirty="0" err="1"/>
            <a:t>dir</a:t>
          </a:r>
          <a:endParaRPr lang="en-GB" dirty="0"/>
        </a:p>
      </dgm:t>
    </dgm:pt>
    <dgm:pt modelId="{1D644E70-824D-41D3-9512-4749A12A47CF}" type="parTrans" cxnId="{0161A38E-518C-4D68-B672-D05806AE22FE}">
      <dgm:prSet/>
      <dgm:spPr/>
      <dgm:t>
        <a:bodyPr/>
        <a:lstStyle/>
        <a:p>
          <a:endParaRPr lang="en-GB"/>
        </a:p>
      </dgm:t>
    </dgm:pt>
    <dgm:pt modelId="{8A0F4516-EBA9-4093-A6A3-FE79C07F0112}" type="sibTrans" cxnId="{0161A38E-518C-4D68-B672-D05806AE22FE}">
      <dgm:prSet/>
      <dgm:spPr/>
      <dgm:t>
        <a:bodyPr/>
        <a:lstStyle/>
        <a:p>
          <a:endParaRPr lang="en-GB"/>
        </a:p>
      </dgm:t>
    </dgm:pt>
    <dgm:pt modelId="{0582195C-2F7F-4B0F-9203-E9D049BAE4E0}">
      <dgm:prSet phldrT="[Text]"/>
      <dgm:spPr/>
      <dgm:t>
        <a:bodyPr/>
        <a:lstStyle/>
        <a:p>
          <a:r>
            <a:rPr lang="en-GB" dirty="0"/>
            <a:t>Details</a:t>
          </a:r>
        </a:p>
      </dgm:t>
    </dgm:pt>
    <dgm:pt modelId="{44D12291-529B-4CA1-B0F6-081073F1CA76}" type="parTrans" cxnId="{F217C210-A67A-4AA4-ADFB-C91BE75BBC70}">
      <dgm:prSet/>
      <dgm:spPr/>
      <dgm:t>
        <a:bodyPr/>
        <a:lstStyle/>
        <a:p>
          <a:endParaRPr lang="en-GB"/>
        </a:p>
      </dgm:t>
    </dgm:pt>
    <dgm:pt modelId="{F122E695-C171-425D-809B-D398A7AE70C2}" type="sibTrans" cxnId="{F217C210-A67A-4AA4-ADFB-C91BE75BBC70}">
      <dgm:prSet/>
      <dgm:spPr/>
      <dgm:t>
        <a:bodyPr/>
        <a:lstStyle/>
        <a:p>
          <a:endParaRPr lang="en-GB"/>
        </a:p>
      </dgm:t>
    </dgm:pt>
    <dgm:pt modelId="{55F4CA1A-580C-49BB-9307-9196BC71CD75}">
      <dgm:prSet phldrT="[Text]"/>
      <dgm:spPr/>
      <dgm:t>
        <a:bodyPr/>
        <a:lstStyle/>
        <a:p>
          <a:r>
            <a:rPr lang="en-GB" dirty="0"/>
            <a:t>Free text, e.g.</a:t>
          </a:r>
        </a:p>
      </dgm:t>
    </dgm:pt>
    <dgm:pt modelId="{839AD280-0835-4F6F-B45B-173984068818}" type="parTrans" cxnId="{EA9272AE-FA5C-4476-A18A-2F4F8CCC9351}">
      <dgm:prSet/>
      <dgm:spPr/>
      <dgm:t>
        <a:bodyPr/>
        <a:lstStyle/>
        <a:p>
          <a:endParaRPr lang="en-GB"/>
        </a:p>
      </dgm:t>
    </dgm:pt>
    <dgm:pt modelId="{56F093E9-6360-4D0A-8B0A-3CB4AE503D2A}" type="sibTrans" cxnId="{EA9272AE-FA5C-4476-A18A-2F4F8CCC9351}">
      <dgm:prSet/>
      <dgm:spPr/>
      <dgm:t>
        <a:bodyPr/>
        <a:lstStyle/>
        <a:p>
          <a:endParaRPr lang="en-GB"/>
        </a:p>
      </dgm:t>
    </dgm:pt>
    <dgm:pt modelId="{657574EA-4E51-41F9-BBB2-BC9A5FEB5088}">
      <dgm:prSet phldrT="[Text]"/>
      <dgm:spPr/>
      <dgm:t>
        <a:bodyPr/>
        <a:lstStyle/>
        <a:p>
          <a:r>
            <a:rPr lang="en-GB" dirty="0"/>
            <a:t>(manual execution needed, e.g. CD)</a:t>
          </a:r>
        </a:p>
      </dgm:t>
    </dgm:pt>
    <dgm:pt modelId="{4E7F70C4-8926-4E9F-A29F-D99589C562C8}" type="parTrans" cxnId="{0C135DC6-78A9-44DB-B843-BD697BA75241}">
      <dgm:prSet/>
      <dgm:spPr/>
      <dgm:t>
        <a:bodyPr/>
        <a:lstStyle/>
        <a:p>
          <a:endParaRPr lang="en-GB"/>
        </a:p>
      </dgm:t>
    </dgm:pt>
    <dgm:pt modelId="{D1C35F28-24A6-453D-9970-87FFBDF2A061}" type="sibTrans" cxnId="{0C135DC6-78A9-44DB-B843-BD697BA75241}">
      <dgm:prSet/>
      <dgm:spPr/>
      <dgm:t>
        <a:bodyPr/>
        <a:lstStyle/>
        <a:p>
          <a:endParaRPr lang="en-GB"/>
        </a:p>
      </dgm:t>
    </dgm:pt>
    <dgm:pt modelId="{169D541D-50FA-4F21-A8F9-03B285E5B974}">
      <dgm:prSet phldrT="[Text]"/>
      <dgm:spPr/>
      <dgm:t>
        <a:bodyPr/>
        <a:lstStyle/>
        <a:p>
          <a:r>
            <a:rPr lang="en-GB" dirty="0"/>
            <a:t>from Integrity -&gt; NT</a:t>
          </a:r>
        </a:p>
      </dgm:t>
    </dgm:pt>
    <dgm:pt modelId="{57968492-BBAE-44B7-A9AE-2AA545D11999}" type="parTrans" cxnId="{8ACB8EEF-C6D5-41D2-83E4-067CAF625C72}">
      <dgm:prSet/>
      <dgm:spPr/>
      <dgm:t>
        <a:bodyPr/>
        <a:lstStyle/>
        <a:p>
          <a:endParaRPr lang="en-GB"/>
        </a:p>
      </dgm:t>
    </dgm:pt>
    <dgm:pt modelId="{C744B53F-C403-40E6-95D9-1A9877FF8F15}" type="sibTrans" cxnId="{8ACB8EEF-C6D5-41D2-83E4-067CAF625C72}">
      <dgm:prSet/>
      <dgm:spPr/>
      <dgm:t>
        <a:bodyPr/>
        <a:lstStyle/>
        <a:p>
          <a:endParaRPr lang="en-GB"/>
        </a:p>
      </dgm:t>
    </dgm:pt>
    <dgm:pt modelId="{0722A1E5-22EE-4A54-BF04-4E2C2C2C4CF6}">
      <dgm:prSet phldrT="[Text]"/>
      <dgm:spPr/>
      <dgm:t>
        <a:bodyPr/>
        <a:lstStyle/>
        <a:p>
          <a:r>
            <a:rPr lang="en-GB" dirty="0"/>
            <a:t>VMS -&gt; NT</a:t>
          </a:r>
        </a:p>
      </dgm:t>
    </dgm:pt>
    <dgm:pt modelId="{37B5CD60-34EB-44C8-A704-B56D2530AD75}" type="parTrans" cxnId="{214E2136-3F92-4308-8133-F8229881C1B4}">
      <dgm:prSet/>
      <dgm:spPr/>
      <dgm:t>
        <a:bodyPr/>
        <a:lstStyle/>
        <a:p>
          <a:endParaRPr lang="en-GB"/>
        </a:p>
      </dgm:t>
    </dgm:pt>
    <dgm:pt modelId="{E0EEDBE9-0FF2-4626-B873-88B4E7605FCF}" type="sibTrans" cxnId="{214E2136-3F92-4308-8133-F8229881C1B4}">
      <dgm:prSet/>
      <dgm:spPr/>
      <dgm:t>
        <a:bodyPr/>
        <a:lstStyle/>
        <a:p>
          <a:endParaRPr lang="en-GB"/>
        </a:p>
      </dgm:t>
    </dgm:pt>
    <dgm:pt modelId="{CCC4B2E0-F877-4FD7-9B44-DEBD36DCB927}" type="pres">
      <dgm:prSet presAssocID="{272A16FC-D3CC-4375-9B5B-541E6162F1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AEB3A6-DD13-473E-A0D3-EE4A0B17A9DC}" type="pres">
      <dgm:prSet presAssocID="{41D12E4F-4D2D-4C9B-86AD-8C9CEDF5A220}" presName="hierRoot1" presStyleCnt="0">
        <dgm:presLayoutVars>
          <dgm:hierBranch val="init"/>
        </dgm:presLayoutVars>
      </dgm:prSet>
      <dgm:spPr/>
    </dgm:pt>
    <dgm:pt modelId="{BC74D877-FC6F-4003-B522-89FA9BF37FD8}" type="pres">
      <dgm:prSet presAssocID="{41D12E4F-4D2D-4C9B-86AD-8C9CEDF5A220}" presName="rootComposite1" presStyleCnt="0"/>
      <dgm:spPr/>
    </dgm:pt>
    <dgm:pt modelId="{F2596891-AFE6-4709-A7E9-9625430F856C}" type="pres">
      <dgm:prSet presAssocID="{41D12E4F-4D2D-4C9B-86AD-8C9CEDF5A220}" presName="rootText1" presStyleLbl="node0" presStyleIdx="0" presStyleCnt="1">
        <dgm:presLayoutVars>
          <dgm:chPref val="3"/>
        </dgm:presLayoutVars>
      </dgm:prSet>
      <dgm:spPr/>
    </dgm:pt>
    <dgm:pt modelId="{141C9A09-0893-431F-96D7-60B0127FE918}" type="pres">
      <dgm:prSet presAssocID="{41D12E4F-4D2D-4C9B-86AD-8C9CEDF5A220}" presName="rootConnector1" presStyleLbl="node1" presStyleIdx="0" presStyleCnt="0"/>
      <dgm:spPr/>
    </dgm:pt>
    <dgm:pt modelId="{AF195B84-F626-4AB4-B1AF-0E218FD44924}" type="pres">
      <dgm:prSet presAssocID="{41D12E4F-4D2D-4C9B-86AD-8C9CEDF5A220}" presName="hierChild2" presStyleCnt="0"/>
      <dgm:spPr/>
    </dgm:pt>
    <dgm:pt modelId="{8CB471DC-22C0-4E4D-998F-7834846410BD}" type="pres">
      <dgm:prSet presAssocID="{39BDA1E0-809A-4351-B427-0F006C8007FC}" presName="Name37" presStyleLbl="parChTrans1D2" presStyleIdx="0" presStyleCnt="8"/>
      <dgm:spPr/>
    </dgm:pt>
    <dgm:pt modelId="{177EF6C7-F08B-4DAE-97F3-2A2D62A0F42D}" type="pres">
      <dgm:prSet presAssocID="{F3505DB9-1979-4B2E-A5DD-A3C2B04D406C}" presName="hierRoot2" presStyleCnt="0">
        <dgm:presLayoutVars>
          <dgm:hierBranch val="init"/>
        </dgm:presLayoutVars>
      </dgm:prSet>
      <dgm:spPr/>
    </dgm:pt>
    <dgm:pt modelId="{A44CC45D-5BBB-4A63-BFC9-7C44C5DA7C49}" type="pres">
      <dgm:prSet presAssocID="{F3505DB9-1979-4B2E-A5DD-A3C2B04D406C}" presName="rootComposite" presStyleCnt="0"/>
      <dgm:spPr/>
    </dgm:pt>
    <dgm:pt modelId="{C0903B0A-2242-4881-88F4-57EDA4910F72}" type="pres">
      <dgm:prSet presAssocID="{F3505DB9-1979-4B2E-A5DD-A3C2B04D406C}" presName="rootText" presStyleLbl="node2" presStyleIdx="0" presStyleCnt="8">
        <dgm:presLayoutVars>
          <dgm:chPref val="3"/>
        </dgm:presLayoutVars>
      </dgm:prSet>
      <dgm:spPr/>
    </dgm:pt>
    <dgm:pt modelId="{BE2CE549-D701-4B7D-BCFA-78E0774AA695}" type="pres">
      <dgm:prSet presAssocID="{F3505DB9-1979-4B2E-A5DD-A3C2B04D406C}" presName="rootConnector" presStyleLbl="node2" presStyleIdx="0" presStyleCnt="8"/>
      <dgm:spPr/>
    </dgm:pt>
    <dgm:pt modelId="{D90C31A5-BB23-46CC-AD12-92B42537492E}" type="pres">
      <dgm:prSet presAssocID="{F3505DB9-1979-4B2E-A5DD-A3C2B04D406C}" presName="hierChild4" presStyleCnt="0"/>
      <dgm:spPr/>
    </dgm:pt>
    <dgm:pt modelId="{CB75B69C-8E15-4ED4-9078-8A14329662A6}" type="pres">
      <dgm:prSet presAssocID="{F3505DB9-1979-4B2E-A5DD-A3C2B04D406C}" presName="hierChild5" presStyleCnt="0"/>
      <dgm:spPr/>
    </dgm:pt>
    <dgm:pt modelId="{D896B254-1576-4D22-9C95-0C872C4CEB7A}" type="pres">
      <dgm:prSet presAssocID="{861E4F1D-0A3E-4FC5-81F3-2EF4A3606E39}" presName="Name37" presStyleLbl="parChTrans1D2" presStyleIdx="1" presStyleCnt="8"/>
      <dgm:spPr/>
    </dgm:pt>
    <dgm:pt modelId="{B4FAFB33-3843-418C-B7D1-0FF4D8364C1D}" type="pres">
      <dgm:prSet presAssocID="{9AEBDB9E-17F8-473D-A564-AF7196EC8D97}" presName="hierRoot2" presStyleCnt="0">
        <dgm:presLayoutVars>
          <dgm:hierBranch val="init"/>
        </dgm:presLayoutVars>
      </dgm:prSet>
      <dgm:spPr/>
    </dgm:pt>
    <dgm:pt modelId="{57108205-514E-4E13-A060-5212984DF77E}" type="pres">
      <dgm:prSet presAssocID="{9AEBDB9E-17F8-473D-A564-AF7196EC8D97}" presName="rootComposite" presStyleCnt="0"/>
      <dgm:spPr/>
    </dgm:pt>
    <dgm:pt modelId="{405C4EB4-E86D-4D08-A5B3-D5F139F2315C}" type="pres">
      <dgm:prSet presAssocID="{9AEBDB9E-17F8-473D-A564-AF7196EC8D97}" presName="rootText" presStyleLbl="node2" presStyleIdx="1" presStyleCnt="8">
        <dgm:presLayoutVars>
          <dgm:chPref val="3"/>
        </dgm:presLayoutVars>
      </dgm:prSet>
      <dgm:spPr/>
    </dgm:pt>
    <dgm:pt modelId="{FEDDF8B5-B3FB-4934-B2AC-DCE356007A46}" type="pres">
      <dgm:prSet presAssocID="{9AEBDB9E-17F8-473D-A564-AF7196EC8D97}" presName="rootConnector" presStyleLbl="node2" presStyleIdx="1" presStyleCnt="8"/>
      <dgm:spPr/>
    </dgm:pt>
    <dgm:pt modelId="{98D92A98-5BB4-489A-8873-9AE6238EC9A5}" type="pres">
      <dgm:prSet presAssocID="{9AEBDB9E-17F8-473D-A564-AF7196EC8D97}" presName="hierChild4" presStyleCnt="0"/>
      <dgm:spPr/>
    </dgm:pt>
    <dgm:pt modelId="{B5952D73-6E63-4B2C-A28B-3BF7BC7C5461}" type="pres">
      <dgm:prSet presAssocID="{9AEBDB9E-17F8-473D-A564-AF7196EC8D97}" presName="hierChild5" presStyleCnt="0"/>
      <dgm:spPr/>
    </dgm:pt>
    <dgm:pt modelId="{6D01E080-FDDC-409C-A906-48FD4103AC35}" type="pres">
      <dgm:prSet presAssocID="{90389BB9-B55D-4DF2-A206-403100156535}" presName="Name37" presStyleLbl="parChTrans1D2" presStyleIdx="2" presStyleCnt="8"/>
      <dgm:spPr/>
    </dgm:pt>
    <dgm:pt modelId="{3EB94080-56FA-47DD-9D3E-E46DF5783023}" type="pres">
      <dgm:prSet presAssocID="{2BB5BEC7-B9E0-45E4-9DD8-BC265D1665B1}" presName="hierRoot2" presStyleCnt="0">
        <dgm:presLayoutVars>
          <dgm:hierBranch val="init"/>
        </dgm:presLayoutVars>
      </dgm:prSet>
      <dgm:spPr/>
    </dgm:pt>
    <dgm:pt modelId="{38888634-36C3-4712-971F-9E03FEE6E187}" type="pres">
      <dgm:prSet presAssocID="{2BB5BEC7-B9E0-45E4-9DD8-BC265D1665B1}" presName="rootComposite" presStyleCnt="0"/>
      <dgm:spPr/>
    </dgm:pt>
    <dgm:pt modelId="{0DC8C72C-40F7-43A5-A005-B3D5440A2976}" type="pres">
      <dgm:prSet presAssocID="{2BB5BEC7-B9E0-45E4-9DD8-BC265D1665B1}" presName="rootText" presStyleLbl="node2" presStyleIdx="2" presStyleCnt="8">
        <dgm:presLayoutVars>
          <dgm:chPref val="3"/>
        </dgm:presLayoutVars>
      </dgm:prSet>
      <dgm:spPr/>
    </dgm:pt>
    <dgm:pt modelId="{415EA05B-DB58-4A87-AA1C-A5F47FFDFB4F}" type="pres">
      <dgm:prSet presAssocID="{2BB5BEC7-B9E0-45E4-9DD8-BC265D1665B1}" presName="rootConnector" presStyleLbl="node2" presStyleIdx="2" presStyleCnt="8"/>
      <dgm:spPr/>
    </dgm:pt>
    <dgm:pt modelId="{759C5A3D-B185-47FE-9033-6FDA938F4F3D}" type="pres">
      <dgm:prSet presAssocID="{2BB5BEC7-B9E0-45E4-9DD8-BC265D1665B1}" presName="hierChild4" presStyleCnt="0"/>
      <dgm:spPr/>
    </dgm:pt>
    <dgm:pt modelId="{DF45D6C5-D7A4-4EB2-AA07-C96344DD64B4}" type="pres">
      <dgm:prSet presAssocID="{2BB5BEC7-B9E0-45E4-9DD8-BC265D1665B1}" presName="hierChild5" presStyleCnt="0"/>
      <dgm:spPr/>
    </dgm:pt>
    <dgm:pt modelId="{5A73BA7F-546C-41E7-AB4B-C827893F7FF2}" type="pres">
      <dgm:prSet presAssocID="{F74581BE-BE34-40F9-9244-080E4F488CA6}" presName="Name37" presStyleLbl="parChTrans1D2" presStyleIdx="3" presStyleCnt="8"/>
      <dgm:spPr/>
    </dgm:pt>
    <dgm:pt modelId="{0F48A8A0-0ABB-432B-830E-406CEE32CFBD}" type="pres">
      <dgm:prSet presAssocID="{441CCC0C-32B5-42BC-BFF6-CFA1C1767A2F}" presName="hierRoot2" presStyleCnt="0">
        <dgm:presLayoutVars>
          <dgm:hierBranch val="init"/>
        </dgm:presLayoutVars>
      </dgm:prSet>
      <dgm:spPr/>
    </dgm:pt>
    <dgm:pt modelId="{71841DC8-B9A8-408A-963D-BCE18A6799D9}" type="pres">
      <dgm:prSet presAssocID="{441CCC0C-32B5-42BC-BFF6-CFA1C1767A2F}" presName="rootComposite" presStyleCnt="0"/>
      <dgm:spPr/>
    </dgm:pt>
    <dgm:pt modelId="{14056C72-02DC-4892-8511-C6AE9E9D16FA}" type="pres">
      <dgm:prSet presAssocID="{441CCC0C-32B5-42BC-BFF6-CFA1C1767A2F}" presName="rootText" presStyleLbl="node2" presStyleIdx="3" presStyleCnt="8">
        <dgm:presLayoutVars>
          <dgm:chPref val="3"/>
        </dgm:presLayoutVars>
      </dgm:prSet>
      <dgm:spPr/>
    </dgm:pt>
    <dgm:pt modelId="{B8452711-0717-44BC-8416-EAE2DA59C4EA}" type="pres">
      <dgm:prSet presAssocID="{441CCC0C-32B5-42BC-BFF6-CFA1C1767A2F}" presName="rootConnector" presStyleLbl="node2" presStyleIdx="3" presStyleCnt="8"/>
      <dgm:spPr/>
    </dgm:pt>
    <dgm:pt modelId="{80C73C81-88CB-49D4-9B76-9F252C9B7916}" type="pres">
      <dgm:prSet presAssocID="{441CCC0C-32B5-42BC-BFF6-CFA1C1767A2F}" presName="hierChild4" presStyleCnt="0"/>
      <dgm:spPr/>
    </dgm:pt>
    <dgm:pt modelId="{482BC539-2C13-4908-84E5-04F245B43F7A}" type="pres">
      <dgm:prSet presAssocID="{441CCC0C-32B5-42BC-BFF6-CFA1C1767A2F}" presName="hierChild5" presStyleCnt="0"/>
      <dgm:spPr/>
    </dgm:pt>
    <dgm:pt modelId="{07735C76-257E-4D32-9E4A-CCDB99A4425C}" type="pres">
      <dgm:prSet presAssocID="{A49E401C-8EF7-4F80-B07F-CA10838A2652}" presName="Name37" presStyleLbl="parChTrans1D2" presStyleIdx="4" presStyleCnt="8"/>
      <dgm:spPr/>
    </dgm:pt>
    <dgm:pt modelId="{B7875B39-F581-42B2-AC96-4B09BB306D2C}" type="pres">
      <dgm:prSet presAssocID="{CF227010-45C4-4456-A6E5-858F14B02574}" presName="hierRoot2" presStyleCnt="0">
        <dgm:presLayoutVars>
          <dgm:hierBranch val="init"/>
        </dgm:presLayoutVars>
      </dgm:prSet>
      <dgm:spPr/>
    </dgm:pt>
    <dgm:pt modelId="{13C5333D-A174-4C25-B899-CD80525EC8DE}" type="pres">
      <dgm:prSet presAssocID="{CF227010-45C4-4456-A6E5-858F14B02574}" presName="rootComposite" presStyleCnt="0"/>
      <dgm:spPr/>
    </dgm:pt>
    <dgm:pt modelId="{72F0C29C-C82F-4541-8F09-5D88334F661B}" type="pres">
      <dgm:prSet presAssocID="{CF227010-45C4-4456-A6E5-858F14B02574}" presName="rootText" presStyleLbl="node2" presStyleIdx="4" presStyleCnt="8">
        <dgm:presLayoutVars>
          <dgm:chPref val="3"/>
        </dgm:presLayoutVars>
      </dgm:prSet>
      <dgm:spPr/>
    </dgm:pt>
    <dgm:pt modelId="{7E9B124F-7269-45E0-A063-65671FB26022}" type="pres">
      <dgm:prSet presAssocID="{CF227010-45C4-4456-A6E5-858F14B02574}" presName="rootConnector" presStyleLbl="node2" presStyleIdx="4" presStyleCnt="8"/>
      <dgm:spPr/>
    </dgm:pt>
    <dgm:pt modelId="{F8E1B48E-D55F-47B3-A096-ACB3BE16D0A6}" type="pres">
      <dgm:prSet presAssocID="{CF227010-45C4-4456-A6E5-858F14B02574}" presName="hierChild4" presStyleCnt="0"/>
      <dgm:spPr/>
    </dgm:pt>
    <dgm:pt modelId="{ED039623-C58B-45CE-B52B-0084887EA8A9}" type="pres">
      <dgm:prSet presAssocID="{CF227010-45C4-4456-A6E5-858F14B02574}" presName="hierChild5" presStyleCnt="0"/>
      <dgm:spPr/>
    </dgm:pt>
    <dgm:pt modelId="{F3321866-3932-450D-9140-B6DE079D75E2}" type="pres">
      <dgm:prSet presAssocID="{D9BED258-0C02-4AE5-AE5D-D8D6ADA4680E}" presName="Name37" presStyleLbl="parChTrans1D2" presStyleIdx="5" presStyleCnt="8"/>
      <dgm:spPr/>
    </dgm:pt>
    <dgm:pt modelId="{98E8BA4A-0F2D-4A1C-AF63-8CD8DA08AD00}" type="pres">
      <dgm:prSet presAssocID="{F8B5692B-14AE-46A2-8624-8C30AE518FBE}" presName="hierRoot2" presStyleCnt="0">
        <dgm:presLayoutVars>
          <dgm:hierBranch val="init"/>
        </dgm:presLayoutVars>
      </dgm:prSet>
      <dgm:spPr/>
    </dgm:pt>
    <dgm:pt modelId="{A223275B-AD22-45D5-964C-C17B5EDFCE54}" type="pres">
      <dgm:prSet presAssocID="{F8B5692B-14AE-46A2-8624-8C30AE518FBE}" presName="rootComposite" presStyleCnt="0"/>
      <dgm:spPr/>
    </dgm:pt>
    <dgm:pt modelId="{7614AE29-41B0-4C4B-81FA-40299724C414}" type="pres">
      <dgm:prSet presAssocID="{F8B5692B-14AE-46A2-8624-8C30AE518FBE}" presName="rootText" presStyleLbl="node2" presStyleIdx="5" presStyleCnt="8">
        <dgm:presLayoutVars>
          <dgm:chPref val="3"/>
        </dgm:presLayoutVars>
      </dgm:prSet>
      <dgm:spPr/>
    </dgm:pt>
    <dgm:pt modelId="{1A916C04-E416-414E-A372-02BF6FED25C0}" type="pres">
      <dgm:prSet presAssocID="{F8B5692B-14AE-46A2-8624-8C30AE518FBE}" presName="rootConnector" presStyleLbl="node2" presStyleIdx="5" presStyleCnt="8"/>
      <dgm:spPr/>
    </dgm:pt>
    <dgm:pt modelId="{63D03F23-0D73-401B-AA19-33CCC612B138}" type="pres">
      <dgm:prSet presAssocID="{F8B5692B-14AE-46A2-8624-8C30AE518FBE}" presName="hierChild4" presStyleCnt="0"/>
      <dgm:spPr/>
    </dgm:pt>
    <dgm:pt modelId="{E71C5D5F-0430-4D17-AF3C-B9A1677CE284}" type="pres">
      <dgm:prSet presAssocID="{F8B5692B-14AE-46A2-8624-8C30AE518FBE}" presName="hierChild5" presStyleCnt="0"/>
      <dgm:spPr/>
    </dgm:pt>
    <dgm:pt modelId="{C78B9650-4C1F-477C-A0EC-444EC454AE42}" type="pres">
      <dgm:prSet presAssocID="{BF1D45A2-6F80-4A72-8726-D05750705202}" presName="Name37" presStyleLbl="parChTrans1D2" presStyleIdx="6" presStyleCnt="8"/>
      <dgm:spPr/>
    </dgm:pt>
    <dgm:pt modelId="{4B92D413-0006-4A4D-83AA-F0200F8C8F1D}" type="pres">
      <dgm:prSet presAssocID="{28D57534-7CB6-4121-8A32-403C1F17EDF8}" presName="hierRoot2" presStyleCnt="0">
        <dgm:presLayoutVars>
          <dgm:hierBranch val="init"/>
        </dgm:presLayoutVars>
      </dgm:prSet>
      <dgm:spPr/>
    </dgm:pt>
    <dgm:pt modelId="{B1091C8C-EDEA-4804-B62F-A46CACB98C80}" type="pres">
      <dgm:prSet presAssocID="{28D57534-7CB6-4121-8A32-403C1F17EDF8}" presName="rootComposite" presStyleCnt="0"/>
      <dgm:spPr/>
    </dgm:pt>
    <dgm:pt modelId="{B2E4A438-6472-45F0-BDBA-651020704B2A}" type="pres">
      <dgm:prSet presAssocID="{28D57534-7CB6-4121-8A32-403C1F17EDF8}" presName="rootText" presStyleLbl="node2" presStyleIdx="6" presStyleCnt="8">
        <dgm:presLayoutVars>
          <dgm:chPref val="3"/>
        </dgm:presLayoutVars>
      </dgm:prSet>
      <dgm:spPr/>
    </dgm:pt>
    <dgm:pt modelId="{41C11C8E-A483-45B9-B27B-C3299ADD3613}" type="pres">
      <dgm:prSet presAssocID="{28D57534-7CB6-4121-8A32-403C1F17EDF8}" presName="rootConnector" presStyleLbl="node2" presStyleIdx="6" presStyleCnt="8"/>
      <dgm:spPr/>
    </dgm:pt>
    <dgm:pt modelId="{605A7307-91BB-4F70-9BFB-FC44EA98613F}" type="pres">
      <dgm:prSet presAssocID="{28D57534-7CB6-4121-8A32-403C1F17EDF8}" presName="hierChild4" presStyleCnt="0"/>
      <dgm:spPr/>
    </dgm:pt>
    <dgm:pt modelId="{EA7F9C56-1AAD-4D5B-ABB8-9C54645A9C40}" type="pres">
      <dgm:prSet presAssocID="{1A9DBF70-D994-40A4-B165-1C129DDC014C}" presName="Name37" presStyleLbl="parChTrans1D3" presStyleIdx="0" presStyleCnt="4"/>
      <dgm:spPr/>
    </dgm:pt>
    <dgm:pt modelId="{479D7856-3D22-43FC-947A-DCEB1C4A3257}" type="pres">
      <dgm:prSet presAssocID="{2F2EB611-7B51-48B3-8205-6A1FAA76B703}" presName="hierRoot2" presStyleCnt="0">
        <dgm:presLayoutVars>
          <dgm:hierBranch val="init"/>
        </dgm:presLayoutVars>
      </dgm:prSet>
      <dgm:spPr/>
    </dgm:pt>
    <dgm:pt modelId="{959C98D8-64A6-4B51-8FE0-597678316850}" type="pres">
      <dgm:prSet presAssocID="{2F2EB611-7B51-48B3-8205-6A1FAA76B703}" presName="rootComposite" presStyleCnt="0"/>
      <dgm:spPr/>
    </dgm:pt>
    <dgm:pt modelId="{EDD73D15-D0BA-4BDD-9D18-EF80DA6050FD}" type="pres">
      <dgm:prSet presAssocID="{2F2EB611-7B51-48B3-8205-6A1FAA76B703}" presName="rootText" presStyleLbl="node3" presStyleIdx="0" presStyleCnt="4">
        <dgm:presLayoutVars>
          <dgm:chPref val="3"/>
        </dgm:presLayoutVars>
      </dgm:prSet>
      <dgm:spPr/>
    </dgm:pt>
    <dgm:pt modelId="{EC521A1B-03B2-4C40-B193-516C0D5017CB}" type="pres">
      <dgm:prSet presAssocID="{2F2EB611-7B51-48B3-8205-6A1FAA76B703}" presName="rootConnector" presStyleLbl="node3" presStyleIdx="0" presStyleCnt="4"/>
      <dgm:spPr/>
    </dgm:pt>
    <dgm:pt modelId="{EB1C80A4-6E56-42D3-A1CE-9B92CDFCDBB3}" type="pres">
      <dgm:prSet presAssocID="{2F2EB611-7B51-48B3-8205-6A1FAA76B703}" presName="hierChild4" presStyleCnt="0"/>
      <dgm:spPr/>
    </dgm:pt>
    <dgm:pt modelId="{A808220F-1431-497D-B2A5-F9859ADE94EB}" type="pres">
      <dgm:prSet presAssocID="{2F2EB611-7B51-48B3-8205-6A1FAA76B703}" presName="hierChild5" presStyleCnt="0"/>
      <dgm:spPr/>
    </dgm:pt>
    <dgm:pt modelId="{A080B462-0AA5-48D7-8E00-3795FDDE3921}" type="pres">
      <dgm:prSet presAssocID="{2DCDB00C-04BE-4794-B4D1-A4BAD599F9D8}" presName="Name37" presStyleLbl="parChTrans1D3" presStyleIdx="1" presStyleCnt="4"/>
      <dgm:spPr/>
    </dgm:pt>
    <dgm:pt modelId="{208955CA-C8AE-43A9-B460-1BBD3C9CD315}" type="pres">
      <dgm:prSet presAssocID="{BD907E67-FF4D-495F-BB01-6BAD442D3062}" presName="hierRoot2" presStyleCnt="0">
        <dgm:presLayoutVars>
          <dgm:hierBranch val="init"/>
        </dgm:presLayoutVars>
      </dgm:prSet>
      <dgm:spPr/>
    </dgm:pt>
    <dgm:pt modelId="{98564819-12D7-49FC-A425-052692826BB1}" type="pres">
      <dgm:prSet presAssocID="{BD907E67-FF4D-495F-BB01-6BAD442D3062}" presName="rootComposite" presStyleCnt="0"/>
      <dgm:spPr/>
    </dgm:pt>
    <dgm:pt modelId="{F84537ED-A800-4097-BEA2-ECB60538ABFE}" type="pres">
      <dgm:prSet presAssocID="{BD907E67-FF4D-495F-BB01-6BAD442D3062}" presName="rootText" presStyleLbl="node3" presStyleIdx="1" presStyleCnt="4">
        <dgm:presLayoutVars>
          <dgm:chPref val="3"/>
        </dgm:presLayoutVars>
      </dgm:prSet>
      <dgm:spPr/>
    </dgm:pt>
    <dgm:pt modelId="{170FAF7B-E1E7-46AA-9274-A477635E5603}" type="pres">
      <dgm:prSet presAssocID="{BD907E67-FF4D-495F-BB01-6BAD442D3062}" presName="rootConnector" presStyleLbl="node3" presStyleIdx="1" presStyleCnt="4"/>
      <dgm:spPr/>
    </dgm:pt>
    <dgm:pt modelId="{9095106D-335E-4BA0-9ED5-8E8BEFE98A35}" type="pres">
      <dgm:prSet presAssocID="{BD907E67-FF4D-495F-BB01-6BAD442D3062}" presName="hierChild4" presStyleCnt="0"/>
      <dgm:spPr/>
    </dgm:pt>
    <dgm:pt modelId="{B36875D1-0BF0-4323-9BA1-E06BBBBCE92A}" type="pres">
      <dgm:prSet presAssocID="{BD907E67-FF4D-495F-BB01-6BAD442D3062}" presName="hierChild5" presStyleCnt="0"/>
      <dgm:spPr/>
    </dgm:pt>
    <dgm:pt modelId="{FD440A26-0AA6-42E9-BC6C-D56C0313CEA2}" type="pres">
      <dgm:prSet presAssocID="{1D644E70-824D-41D3-9512-4749A12A47CF}" presName="Name37" presStyleLbl="parChTrans1D3" presStyleIdx="2" presStyleCnt="4"/>
      <dgm:spPr/>
    </dgm:pt>
    <dgm:pt modelId="{181F4225-C4BB-44B5-8BE0-B3C75A49AC7B}" type="pres">
      <dgm:prSet presAssocID="{CC792D2C-8CBB-4BA3-850A-4C8D42E7DCA4}" presName="hierRoot2" presStyleCnt="0">
        <dgm:presLayoutVars>
          <dgm:hierBranch val="init"/>
        </dgm:presLayoutVars>
      </dgm:prSet>
      <dgm:spPr/>
    </dgm:pt>
    <dgm:pt modelId="{AB325DF2-3864-43FA-85DB-AD384EAFC02F}" type="pres">
      <dgm:prSet presAssocID="{CC792D2C-8CBB-4BA3-850A-4C8D42E7DCA4}" presName="rootComposite" presStyleCnt="0"/>
      <dgm:spPr/>
    </dgm:pt>
    <dgm:pt modelId="{70DB406C-2838-4649-9FB8-BA0E5BDEC844}" type="pres">
      <dgm:prSet presAssocID="{CC792D2C-8CBB-4BA3-850A-4C8D42E7DCA4}" presName="rootText" presStyleLbl="node3" presStyleIdx="2" presStyleCnt="4">
        <dgm:presLayoutVars>
          <dgm:chPref val="3"/>
        </dgm:presLayoutVars>
      </dgm:prSet>
      <dgm:spPr/>
    </dgm:pt>
    <dgm:pt modelId="{070DA2F1-C1FD-4A02-A2F4-160D3947B509}" type="pres">
      <dgm:prSet presAssocID="{CC792D2C-8CBB-4BA3-850A-4C8D42E7DCA4}" presName="rootConnector" presStyleLbl="node3" presStyleIdx="2" presStyleCnt="4"/>
      <dgm:spPr/>
    </dgm:pt>
    <dgm:pt modelId="{9DA9411F-3935-419F-A2B6-02E3F47D188C}" type="pres">
      <dgm:prSet presAssocID="{CC792D2C-8CBB-4BA3-850A-4C8D42E7DCA4}" presName="hierChild4" presStyleCnt="0"/>
      <dgm:spPr/>
    </dgm:pt>
    <dgm:pt modelId="{D41AFE1A-143F-438A-9FF2-B6C924FB3E5F}" type="pres">
      <dgm:prSet presAssocID="{CC792D2C-8CBB-4BA3-850A-4C8D42E7DCA4}" presName="hierChild5" presStyleCnt="0"/>
      <dgm:spPr/>
    </dgm:pt>
    <dgm:pt modelId="{C32B9CF6-FC46-4649-AE4B-38AF9F8941EA}" type="pres">
      <dgm:prSet presAssocID="{28D57534-7CB6-4121-8A32-403C1F17EDF8}" presName="hierChild5" presStyleCnt="0"/>
      <dgm:spPr/>
    </dgm:pt>
    <dgm:pt modelId="{40FB3724-D766-4C24-83F2-20AA31F2669A}" type="pres">
      <dgm:prSet presAssocID="{44D12291-529B-4CA1-B0F6-081073F1CA76}" presName="Name37" presStyleLbl="parChTrans1D2" presStyleIdx="7" presStyleCnt="8"/>
      <dgm:spPr/>
    </dgm:pt>
    <dgm:pt modelId="{F1E19074-2EDF-4350-83A8-622CCDC145FF}" type="pres">
      <dgm:prSet presAssocID="{0582195C-2F7F-4B0F-9203-E9D049BAE4E0}" presName="hierRoot2" presStyleCnt="0">
        <dgm:presLayoutVars>
          <dgm:hierBranch val="init"/>
        </dgm:presLayoutVars>
      </dgm:prSet>
      <dgm:spPr/>
    </dgm:pt>
    <dgm:pt modelId="{61778970-3297-4012-8FA1-FA33CD62BE91}" type="pres">
      <dgm:prSet presAssocID="{0582195C-2F7F-4B0F-9203-E9D049BAE4E0}" presName="rootComposite" presStyleCnt="0"/>
      <dgm:spPr/>
    </dgm:pt>
    <dgm:pt modelId="{A475ED03-EA3B-42AF-8891-80528C542847}" type="pres">
      <dgm:prSet presAssocID="{0582195C-2F7F-4B0F-9203-E9D049BAE4E0}" presName="rootText" presStyleLbl="node2" presStyleIdx="7" presStyleCnt="8">
        <dgm:presLayoutVars>
          <dgm:chPref val="3"/>
        </dgm:presLayoutVars>
      </dgm:prSet>
      <dgm:spPr/>
    </dgm:pt>
    <dgm:pt modelId="{EFA6AB6B-5D0D-4E53-BB01-282166634241}" type="pres">
      <dgm:prSet presAssocID="{0582195C-2F7F-4B0F-9203-E9D049BAE4E0}" presName="rootConnector" presStyleLbl="node2" presStyleIdx="7" presStyleCnt="8"/>
      <dgm:spPr/>
    </dgm:pt>
    <dgm:pt modelId="{EADC3570-05AE-4787-8A17-0465DBCF2A08}" type="pres">
      <dgm:prSet presAssocID="{0582195C-2F7F-4B0F-9203-E9D049BAE4E0}" presName="hierChild4" presStyleCnt="0"/>
      <dgm:spPr/>
    </dgm:pt>
    <dgm:pt modelId="{7DB167B8-B5AA-4FE9-9EE1-0DA11FD91430}" type="pres">
      <dgm:prSet presAssocID="{839AD280-0835-4F6F-B45B-173984068818}" presName="Name37" presStyleLbl="parChTrans1D3" presStyleIdx="3" presStyleCnt="4"/>
      <dgm:spPr/>
    </dgm:pt>
    <dgm:pt modelId="{AED3DD25-352B-4035-AF2C-6661B113D85A}" type="pres">
      <dgm:prSet presAssocID="{55F4CA1A-580C-49BB-9307-9196BC71CD75}" presName="hierRoot2" presStyleCnt="0">
        <dgm:presLayoutVars>
          <dgm:hierBranch val="init"/>
        </dgm:presLayoutVars>
      </dgm:prSet>
      <dgm:spPr/>
    </dgm:pt>
    <dgm:pt modelId="{46D6A865-6FDD-4F78-9FE4-715296023B71}" type="pres">
      <dgm:prSet presAssocID="{55F4CA1A-580C-49BB-9307-9196BC71CD75}" presName="rootComposite" presStyleCnt="0"/>
      <dgm:spPr/>
    </dgm:pt>
    <dgm:pt modelId="{33FA3705-CECB-45FF-B0C7-1939ABA7AD9A}" type="pres">
      <dgm:prSet presAssocID="{55F4CA1A-580C-49BB-9307-9196BC71CD75}" presName="rootText" presStyleLbl="node3" presStyleIdx="3" presStyleCnt="4">
        <dgm:presLayoutVars>
          <dgm:chPref val="3"/>
        </dgm:presLayoutVars>
      </dgm:prSet>
      <dgm:spPr/>
    </dgm:pt>
    <dgm:pt modelId="{4999C42E-4B26-434C-8F66-A0B588E96988}" type="pres">
      <dgm:prSet presAssocID="{55F4CA1A-580C-49BB-9307-9196BC71CD75}" presName="rootConnector" presStyleLbl="node3" presStyleIdx="3" presStyleCnt="4"/>
      <dgm:spPr/>
    </dgm:pt>
    <dgm:pt modelId="{3EC4C42A-FE69-4C46-AED5-4DB7B71B820A}" type="pres">
      <dgm:prSet presAssocID="{55F4CA1A-580C-49BB-9307-9196BC71CD75}" presName="hierChild4" presStyleCnt="0"/>
      <dgm:spPr/>
    </dgm:pt>
    <dgm:pt modelId="{88CBB3F2-F31F-4EC8-BAC3-6484950B07BD}" type="pres">
      <dgm:prSet presAssocID="{4E7F70C4-8926-4E9F-A29F-D99589C562C8}" presName="Name37" presStyleLbl="parChTrans1D4" presStyleIdx="0" presStyleCnt="3"/>
      <dgm:spPr/>
    </dgm:pt>
    <dgm:pt modelId="{0197E1EC-B2DC-462D-AD61-264F57B6E58C}" type="pres">
      <dgm:prSet presAssocID="{657574EA-4E51-41F9-BBB2-BC9A5FEB5088}" presName="hierRoot2" presStyleCnt="0">
        <dgm:presLayoutVars>
          <dgm:hierBranch val="init"/>
        </dgm:presLayoutVars>
      </dgm:prSet>
      <dgm:spPr/>
    </dgm:pt>
    <dgm:pt modelId="{E880A2ED-5212-4EC4-93F5-AFECE6635068}" type="pres">
      <dgm:prSet presAssocID="{657574EA-4E51-41F9-BBB2-BC9A5FEB5088}" presName="rootComposite" presStyleCnt="0"/>
      <dgm:spPr/>
    </dgm:pt>
    <dgm:pt modelId="{1B5B758B-E69E-49C5-B4E9-5FD9909B5774}" type="pres">
      <dgm:prSet presAssocID="{657574EA-4E51-41F9-BBB2-BC9A5FEB5088}" presName="rootText" presStyleLbl="node4" presStyleIdx="0" presStyleCnt="3">
        <dgm:presLayoutVars>
          <dgm:chPref val="3"/>
        </dgm:presLayoutVars>
      </dgm:prSet>
      <dgm:spPr/>
    </dgm:pt>
    <dgm:pt modelId="{B6F9A739-DCB0-4D27-95B8-A93B03CF2727}" type="pres">
      <dgm:prSet presAssocID="{657574EA-4E51-41F9-BBB2-BC9A5FEB5088}" presName="rootConnector" presStyleLbl="node4" presStyleIdx="0" presStyleCnt="3"/>
      <dgm:spPr/>
    </dgm:pt>
    <dgm:pt modelId="{6E3ADB91-02BD-448B-BB33-6434696A657E}" type="pres">
      <dgm:prSet presAssocID="{657574EA-4E51-41F9-BBB2-BC9A5FEB5088}" presName="hierChild4" presStyleCnt="0"/>
      <dgm:spPr/>
    </dgm:pt>
    <dgm:pt modelId="{1EE0BD7B-B6F6-4E30-84FA-CF2CAA8C73B9}" type="pres">
      <dgm:prSet presAssocID="{657574EA-4E51-41F9-BBB2-BC9A5FEB5088}" presName="hierChild5" presStyleCnt="0"/>
      <dgm:spPr/>
    </dgm:pt>
    <dgm:pt modelId="{8B205696-5B29-43CD-A8FC-575B546D8442}" type="pres">
      <dgm:prSet presAssocID="{57968492-BBAE-44B7-A9AE-2AA545D11999}" presName="Name37" presStyleLbl="parChTrans1D4" presStyleIdx="1" presStyleCnt="3"/>
      <dgm:spPr/>
    </dgm:pt>
    <dgm:pt modelId="{0D0EBF20-9388-434A-8B71-28E41B1315B1}" type="pres">
      <dgm:prSet presAssocID="{169D541D-50FA-4F21-A8F9-03B285E5B974}" presName="hierRoot2" presStyleCnt="0">
        <dgm:presLayoutVars>
          <dgm:hierBranch val="init"/>
        </dgm:presLayoutVars>
      </dgm:prSet>
      <dgm:spPr/>
    </dgm:pt>
    <dgm:pt modelId="{8E04267A-4F06-4037-9569-8E6B3B07D008}" type="pres">
      <dgm:prSet presAssocID="{169D541D-50FA-4F21-A8F9-03B285E5B974}" presName="rootComposite" presStyleCnt="0"/>
      <dgm:spPr/>
    </dgm:pt>
    <dgm:pt modelId="{43B8589A-08A2-47A6-8F20-B0DFE8F7ABB3}" type="pres">
      <dgm:prSet presAssocID="{169D541D-50FA-4F21-A8F9-03B285E5B974}" presName="rootText" presStyleLbl="node4" presStyleIdx="1" presStyleCnt="3">
        <dgm:presLayoutVars>
          <dgm:chPref val="3"/>
        </dgm:presLayoutVars>
      </dgm:prSet>
      <dgm:spPr/>
    </dgm:pt>
    <dgm:pt modelId="{1605B06B-5055-472A-9F32-FD2C08971A87}" type="pres">
      <dgm:prSet presAssocID="{169D541D-50FA-4F21-A8F9-03B285E5B974}" presName="rootConnector" presStyleLbl="node4" presStyleIdx="1" presStyleCnt="3"/>
      <dgm:spPr/>
    </dgm:pt>
    <dgm:pt modelId="{A06E0AD5-C8AE-4EEE-BEC5-EEAD4697F988}" type="pres">
      <dgm:prSet presAssocID="{169D541D-50FA-4F21-A8F9-03B285E5B974}" presName="hierChild4" presStyleCnt="0"/>
      <dgm:spPr/>
    </dgm:pt>
    <dgm:pt modelId="{CDE597B6-4BA9-46C1-903C-F7FD612D9824}" type="pres">
      <dgm:prSet presAssocID="{169D541D-50FA-4F21-A8F9-03B285E5B974}" presName="hierChild5" presStyleCnt="0"/>
      <dgm:spPr/>
    </dgm:pt>
    <dgm:pt modelId="{2B04A74B-D19B-4311-A411-7B0DB900A1A1}" type="pres">
      <dgm:prSet presAssocID="{37B5CD60-34EB-44C8-A704-B56D2530AD75}" presName="Name37" presStyleLbl="parChTrans1D4" presStyleIdx="2" presStyleCnt="3"/>
      <dgm:spPr/>
    </dgm:pt>
    <dgm:pt modelId="{224C24ED-A33B-43F7-94D8-75ADDC62D1C1}" type="pres">
      <dgm:prSet presAssocID="{0722A1E5-22EE-4A54-BF04-4E2C2C2C4CF6}" presName="hierRoot2" presStyleCnt="0">
        <dgm:presLayoutVars>
          <dgm:hierBranch val="init"/>
        </dgm:presLayoutVars>
      </dgm:prSet>
      <dgm:spPr/>
    </dgm:pt>
    <dgm:pt modelId="{0CB38C9A-F67D-43AE-8E8D-63D2C3C13991}" type="pres">
      <dgm:prSet presAssocID="{0722A1E5-22EE-4A54-BF04-4E2C2C2C4CF6}" presName="rootComposite" presStyleCnt="0"/>
      <dgm:spPr/>
    </dgm:pt>
    <dgm:pt modelId="{6283FEAF-F9B7-4D91-A3E0-54DC16015BA6}" type="pres">
      <dgm:prSet presAssocID="{0722A1E5-22EE-4A54-BF04-4E2C2C2C4CF6}" presName="rootText" presStyleLbl="node4" presStyleIdx="2" presStyleCnt="3">
        <dgm:presLayoutVars>
          <dgm:chPref val="3"/>
        </dgm:presLayoutVars>
      </dgm:prSet>
      <dgm:spPr/>
    </dgm:pt>
    <dgm:pt modelId="{03E5492C-0795-402D-AC58-A48F562E88ED}" type="pres">
      <dgm:prSet presAssocID="{0722A1E5-22EE-4A54-BF04-4E2C2C2C4CF6}" presName="rootConnector" presStyleLbl="node4" presStyleIdx="2" presStyleCnt="3"/>
      <dgm:spPr/>
    </dgm:pt>
    <dgm:pt modelId="{5A9257A4-4C6F-4B63-9AA3-64BDFDFC8524}" type="pres">
      <dgm:prSet presAssocID="{0722A1E5-22EE-4A54-BF04-4E2C2C2C4CF6}" presName="hierChild4" presStyleCnt="0"/>
      <dgm:spPr/>
    </dgm:pt>
    <dgm:pt modelId="{B085F498-649A-44C3-A220-55C25613AB5A}" type="pres">
      <dgm:prSet presAssocID="{0722A1E5-22EE-4A54-BF04-4E2C2C2C4CF6}" presName="hierChild5" presStyleCnt="0"/>
      <dgm:spPr/>
    </dgm:pt>
    <dgm:pt modelId="{2A68AE64-EE8E-4D11-AE28-8C9BC46F8A00}" type="pres">
      <dgm:prSet presAssocID="{55F4CA1A-580C-49BB-9307-9196BC71CD75}" presName="hierChild5" presStyleCnt="0"/>
      <dgm:spPr/>
    </dgm:pt>
    <dgm:pt modelId="{01F8E7C4-C470-4A52-8F6F-846D8E273FA2}" type="pres">
      <dgm:prSet presAssocID="{0582195C-2F7F-4B0F-9203-E9D049BAE4E0}" presName="hierChild5" presStyleCnt="0"/>
      <dgm:spPr/>
    </dgm:pt>
    <dgm:pt modelId="{F3D5E2A1-5353-40DE-B70A-6A9817FEA9E2}" type="pres">
      <dgm:prSet presAssocID="{41D12E4F-4D2D-4C9B-86AD-8C9CEDF5A220}" presName="hierChild3" presStyleCnt="0"/>
      <dgm:spPr/>
    </dgm:pt>
  </dgm:ptLst>
  <dgm:cxnLst>
    <dgm:cxn modelId="{150CAE0D-6742-4244-85AF-D5276C5F1447}" type="presOf" srcId="{A49E401C-8EF7-4F80-B07F-CA10838A2652}" destId="{07735C76-257E-4D32-9E4A-CCDB99A4425C}" srcOrd="0" destOrd="0" presId="urn:microsoft.com/office/officeart/2005/8/layout/orgChart1"/>
    <dgm:cxn modelId="{477FFA0D-1992-4501-9F0D-B654F790D8E4}" type="presOf" srcId="{CF227010-45C4-4456-A6E5-858F14B02574}" destId="{7E9B124F-7269-45E0-A063-65671FB26022}" srcOrd="1" destOrd="0" presId="urn:microsoft.com/office/officeart/2005/8/layout/orgChart1"/>
    <dgm:cxn modelId="{A4C4D00F-EE7D-4FB8-B010-9B795A08339D}" type="presOf" srcId="{9AEBDB9E-17F8-473D-A564-AF7196EC8D97}" destId="{FEDDF8B5-B3FB-4934-B2AC-DCE356007A46}" srcOrd="1" destOrd="0" presId="urn:microsoft.com/office/officeart/2005/8/layout/orgChart1"/>
    <dgm:cxn modelId="{F217C210-A67A-4AA4-ADFB-C91BE75BBC70}" srcId="{41D12E4F-4D2D-4C9B-86AD-8C9CEDF5A220}" destId="{0582195C-2F7F-4B0F-9203-E9D049BAE4E0}" srcOrd="7" destOrd="0" parTransId="{44D12291-529B-4CA1-B0F6-081073F1CA76}" sibTransId="{F122E695-C171-425D-809B-D398A7AE70C2}"/>
    <dgm:cxn modelId="{341A7912-17DD-43E4-9E62-E9571FA9A195}" type="presOf" srcId="{F8B5692B-14AE-46A2-8624-8C30AE518FBE}" destId="{7614AE29-41B0-4C4B-81FA-40299724C414}" srcOrd="0" destOrd="0" presId="urn:microsoft.com/office/officeart/2005/8/layout/orgChart1"/>
    <dgm:cxn modelId="{58358C12-E6A6-4737-BFD0-5B625741BE04}" type="presOf" srcId="{F8B5692B-14AE-46A2-8624-8C30AE518FBE}" destId="{1A916C04-E416-414E-A372-02BF6FED25C0}" srcOrd="1" destOrd="0" presId="urn:microsoft.com/office/officeart/2005/8/layout/orgChart1"/>
    <dgm:cxn modelId="{DC2E031B-10FD-4075-A7D1-E5AAE21E8855}" type="presOf" srcId="{CF227010-45C4-4456-A6E5-858F14B02574}" destId="{72F0C29C-C82F-4541-8F09-5D88334F661B}" srcOrd="0" destOrd="0" presId="urn:microsoft.com/office/officeart/2005/8/layout/orgChart1"/>
    <dgm:cxn modelId="{FA7CA621-A8D0-4D1B-859F-501C9B469629}" type="presOf" srcId="{57968492-BBAE-44B7-A9AE-2AA545D11999}" destId="{8B205696-5B29-43CD-A8FC-575B546D8442}" srcOrd="0" destOrd="0" presId="urn:microsoft.com/office/officeart/2005/8/layout/orgChart1"/>
    <dgm:cxn modelId="{2F446A28-0B52-4F11-8CEB-AC307C61C405}" type="presOf" srcId="{657574EA-4E51-41F9-BBB2-BC9A5FEB5088}" destId="{1B5B758B-E69E-49C5-B4E9-5FD9909B5774}" srcOrd="0" destOrd="0" presId="urn:microsoft.com/office/officeart/2005/8/layout/orgChart1"/>
    <dgm:cxn modelId="{9EC08D29-570A-44E3-B7AF-B55D0ED4B61F}" type="presOf" srcId="{441CCC0C-32B5-42BC-BFF6-CFA1C1767A2F}" destId="{B8452711-0717-44BC-8416-EAE2DA59C4EA}" srcOrd="1" destOrd="0" presId="urn:microsoft.com/office/officeart/2005/8/layout/orgChart1"/>
    <dgm:cxn modelId="{250CE62B-754D-432A-A4D0-11299A3D0619}" srcId="{272A16FC-D3CC-4375-9B5B-541E6162F16E}" destId="{41D12E4F-4D2D-4C9B-86AD-8C9CEDF5A220}" srcOrd="0" destOrd="0" parTransId="{E0E83FB9-1AE0-4C99-9D9E-CEFE4BB238D0}" sibTransId="{B8C04CA1-EB8D-4B8B-A28B-167F3C1CC6DB}"/>
    <dgm:cxn modelId="{C714452C-6006-4F1B-8CB5-93A20C4309AA}" type="presOf" srcId="{CC792D2C-8CBB-4BA3-850A-4C8D42E7DCA4}" destId="{70DB406C-2838-4649-9FB8-BA0E5BDEC844}" srcOrd="0" destOrd="0" presId="urn:microsoft.com/office/officeart/2005/8/layout/orgChart1"/>
    <dgm:cxn modelId="{79378A2D-0505-4D08-9D87-F941E296E396}" type="presOf" srcId="{9AEBDB9E-17F8-473D-A564-AF7196EC8D97}" destId="{405C4EB4-E86D-4D08-A5B3-D5F139F2315C}" srcOrd="0" destOrd="0" presId="urn:microsoft.com/office/officeart/2005/8/layout/orgChart1"/>
    <dgm:cxn modelId="{B088EB35-0368-408B-BF0C-4C5C37CA779B}" type="presOf" srcId="{2F2EB611-7B51-48B3-8205-6A1FAA76B703}" destId="{EC521A1B-03B2-4C40-B193-516C0D5017CB}" srcOrd="1" destOrd="0" presId="urn:microsoft.com/office/officeart/2005/8/layout/orgChart1"/>
    <dgm:cxn modelId="{214E2136-3F92-4308-8133-F8229881C1B4}" srcId="{55F4CA1A-580C-49BB-9307-9196BC71CD75}" destId="{0722A1E5-22EE-4A54-BF04-4E2C2C2C4CF6}" srcOrd="2" destOrd="0" parTransId="{37B5CD60-34EB-44C8-A704-B56D2530AD75}" sibTransId="{E0EEDBE9-0FF2-4626-B873-88B4E7605FCF}"/>
    <dgm:cxn modelId="{7D9D193B-6A60-49F0-9F99-54CF7E9ED66A}" srcId="{41D12E4F-4D2D-4C9B-86AD-8C9CEDF5A220}" destId="{CF227010-45C4-4456-A6E5-858F14B02574}" srcOrd="4" destOrd="0" parTransId="{A49E401C-8EF7-4F80-B07F-CA10838A2652}" sibTransId="{9871E921-5E6D-4706-84D4-5E28BC5F173F}"/>
    <dgm:cxn modelId="{CD4B313D-71D7-4B42-8D1F-369F32529781}" type="presOf" srcId="{BD907E67-FF4D-495F-BB01-6BAD442D3062}" destId="{170FAF7B-E1E7-46AA-9274-A477635E5603}" srcOrd="1" destOrd="0" presId="urn:microsoft.com/office/officeart/2005/8/layout/orgChart1"/>
    <dgm:cxn modelId="{56E48165-D07E-4219-9A3D-052C906BE1CE}" type="presOf" srcId="{28D57534-7CB6-4121-8A32-403C1F17EDF8}" destId="{B2E4A438-6472-45F0-BDBA-651020704B2A}" srcOrd="0" destOrd="0" presId="urn:microsoft.com/office/officeart/2005/8/layout/orgChart1"/>
    <dgm:cxn modelId="{A57B1C46-D202-41ED-A6D3-D5DFA45D6001}" type="presOf" srcId="{55F4CA1A-580C-49BB-9307-9196BC71CD75}" destId="{33FA3705-CECB-45FF-B0C7-1939ABA7AD9A}" srcOrd="0" destOrd="0" presId="urn:microsoft.com/office/officeart/2005/8/layout/orgChart1"/>
    <dgm:cxn modelId="{8185F446-9643-4909-BD85-2ACDEA6676A9}" type="presOf" srcId="{0582195C-2F7F-4B0F-9203-E9D049BAE4E0}" destId="{A475ED03-EA3B-42AF-8891-80528C542847}" srcOrd="0" destOrd="0" presId="urn:microsoft.com/office/officeart/2005/8/layout/orgChart1"/>
    <dgm:cxn modelId="{01FF6E69-D9C3-4C5C-A4BB-72C74D562DE5}" type="presOf" srcId="{272A16FC-D3CC-4375-9B5B-541E6162F16E}" destId="{CCC4B2E0-F877-4FD7-9B44-DEBD36DCB927}" srcOrd="0" destOrd="0" presId="urn:microsoft.com/office/officeart/2005/8/layout/orgChart1"/>
    <dgm:cxn modelId="{A70B9C4D-6833-4D97-86D5-D5C2847CB4A8}" type="presOf" srcId="{90389BB9-B55D-4DF2-A206-403100156535}" destId="{6D01E080-FDDC-409C-A906-48FD4103AC35}" srcOrd="0" destOrd="0" presId="urn:microsoft.com/office/officeart/2005/8/layout/orgChart1"/>
    <dgm:cxn modelId="{7905726F-2B92-4A5B-A530-13C936137F31}" type="presOf" srcId="{44D12291-529B-4CA1-B0F6-081073F1CA76}" destId="{40FB3724-D766-4C24-83F2-20AA31F2669A}" srcOrd="0" destOrd="0" presId="urn:microsoft.com/office/officeart/2005/8/layout/orgChart1"/>
    <dgm:cxn modelId="{AA14EE6F-8AEA-4D6F-A6EF-19C25E71AB52}" type="presOf" srcId="{F74581BE-BE34-40F9-9244-080E4F488CA6}" destId="{5A73BA7F-546C-41E7-AB4B-C827893F7FF2}" srcOrd="0" destOrd="0" presId="urn:microsoft.com/office/officeart/2005/8/layout/orgChart1"/>
    <dgm:cxn modelId="{86668050-586B-4548-9610-B0A1621605D0}" type="presOf" srcId="{169D541D-50FA-4F21-A8F9-03B285E5B974}" destId="{43B8589A-08A2-47A6-8F20-B0DFE8F7ABB3}" srcOrd="0" destOrd="0" presId="urn:microsoft.com/office/officeart/2005/8/layout/orgChart1"/>
    <dgm:cxn modelId="{B047AE71-BFD2-405C-88A4-44E9D51E66A5}" type="presOf" srcId="{F3505DB9-1979-4B2E-A5DD-A3C2B04D406C}" destId="{BE2CE549-D701-4B7D-BCFA-78E0774AA695}" srcOrd="1" destOrd="0" presId="urn:microsoft.com/office/officeart/2005/8/layout/orgChart1"/>
    <dgm:cxn modelId="{F6B71373-CD91-463F-B44E-06E7092D8625}" srcId="{41D12E4F-4D2D-4C9B-86AD-8C9CEDF5A220}" destId="{F3505DB9-1979-4B2E-A5DD-A3C2B04D406C}" srcOrd="0" destOrd="0" parTransId="{39BDA1E0-809A-4351-B427-0F006C8007FC}" sibTransId="{D366C54D-4947-4CE3-AEAE-FF63C9AE5835}"/>
    <dgm:cxn modelId="{F0BDE254-2AD8-490E-B5C6-0DE1FE71E22E}" type="presOf" srcId="{28D57534-7CB6-4121-8A32-403C1F17EDF8}" destId="{41C11C8E-A483-45B9-B27B-C3299ADD3613}" srcOrd="1" destOrd="0" presId="urn:microsoft.com/office/officeart/2005/8/layout/orgChart1"/>
    <dgm:cxn modelId="{8DC81875-F29A-4A1E-B034-4593A4937C69}" type="presOf" srcId="{55F4CA1A-580C-49BB-9307-9196BC71CD75}" destId="{4999C42E-4B26-434C-8F66-A0B588E96988}" srcOrd="1" destOrd="0" presId="urn:microsoft.com/office/officeart/2005/8/layout/orgChart1"/>
    <dgm:cxn modelId="{512D6D7C-FBA8-4411-8FE3-3CABD6D43CB8}" type="presOf" srcId="{2F2EB611-7B51-48B3-8205-6A1FAA76B703}" destId="{EDD73D15-D0BA-4BDD-9D18-EF80DA6050FD}" srcOrd="0" destOrd="0" presId="urn:microsoft.com/office/officeart/2005/8/layout/orgChart1"/>
    <dgm:cxn modelId="{C57E8A81-3C1F-4BD8-9271-B1F9C99A53A1}" type="presOf" srcId="{1D644E70-824D-41D3-9512-4749A12A47CF}" destId="{FD440A26-0AA6-42E9-BC6C-D56C0313CEA2}" srcOrd="0" destOrd="0" presId="urn:microsoft.com/office/officeart/2005/8/layout/orgChart1"/>
    <dgm:cxn modelId="{64F37683-597E-4719-A494-8C1E8A1199F9}" type="presOf" srcId="{39BDA1E0-809A-4351-B427-0F006C8007FC}" destId="{8CB471DC-22C0-4E4D-998F-7834846410BD}" srcOrd="0" destOrd="0" presId="urn:microsoft.com/office/officeart/2005/8/layout/orgChart1"/>
    <dgm:cxn modelId="{27A48C84-5E0E-4262-8ED0-E95F92FD588A}" srcId="{41D12E4F-4D2D-4C9B-86AD-8C9CEDF5A220}" destId="{441CCC0C-32B5-42BC-BFF6-CFA1C1767A2F}" srcOrd="3" destOrd="0" parTransId="{F74581BE-BE34-40F9-9244-080E4F488CA6}" sibTransId="{AA3F7933-1E53-4883-AAFB-6B2D014645C1}"/>
    <dgm:cxn modelId="{0161A38E-518C-4D68-B672-D05806AE22FE}" srcId="{28D57534-7CB6-4121-8A32-403C1F17EDF8}" destId="{CC792D2C-8CBB-4BA3-850A-4C8D42E7DCA4}" srcOrd="2" destOrd="0" parTransId="{1D644E70-824D-41D3-9512-4749A12A47CF}" sibTransId="{8A0F4516-EBA9-4093-A6A3-FE79C07F0112}"/>
    <dgm:cxn modelId="{AF695791-C521-44FD-93E8-F6CA3C3660A2}" type="presOf" srcId="{41D12E4F-4D2D-4C9B-86AD-8C9CEDF5A220}" destId="{F2596891-AFE6-4709-A7E9-9625430F856C}" srcOrd="0" destOrd="0" presId="urn:microsoft.com/office/officeart/2005/8/layout/orgChart1"/>
    <dgm:cxn modelId="{5D3EE994-C684-4594-911A-46DE52E51B02}" type="presOf" srcId="{BF1D45A2-6F80-4A72-8726-D05750705202}" destId="{C78B9650-4C1F-477C-A0EC-444EC454AE42}" srcOrd="0" destOrd="0" presId="urn:microsoft.com/office/officeart/2005/8/layout/orgChart1"/>
    <dgm:cxn modelId="{0627F795-A3E5-49FD-A701-C5FFF185D012}" srcId="{41D12E4F-4D2D-4C9B-86AD-8C9CEDF5A220}" destId="{28D57534-7CB6-4121-8A32-403C1F17EDF8}" srcOrd="6" destOrd="0" parTransId="{BF1D45A2-6F80-4A72-8726-D05750705202}" sibTransId="{ED9E72EE-E922-4E6A-8807-144442B2FAFF}"/>
    <dgm:cxn modelId="{A0008AA4-05E6-45E3-A934-99588BC4A5D9}" srcId="{41D12E4F-4D2D-4C9B-86AD-8C9CEDF5A220}" destId="{9AEBDB9E-17F8-473D-A564-AF7196EC8D97}" srcOrd="1" destOrd="0" parTransId="{861E4F1D-0A3E-4FC5-81F3-2EF4A3606E39}" sibTransId="{F08037B4-7F18-44CC-A78C-5B0A61B6AE17}"/>
    <dgm:cxn modelId="{EA9272AE-FA5C-4476-A18A-2F4F8CCC9351}" srcId="{0582195C-2F7F-4B0F-9203-E9D049BAE4E0}" destId="{55F4CA1A-580C-49BB-9307-9196BC71CD75}" srcOrd="0" destOrd="0" parTransId="{839AD280-0835-4F6F-B45B-173984068818}" sibTransId="{56F093E9-6360-4D0A-8B0A-3CB4AE503D2A}"/>
    <dgm:cxn modelId="{BA22FBAE-F6FE-4B6E-A582-082543BCE9D8}" type="presOf" srcId="{D9BED258-0C02-4AE5-AE5D-D8D6ADA4680E}" destId="{F3321866-3932-450D-9140-B6DE079D75E2}" srcOrd="0" destOrd="0" presId="urn:microsoft.com/office/officeart/2005/8/layout/orgChart1"/>
    <dgm:cxn modelId="{05072AB3-7881-4C4E-B0B9-ACF8C173134D}" type="presOf" srcId="{0722A1E5-22EE-4A54-BF04-4E2C2C2C4CF6}" destId="{6283FEAF-F9B7-4D91-A3E0-54DC16015BA6}" srcOrd="0" destOrd="0" presId="urn:microsoft.com/office/officeart/2005/8/layout/orgChart1"/>
    <dgm:cxn modelId="{53314EB4-F1E6-4B1B-9337-12FA3E4D7038}" type="presOf" srcId="{41D12E4F-4D2D-4C9B-86AD-8C9CEDF5A220}" destId="{141C9A09-0893-431F-96D7-60B0127FE918}" srcOrd="1" destOrd="0" presId="urn:microsoft.com/office/officeart/2005/8/layout/orgChart1"/>
    <dgm:cxn modelId="{8E22C8BB-20A5-452B-875A-5F11A0BA6AE0}" srcId="{28D57534-7CB6-4121-8A32-403C1F17EDF8}" destId="{2F2EB611-7B51-48B3-8205-6A1FAA76B703}" srcOrd="0" destOrd="0" parTransId="{1A9DBF70-D994-40A4-B165-1C129DDC014C}" sibTransId="{A55F753F-2F2D-4A60-8C1F-A22D3289CF27}"/>
    <dgm:cxn modelId="{D53233BE-213A-4C05-BFB5-0E50ACDAD1EC}" type="presOf" srcId="{0722A1E5-22EE-4A54-BF04-4E2C2C2C4CF6}" destId="{03E5492C-0795-402D-AC58-A48F562E88ED}" srcOrd="1" destOrd="0" presId="urn:microsoft.com/office/officeart/2005/8/layout/orgChart1"/>
    <dgm:cxn modelId="{A43919C5-5B2A-4F52-A19B-C33E7B04E50E}" type="presOf" srcId="{2DCDB00C-04BE-4794-B4D1-A4BAD599F9D8}" destId="{A080B462-0AA5-48D7-8E00-3795FDDE3921}" srcOrd="0" destOrd="0" presId="urn:microsoft.com/office/officeart/2005/8/layout/orgChart1"/>
    <dgm:cxn modelId="{0C135DC6-78A9-44DB-B843-BD697BA75241}" srcId="{55F4CA1A-580C-49BB-9307-9196BC71CD75}" destId="{657574EA-4E51-41F9-BBB2-BC9A5FEB5088}" srcOrd="0" destOrd="0" parTransId="{4E7F70C4-8926-4E9F-A29F-D99589C562C8}" sibTransId="{D1C35F28-24A6-453D-9970-87FFBDF2A061}"/>
    <dgm:cxn modelId="{DFD04FC8-5A84-4948-9C15-483C3A386352}" type="presOf" srcId="{2BB5BEC7-B9E0-45E4-9DD8-BC265D1665B1}" destId="{0DC8C72C-40F7-43A5-A005-B3D5440A2976}" srcOrd="0" destOrd="0" presId="urn:microsoft.com/office/officeart/2005/8/layout/orgChart1"/>
    <dgm:cxn modelId="{4C2743CC-CADD-4682-B07A-7F92DCDD877F}" type="presOf" srcId="{BD907E67-FF4D-495F-BB01-6BAD442D3062}" destId="{F84537ED-A800-4097-BEA2-ECB60538ABFE}" srcOrd="0" destOrd="0" presId="urn:microsoft.com/office/officeart/2005/8/layout/orgChart1"/>
    <dgm:cxn modelId="{1F4F02D0-F68A-456F-AEC7-568496B5830C}" type="presOf" srcId="{37B5CD60-34EB-44C8-A704-B56D2530AD75}" destId="{2B04A74B-D19B-4311-A411-7B0DB900A1A1}" srcOrd="0" destOrd="0" presId="urn:microsoft.com/office/officeart/2005/8/layout/orgChart1"/>
    <dgm:cxn modelId="{8E0B83D9-E9CF-47D8-9D3D-3C609303BC55}" srcId="{41D12E4F-4D2D-4C9B-86AD-8C9CEDF5A220}" destId="{F8B5692B-14AE-46A2-8624-8C30AE518FBE}" srcOrd="5" destOrd="0" parTransId="{D9BED258-0C02-4AE5-AE5D-D8D6ADA4680E}" sibTransId="{ACD86145-2AC3-4A2E-9954-6EDC394FE1EE}"/>
    <dgm:cxn modelId="{25B733DB-4A0F-408D-AC17-EDF83DBB2DF5}" type="presOf" srcId="{441CCC0C-32B5-42BC-BFF6-CFA1C1767A2F}" destId="{14056C72-02DC-4892-8511-C6AE9E9D16FA}" srcOrd="0" destOrd="0" presId="urn:microsoft.com/office/officeart/2005/8/layout/orgChart1"/>
    <dgm:cxn modelId="{F7836ADE-6029-4DE2-8A2D-328C919F54A5}" type="presOf" srcId="{861E4F1D-0A3E-4FC5-81F3-2EF4A3606E39}" destId="{D896B254-1576-4D22-9C95-0C872C4CEB7A}" srcOrd="0" destOrd="0" presId="urn:microsoft.com/office/officeart/2005/8/layout/orgChart1"/>
    <dgm:cxn modelId="{A5164FE3-502B-4A44-B09D-D995D6CE1331}" type="presOf" srcId="{4E7F70C4-8926-4E9F-A29F-D99589C562C8}" destId="{88CBB3F2-F31F-4EC8-BAC3-6484950B07BD}" srcOrd="0" destOrd="0" presId="urn:microsoft.com/office/officeart/2005/8/layout/orgChart1"/>
    <dgm:cxn modelId="{845952E4-F93A-4AE4-AD1E-5A9CBBBB9BCF}" type="presOf" srcId="{0582195C-2F7F-4B0F-9203-E9D049BAE4E0}" destId="{EFA6AB6B-5D0D-4E53-BB01-282166634241}" srcOrd="1" destOrd="0" presId="urn:microsoft.com/office/officeart/2005/8/layout/orgChart1"/>
    <dgm:cxn modelId="{B1493DEA-3C75-4CC1-A5C4-FAA04E33EE65}" type="presOf" srcId="{2BB5BEC7-B9E0-45E4-9DD8-BC265D1665B1}" destId="{415EA05B-DB58-4A87-AA1C-A5F47FFDFB4F}" srcOrd="1" destOrd="0" presId="urn:microsoft.com/office/officeart/2005/8/layout/orgChart1"/>
    <dgm:cxn modelId="{2AC10DEC-C1B5-485D-A7C5-39E520255AC8}" type="presOf" srcId="{169D541D-50FA-4F21-A8F9-03B285E5B974}" destId="{1605B06B-5055-472A-9F32-FD2C08971A87}" srcOrd="1" destOrd="0" presId="urn:microsoft.com/office/officeart/2005/8/layout/orgChart1"/>
    <dgm:cxn modelId="{FD667FEE-3E72-43C7-B913-DF587D94C98A}" type="presOf" srcId="{CC792D2C-8CBB-4BA3-850A-4C8D42E7DCA4}" destId="{070DA2F1-C1FD-4A02-A2F4-160D3947B509}" srcOrd="1" destOrd="0" presId="urn:microsoft.com/office/officeart/2005/8/layout/orgChart1"/>
    <dgm:cxn modelId="{8ACB8EEF-C6D5-41D2-83E4-067CAF625C72}" srcId="{55F4CA1A-580C-49BB-9307-9196BC71CD75}" destId="{169D541D-50FA-4F21-A8F9-03B285E5B974}" srcOrd="1" destOrd="0" parTransId="{57968492-BBAE-44B7-A9AE-2AA545D11999}" sibTransId="{C744B53F-C403-40E6-95D9-1A9877FF8F15}"/>
    <dgm:cxn modelId="{C8A0ECF1-DD1E-4224-A395-D4F26E3737F7}" srcId="{41D12E4F-4D2D-4C9B-86AD-8C9CEDF5A220}" destId="{2BB5BEC7-B9E0-45E4-9DD8-BC265D1665B1}" srcOrd="2" destOrd="0" parTransId="{90389BB9-B55D-4DF2-A206-403100156535}" sibTransId="{8AF0EF57-FEA2-4C78-93E6-DBBD6A9915A2}"/>
    <dgm:cxn modelId="{524B58F2-B7BA-4B9E-B6C3-78926FBB18A9}" srcId="{28D57534-7CB6-4121-8A32-403C1F17EDF8}" destId="{BD907E67-FF4D-495F-BB01-6BAD442D3062}" srcOrd="1" destOrd="0" parTransId="{2DCDB00C-04BE-4794-B4D1-A4BAD599F9D8}" sibTransId="{16CBCA30-53CE-44DC-8DF2-6ECBD0BEA10A}"/>
    <dgm:cxn modelId="{05DD1CF3-6240-434E-9659-2A78F02370B7}" type="presOf" srcId="{F3505DB9-1979-4B2E-A5DD-A3C2B04D406C}" destId="{C0903B0A-2242-4881-88F4-57EDA4910F72}" srcOrd="0" destOrd="0" presId="urn:microsoft.com/office/officeart/2005/8/layout/orgChart1"/>
    <dgm:cxn modelId="{052821F5-D124-4DC3-AD69-0CFF094518E2}" type="presOf" srcId="{657574EA-4E51-41F9-BBB2-BC9A5FEB5088}" destId="{B6F9A739-DCB0-4D27-95B8-A93B03CF2727}" srcOrd="1" destOrd="0" presId="urn:microsoft.com/office/officeart/2005/8/layout/orgChart1"/>
    <dgm:cxn modelId="{B477ADF8-3C4B-41E6-922A-157EFE2EFB98}" type="presOf" srcId="{1A9DBF70-D994-40A4-B165-1C129DDC014C}" destId="{EA7F9C56-1AAD-4D5B-ABB8-9C54645A9C40}" srcOrd="0" destOrd="0" presId="urn:microsoft.com/office/officeart/2005/8/layout/orgChart1"/>
    <dgm:cxn modelId="{46D404F9-B296-44B6-94BA-606533E697AA}" type="presOf" srcId="{839AD280-0835-4F6F-B45B-173984068818}" destId="{7DB167B8-B5AA-4FE9-9EE1-0DA11FD91430}" srcOrd="0" destOrd="0" presId="urn:microsoft.com/office/officeart/2005/8/layout/orgChart1"/>
    <dgm:cxn modelId="{EF2731B4-D54E-4E4B-8F0B-9C72E4A84BD5}" type="presParOf" srcId="{CCC4B2E0-F877-4FD7-9B44-DEBD36DCB927}" destId="{2EAEB3A6-DD13-473E-A0D3-EE4A0B17A9DC}" srcOrd="0" destOrd="0" presId="urn:microsoft.com/office/officeart/2005/8/layout/orgChart1"/>
    <dgm:cxn modelId="{DC0684D3-E85A-42A7-9D23-8395A38486CC}" type="presParOf" srcId="{2EAEB3A6-DD13-473E-A0D3-EE4A0B17A9DC}" destId="{BC74D877-FC6F-4003-B522-89FA9BF37FD8}" srcOrd="0" destOrd="0" presId="urn:microsoft.com/office/officeart/2005/8/layout/orgChart1"/>
    <dgm:cxn modelId="{51272ECC-739F-4396-BC38-0F8724F6C89F}" type="presParOf" srcId="{BC74D877-FC6F-4003-B522-89FA9BF37FD8}" destId="{F2596891-AFE6-4709-A7E9-9625430F856C}" srcOrd="0" destOrd="0" presId="urn:microsoft.com/office/officeart/2005/8/layout/orgChart1"/>
    <dgm:cxn modelId="{170BDF0C-7AE0-40F7-9575-1F745DA63ACE}" type="presParOf" srcId="{BC74D877-FC6F-4003-B522-89FA9BF37FD8}" destId="{141C9A09-0893-431F-96D7-60B0127FE918}" srcOrd="1" destOrd="0" presId="urn:microsoft.com/office/officeart/2005/8/layout/orgChart1"/>
    <dgm:cxn modelId="{7D32515F-3936-46F7-8C92-F30A9D4DAE4E}" type="presParOf" srcId="{2EAEB3A6-DD13-473E-A0D3-EE4A0B17A9DC}" destId="{AF195B84-F626-4AB4-B1AF-0E218FD44924}" srcOrd="1" destOrd="0" presId="urn:microsoft.com/office/officeart/2005/8/layout/orgChart1"/>
    <dgm:cxn modelId="{899011AE-708A-4403-A0DF-6954B0C65BA7}" type="presParOf" srcId="{AF195B84-F626-4AB4-B1AF-0E218FD44924}" destId="{8CB471DC-22C0-4E4D-998F-7834846410BD}" srcOrd="0" destOrd="0" presId="urn:microsoft.com/office/officeart/2005/8/layout/orgChart1"/>
    <dgm:cxn modelId="{323C8E16-A12E-46E1-98ED-EBAE0FEECE5D}" type="presParOf" srcId="{AF195B84-F626-4AB4-B1AF-0E218FD44924}" destId="{177EF6C7-F08B-4DAE-97F3-2A2D62A0F42D}" srcOrd="1" destOrd="0" presId="urn:microsoft.com/office/officeart/2005/8/layout/orgChart1"/>
    <dgm:cxn modelId="{3D952B56-5622-449E-9AAB-998A1BF833FD}" type="presParOf" srcId="{177EF6C7-F08B-4DAE-97F3-2A2D62A0F42D}" destId="{A44CC45D-5BBB-4A63-BFC9-7C44C5DA7C49}" srcOrd="0" destOrd="0" presId="urn:microsoft.com/office/officeart/2005/8/layout/orgChart1"/>
    <dgm:cxn modelId="{D42795B3-6D35-4DD4-A672-46414773B204}" type="presParOf" srcId="{A44CC45D-5BBB-4A63-BFC9-7C44C5DA7C49}" destId="{C0903B0A-2242-4881-88F4-57EDA4910F72}" srcOrd="0" destOrd="0" presId="urn:microsoft.com/office/officeart/2005/8/layout/orgChart1"/>
    <dgm:cxn modelId="{4451C9CC-83D7-4B64-9365-0ACB78F1B072}" type="presParOf" srcId="{A44CC45D-5BBB-4A63-BFC9-7C44C5DA7C49}" destId="{BE2CE549-D701-4B7D-BCFA-78E0774AA695}" srcOrd="1" destOrd="0" presId="urn:microsoft.com/office/officeart/2005/8/layout/orgChart1"/>
    <dgm:cxn modelId="{1BA07F91-9A07-48B7-9345-A2C94B4F9A62}" type="presParOf" srcId="{177EF6C7-F08B-4DAE-97F3-2A2D62A0F42D}" destId="{D90C31A5-BB23-46CC-AD12-92B42537492E}" srcOrd="1" destOrd="0" presId="urn:microsoft.com/office/officeart/2005/8/layout/orgChart1"/>
    <dgm:cxn modelId="{506BD596-04F5-4120-A74B-97305AF51082}" type="presParOf" srcId="{177EF6C7-F08B-4DAE-97F3-2A2D62A0F42D}" destId="{CB75B69C-8E15-4ED4-9078-8A14329662A6}" srcOrd="2" destOrd="0" presId="urn:microsoft.com/office/officeart/2005/8/layout/orgChart1"/>
    <dgm:cxn modelId="{2439F9A5-58F7-4070-8C15-A05EF7433987}" type="presParOf" srcId="{AF195B84-F626-4AB4-B1AF-0E218FD44924}" destId="{D896B254-1576-4D22-9C95-0C872C4CEB7A}" srcOrd="2" destOrd="0" presId="urn:microsoft.com/office/officeart/2005/8/layout/orgChart1"/>
    <dgm:cxn modelId="{A37B7BA9-E9C6-4A99-AD04-A421CC6D3FB7}" type="presParOf" srcId="{AF195B84-F626-4AB4-B1AF-0E218FD44924}" destId="{B4FAFB33-3843-418C-B7D1-0FF4D8364C1D}" srcOrd="3" destOrd="0" presId="urn:microsoft.com/office/officeart/2005/8/layout/orgChart1"/>
    <dgm:cxn modelId="{4201C7BF-1B6E-4F10-85F8-443B2750EC6E}" type="presParOf" srcId="{B4FAFB33-3843-418C-B7D1-0FF4D8364C1D}" destId="{57108205-514E-4E13-A060-5212984DF77E}" srcOrd="0" destOrd="0" presId="urn:microsoft.com/office/officeart/2005/8/layout/orgChart1"/>
    <dgm:cxn modelId="{EAE8FE5D-010F-4A7A-A747-87D9F7C62025}" type="presParOf" srcId="{57108205-514E-4E13-A060-5212984DF77E}" destId="{405C4EB4-E86D-4D08-A5B3-D5F139F2315C}" srcOrd="0" destOrd="0" presId="urn:microsoft.com/office/officeart/2005/8/layout/orgChart1"/>
    <dgm:cxn modelId="{97840161-82E1-40F1-898B-BC4334035EB8}" type="presParOf" srcId="{57108205-514E-4E13-A060-5212984DF77E}" destId="{FEDDF8B5-B3FB-4934-B2AC-DCE356007A46}" srcOrd="1" destOrd="0" presId="urn:microsoft.com/office/officeart/2005/8/layout/orgChart1"/>
    <dgm:cxn modelId="{A8683D52-5160-494E-ACE4-AF7861B2FC95}" type="presParOf" srcId="{B4FAFB33-3843-418C-B7D1-0FF4D8364C1D}" destId="{98D92A98-5BB4-489A-8873-9AE6238EC9A5}" srcOrd="1" destOrd="0" presId="urn:microsoft.com/office/officeart/2005/8/layout/orgChart1"/>
    <dgm:cxn modelId="{9F01AF18-4636-4B71-A36C-192C85AC2252}" type="presParOf" srcId="{B4FAFB33-3843-418C-B7D1-0FF4D8364C1D}" destId="{B5952D73-6E63-4B2C-A28B-3BF7BC7C5461}" srcOrd="2" destOrd="0" presId="urn:microsoft.com/office/officeart/2005/8/layout/orgChart1"/>
    <dgm:cxn modelId="{F11C2646-9F95-45AE-8FF4-DBB87E0A226D}" type="presParOf" srcId="{AF195B84-F626-4AB4-B1AF-0E218FD44924}" destId="{6D01E080-FDDC-409C-A906-48FD4103AC35}" srcOrd="4" destOrd="0" presId="urn:microsoft.com/office/officeart/2005/8/layout/orgChart1"/>
    <dgm:cxn modelId="{CD202E54-FE94-49CD-8D8E-94DCD95BFDC5}" type="presParOf" srcId="{AF195B84-F626-4AB4-B1AF-0E218FD44924}" destId="{3EB94080-56FA-47DD-9D3E-E46DF5783023}" srcOrd="5" destOrd="0" presId="urn:microsoft.com/office/officeart/2005/8/layout/orgChart1"/>
    <dgm:cxn modelId="{482CE4EB-9317-4B62-8E5F-56C03A66E9EA}" type="presParOf" srcId="{3EB94080-56FA-47DD-9D3E-E46DF5783023}" destId="{38888634-36C3-4712-971F-9E03FEE6E187}" srcOrd="0" destOrd="0" presId="urn:microsoft.com/office/officeart/2005/8/layout/orgChart1"/>
    <dgm:cxn modelId="{CD022EAF-C949-43F1-B689-EE16BDFEA6EC}" type="presParOf" srcId="{38888634-36C3-4712-971F-9E03FEE6E187}" destId="{0DC8C72C-40F7-43A5-A005-B3D5440A2976}" srcOrd="0" destOrd="0" presId="urn:microsoft.com/office/officeart/2005/8/layout/orgChart1"/>
    <dgm:cxn modelId="{ECFBD0D3-61EF-4E97-8172-FD71C728AD4A}" type="presParOf" srcId="{38888634-36C3-4712-971F-9E03FEE6E187}" destId="{415EA05B-DB58-4A87-AA1C-A5F47FFDFB4F}" srcOrd="1" destOrd="0" presId="urn:microsoft.com/office/officeart/2005/8/layout/orgChart1"/>
    <dgm:cxn modelId="{FC75A9D5-25AA-448E-BCF8-FF127149F493}" type="presParOf" srcId="{3EB94080-56FA-47DD-9D3E-E46DF5783023}" destId="{759C5A3D-B185-47FE-9033-6FDA938F4F3D}" srcOrd="1" destOrd="0" presId="urn:microsoft.com/office/officeart/2005/8/layout/orgChart1"/>
    <dgm:cxn modelId="{0C834E8D-32E9-4320-86D7-E97811530476}" type="presParOf" srcId="{3EB94080-56FA-47DD-9D3E-E46DF5783023}" destId="{DF45D6C5-D7A4-4EB2-AA07-C96344DD64B4}" srcOrd="2" destOrd="0" presId="urn:microsoft.com/office/officeart/2005/8/layout/orgChart1"/>
    <dgm:cxn modelId="{B934E262-E1B2-4A42-ADDC-EBF7B079A8DC}" type="presParOf" srcId="{AF195B84-F626-4AB4-B1AF-0E218FD44924}" destId="{5A73BA7F-546C-41E7-AB4B-C827893F7FF2}" srcOrd="6" destOrd="0" presId="urn:microsoft.com/office/officeart/2005/8/layout/orgChart1"/>
    <dgm:cxn modelId="{A6BBB8BE-E5D7-4A5E-862F-D540A42FCE39}" type="presParOf" srcId="{AF195B84-F626-4AB4-B1AF-0E218FD44924}" destId="{0F48A8A0-0ABB-432B-830E-406CEE32CFBD}" srcOrd="7" destOrd="0" presId="urn:microsoft.com/office/officeart/2005/8/layout/orgChart1"/>
    <dgm:cxn modelId="{8E68DE17-8549-4D9F-8D5F-079CA6925ED6}" type="presParOf" srcId="{0F48A8A0-0ABB-432B-830E-406CEE32CFBD}" destId="{71841DC8-B9A8-408A-963D-BCE18A6799D9}" srcOrd="0" destOrd="0" presId="urn:microsoft.com/office/officeart/2005/8/layout/orgChart1"/>
    <dgm:cxn modelId="{BB7D432F-0F8A-4A5F-9BD4-C49A680F8A88}" type="presParOf" srcId="{71841DC8-B9A8-408A-963D-BCE18A6799D9}" destId="{14056C72-02DC-4892-8511-C6AE9E9D16FA}" srcOrd="0" destOrd="0" presId="urn:microsoft.com/office/officeart/2005/8/layout/orgChart1"/>
    <dgm:cxn modelId="{33C942DC-BB42-48E3-B721-F074AF9266CF}" type="presParOf" srcId="{71841DC8-B9A8-408A-963D-BCE18A6799D9}" destId="{B8452711-0717-44BC-8416-EAE2DA59C4EA}" srcOrd="1" destOrd="0" presId="urn:microsoft.com/office/officeart/2005/8/layout/orgChart1"/>
    <dgm:cxn modelId="{38FCFACC-1135-4D90-9606-C60328ED78CC}" type="presParOf" srcId="{0F48A8A0-0ABB-432B-830E-406CEE32CFBD}" destId="{80C73C81-88CB-49D4-9B76-9F252C9B7916}" srcOrd="1" destOrd="0" presId="urn:microsoft.com/office/officeart/2005/8/layout/orgChart1"/>
    <dgm:cxn modelId="{84C47E1E-E207-4E67-80EF-1821FD85BDB0}" type="presParOf" srcId="{0F48A8A0-0ABB-432B-830E-406CEE32CFBD}" destId="{482BC539-2C13-4908-84E5-04F245B43F7A}" srcOrd="2" destOrd="0" presId="urn:microsoft.com/office/officeart/2005/8/layout/orgChart1"/>
    <dgm:cxn modelId="{AB7AEF6A-71E9-4793-BECF-DF476343E4C9}" type="presParOf" srcId="{AF195B84-F626-4AB4-B1AF-0E218FD44924}" destId="{07735C76-257E-4D32-9E4A-CCDB99A4425C}" srcOrd="8" destOrd="0" presId="urn:microsoft.com/office/officeart/2005/8/layout/orgChart1"/>
    <dgm:cxn modelId="{4EE6D5C5-8212-40CF-B8C5-AEC1D84CAA71}" type="presParOf" srcId="{AF195B84-F626-4AB4-B1AF-0E218FD44924}" destId="{B7875B39-F581-42B2-AC96-4B09BB306D2C}" srcOrd="9" destOrd="0" presId="urn:microsoft.com/office/officeart/2005/8/layout/orgChart1"/>
    <dgm:cxn modelId="{8B6932EF-B050-4F72-8AF2-2FC2FFC33CC4}" type="presParOf" srcId="{B7875B39-F581-42B2-AC96-4B09BB306D2C}" destId="{13C5333D-A174-4C25-B899-CD80525EC8DE}" srcOrd="0" destOrd="0" presId="urn:microsoft.com/office/officeart/2005/8/layout/orgChart1"/>
    <dgm:cxn modelId="{7F354E0B-6D81-4670-A479-BE4B1D13729A}" type="presParOf" srcId="{13C5333D-A174-4C25-B899-CD80525EC8DE}" destId="{72F0C29C-C82F-4541-8F09-5D88334F661B}" srcOrd="0" destOrd="0" presId="urn:microsoft.com/office/officeart/2005/8/layout/orgChart1"/>
    <dgm:cxn modelId="{E7AEAE80-7D23-4988-97FB-02AD77DA7B31}" type="presParOf" srcId="{13C5333D-A174-4C25-B899-CD80525EC8DE}" destId="{7E9B124F-7269-45E0-A063-65671FB26022}" srcOrd="1" destOrd="0" presId="urn:microsoft.com/office/officeart/2005/8/layout/orgChart1"/>
    <dgm:cxn modelId="{74DF9960-C544-400A-8F94-5633AD5A72A7}" type="presParOf" srcId="{B7875B39-F581-42B2-AC96-4B09BB306D2C}" destId="{F8E1B48E-D55F-47B3-A096-ACB3BE16D0A6}" srcOrd="1" destOrd="0" presId="urn:microsoft.com/office/officeart/2005/8/layout/orgChart1"/>
    <dgm:cxn modelId="{35889BD5-53E6-42B2-B6F6-498FBCDDEE6E}" type="presParOf" srcId="{B7875B39-F581-42B2-AC96-4B09BB306D2C}" destId="{ED039623-C58B-45CE-B52B-0084887EA8A9}" srcOrd="2" destOrd="0" presId="urn:microsoft.com/office/officeart/2005/8/layout/orgChart1"/>
    <dgm:cxn modelId="{8B48647D-5189-46A7-AB3B-AD21A70AAFA3}" type="presParOf" srcId="{AF195B84-F626-4AB4-B1AF-0E218FD44924}" destId="{F3321866-3932-450D-9140-B6DE079D75E2}" srcOrd="10" destOrd="0" presId="urn:microsoft.com/office/officeart/2005/8/layout/orgChart1"/>
    <dgm:cxn modelId="{7935DB63-2975-430E-A3E6-ED08DC59265C}" type="presParOf" srcId="{AF195B84-F626-4AB4-B1AF-0E218FD44924}" destId="{98E8BA4A-0F2D-4A1C-AF63-8CD8DA08AD00}" srcOrd="11" destOrd="0" presId="urn:microsoft.com/office/officeart/2005/8/layout/orgChart1"/>
    <dgm:cxn modelId="{C6471A4E-3F95-4516-8252-4BAC01C919ED}" type="presParOf" srcId="{98E8BA4A-0F2D-4A1C-AF63-8CD8DA08AD00}" destId="{A223275B-AD22-45D5-964C-C17B5EDFCE54}" srcOrd="0" destOrd="0" presId="urn:microsoft.com/office/officeart/2005/8/layout/orgChart1"/>
    <dgm:cxn modelId="{F9B94D22-04A0-4858-AFE4-4AD7651DC017}" type="presParOf" srcId="{A223275B-AD22-45D5-964C-C17B5EDFCE54}" destId="{7614AE29-41B0-4C4B-81FA-40299724C414}" srcOrd="0" destOrd="0" presId="urn:microsoft.com/office/officeart/2005/8/layout/orgChart1"/>
    <dgm:cxn modelId="{46DBAA14-C140-49C0-8D7F-95DF01CBC72E}" type="presParOf" srcId="{A223275B-AD22-45D5-964C-C17B5EDFCE54}" destId="{1A916C04-E416-414E-A372-02BF6FED25C0}" srcOrd="1" destOrd="0" presId="urn:microsoft.com/office/officeart/2005/8/layout/orgChart1"/>
    <dgm:cxn modelId="{AD44F94C-2FBC-4094-839A-84EAD042FA13}" type="presParOf" srcId="{98E8BA4A-0F2D-4A1C-AF63-8CD8DA08AD00}" destId="{63D03F23-0D73-401B-AA19-33CCC612B138}" srcOrd="1" destOrd="0" presId="urn:microsoft.com/office/officeart/2005/8/layout/orgChart1"/>
    <dgm:cxn modelId="{23B785E3-D8DB-4765-8B85-97FC6B56FE29}" type="presParOf" srcId="{98E8BA4A-0F2D-4A1C-AF63-8CD8DA08AD00}" destId="{E71C5D5F-0430-4D17-AF3C-B9A1677CE284}" srcOrd="2" destOrd="0" presId="urn:microsoft.com/office/officeart/2005/8/layout/orgChart1"/>
    <dgm:cxn modelId="{4FB79F1E-BF99-47EC-BC5C-59F5764431E4}" type="presParOf" srcId="{AF195B84-F626-4AB4-B1AF-0E218FD44924}" destId="{C78B9650-4C1F-477C-A0EC-444EC454AE42}" srcOrd="12" destOrd="0" presId="urn:microsoft.com/office/officeart/2005/8/layout/orgChart1"/>
    <dgm:cxn modelId="{45A2D0C1-FFCE-4CC7-A81E-85C1E39D83DE}" type="presParOf" srcId="{AF195B84-F626-4AB4-B1AF-0E218FD44924}" destId="{4B92D413-0006-4A4D-83AA-F0200F8C8F1D}" srcOrd="13" destOrd="0" presId="urn:microsoft.com/office/officeart/2005/8/layout/orgChart1"/>
    <dgm:cxn modelId="{55634FA2-515B-47EF-9FEB-DE130126F17B}" type="presParOf" srcId="{4B92D413-0006-4A4D-83AA-F0200F8C8F1D}" destId="{B1091C8C-EDEA-4804-B62F-A46CACB98C80}" srcOrd="0" destOrd="0" presId="urn:microsoft.com/office/officeart/2005/8/layout/orgChart1"/>
    <dgm:cxn modelId="{7C147B32-8C4D-4C2C-8A5F-2FB9D76B909D}" type="presParOf" srcId="{B1091C8C-EDEA-4804-B62F-A46CACB98C80}" destId="{B2E4A438-6472-45F0-BDBA-651020704B2A}" srcOrd="0" destOrd="0" presId="urn:microsoft.com/office/officeart/2005/8/layout/orgChart1"/>
    <dgm:cxn modelId="{832592EF-B890-4834-874A-975468936321}" type="presParOf" srcId="{B1091C8C-EDEA-4804-B62F-A46CACB98C80}" destId="{41C11C8E-A483-45B9-B27B-C3299ADD3613}" srcOrd="1" destOrd="0" presId="urn:microsoft.com/office/officeart/2005/8/layout/orgChart1"/>
    <dgm:cxn modelId="{1BEE00D7-D6CF-47E3-9C89-5B6D0E9E7EC6}" type="presParOf" srcId="{4B92D413-0006-4A4D-83AA-F0200F8C8F1D}" destId="{605A7307-91BB-4F70-9BFB-FC44EA98613F}" srcOrd="1" destOrd="0" presId="urn:microsoft.com/office/officeart/2005/8/layout/orgChart1"/>
    <dgm:cxn modelId="{6B8C1C20-D0CC-496E-8335-EEF03CB36BA4}" type="presParOf" srcId="{605A7307-91BB-4F70-9BFB-FC44EA98613F}" destId="{EA7F9C56-1AAD-4D5B-ABB8-9C54645A9C40}" srcOrd="0" destOrd="0" presId="urn:microsoft.com/office/officeart/2005/8/layout/orgChart1"/>
    <dgm:cxn modelId="{944E5124-85B2-4F22-A5A3-59D6F2514F59}" type="presParOf" srcId="{605A7307-91BB-4F70-9BFB-FC44EA98613F}" destId="{479D7856-3D22-43FC-947A-DCEB1C4A3257}" srcOrd="1" destOrd="0" presId="urn:microsoft.com/office/officeart/2005/8/layout/orgChart1"/>
    <dgm:cxn modelId="{051B3DDB-12C3-4897-A988-11CB8B6C1C58}" type="presParOf" srcId="{479D7856-3D22-43FC-947A-DCEB1C4A3257}" destId="{959C98D8-64A6-4B51-8FE0-597678316850}" srcOrd="0" destOrd="0" presId="urn:microsoft.com/office/officeart/2005/8/layout/orgChart1"/>
    <dgm:cxn modelId="{0C69E8C9-7954-4C4D-9048-A92176DBBED1}" type="presParOf" srcId="{959C98D8-64A6-4B51-8FE0-597678316850}" destId="{EDD73D15-D0BA-4BDD-9D18-EF80DA6050FD}" srcOrd="0" destOrd="0" presId="urn:microsoft.com/office/officeart/2005/8/layout/orgChart1"/>
    <dgm:cxn modelId="{743F0AB3-6E30-4A64-BE87-B2508CC15CD8}" type="presParOf" srcId="{959C98D8-64A6-4B51-8FE0-597678316850}" destId="{EC521A1B-03B2-4C40-B193-516C0D5017CB}" srcOrd="1" destOrd="0" presId="urn:microsoft.com/office/officeart/2005/8/layout/orgChart1"/>
    <dgm:cxn modelId="{0304F61F-833C-4C69-9CBD-F6AD58EA7014}" type="presParOf" srcId="{479D7856-3D22-43FC-947A-DCEB1C4A3257}" destId="{EB1C80A4-6E56-42D3-A1CE-9B92CDFCDBB3}" srcOrd="1" destOrd="0" presId="urn:microsoft.com/office/officeart/2005/8/layout/orgChart1"/>
    <dgm:cxn modelId="{B2BFD6C0-83D9-4957-966B-C93AB794EB0C}" type="presParOf" srcId="{479D7856-3D22-43FC-947A-DCEB1C4A3257}" destId="{A808220F-1431-497D-B2A5-F9859ADE94EB}" srcOrd="2" destOrd="0" presId="urn:microsoft.com/office/officeart/2005/8/layout/orgChart1"/>
    <dgm:cxn modelId="{313DD16A-8F2C-40D8-95B4-245C26C7782E}" type="presParOf" srcId="{605A7307-91BB-4F70-9BFB-FC44EA98613F}" destId="{A080B462-0AA5-48D7-8E00-3795FDDE3921}" srcOrd="2" destOrd="0" presId="urn:microsoft.com/office/officeart/2005/8/layout/orgChart1"/>
    <dgm:cxn modelId="{82F4241E-DC47-419D-9863-A1D2F8926655}" type="presParOf" srcId="{605A7307-91BB-4F70-9BFB-FC44EA98613F}" destId="{208955CA-C8AE-43A9-B460-1BBD3C9CD315}" srcOrd="3" destOrd="0" presId="urn:microsoft.com/office/officeart/2005/8/layout/orgChart1"/>
    <dgm:cxn modelId="{0AFBD0D1-4D0B-4DA0-B072-97A028EC0AE4}" type="presParOf" srcId="{208955CA-C8AE-43A9-B460-1BBD3C9CD315}" destId="{98564819-12D7-49FC-A425-052692826BB1}" srcOrd="0" destOrd="0" presId="urn:microsoft.com/office/officeart/2005/8/layout/orgChart1"/>
    <dgm:cxn modelId="{92579581-6B0C-4D9F-AABD-B543A3EE3997}" type="presParOf" srcId="{98564819-12D7-49FC-A425-052692826BB1}" destId="{F84537ED-A800-4097-BEA2-ECB60538ABFE}" srcOrd="0" destOrd="0" presId="urn:microsoft.com/office/officeart/2005/8/layout/orgChart1"/>
    <dgm:cxn modelId="{116A5AF4-D452-4ADE-BC6D-CF7256300BD6}" type="presParOf" srcId="{98564819-12D7-49FC-A425-052692826BB1}" destId="{170FAF7B-E1E7-46AA-9274-A477635E5603}" srcOrd="1" destOrd="0" presId="urn:microsoft.com/office/officeart/2005/8/layout/orgChart1"/>
    <dgm:cxn modelId="{2E1D89C8-4FA5-4307-AF4E-5D3B15424C82}" type="presParOf" srcId="{208955CA-C8AE-43A9-B460-1BBD3C9CD315}" destId="{9095106D-335E-4BA0-9ED5-8E8BEFE98A35}" srcOrd="1" destOrd="0" presId="urn:microsoft.com/office/officeart/2005/8/layout/orgChart1"/>
    <dgm:cxn modelId="{95FEA88E-9FA8-4A04-970F-63F6A8DDD533}" type="presParOf" srcId="{208955CA-C8AE-43A9-B460-1BBD3C9CD315}" destId="{B36875D1-0BF0-4323-9BA1-E06BBBBCE92A}" srcOrd="2" destOrd="0" presId="urn:microsoft.com/office/officeart/2005/8/layout/orgChart1"/>
    <dgm:cxn modelId="{85C64586-E3EB-440B-B060-A693A5F90AC1}" type="presParOf" srcId="{605A7307-91BB-4F70-9BFB-FC44EA98613F}" destId="{FD440A26-0AA6-42E9-BC6C-D56C0313CEA2}" srcOrd="4" destOrd="0" presId="urn:microsoft.com/office/officeart/2005/8/layout/orgChart1"/>
    <dgm:cxn modelId="{7485E5D3-4D0D-47AC-8557-84C844077B63}" type="presParOf" srcId="{605A7307-91BB-4F70-9BFB-FC44EA98613F}" destId="{181F4225-C4BB-44B5-8BE0-B3C75A49AC7B}" srcOrd="5" destOrd="0" presId="urn:microsoft.com/office/officeart/2005/8/layout/orgChart1"/>
    <dgm:cxn modelId="{28A8BB49-0C29-4BFF-ACCF-C39D4E53546F}" type="presParOf" srcId="{181F4225-C4BB-44B5-8BE0-B3C75A49AC7B}" destId="{AB325DF2-3864-43FA-85DB-AD384EAFC02F}" srcOrd="0" destOrd="0" presId="urn:microsoft.com/office/officeart/2005/8/layout/orgChart1"/>
    <dgm:cxn modelId="{459887C2-652F-4260-9C56-71CA107435D6}" type="presParOf" srcId="{AB325DF2-3864-43FA-85DB-AD384EAFC02F}" destId="{70DB406C-2838-4649-9FB8-BA0E5BDEC844}" srcOrd="0" destOrd="0" presId="urn:microsoft.com/office/officeart/2005/8/layout/orgChart1"/>
    <dgm:cxn modelId="{F71FA327-6D1E-47BD-9C90-8C84F2D00B26}" type="presParOf" srcId="{AB325DF2-3864-43FA-85DB-AD384EAFC02F}" destId="{070DA2F1-C1FD-4A02-A2F4-160D3947B509}" srcOrd="1" destOrd="0" presId="urn:microsoft.com/office/officeart/2005/8/layout/orgChart1"/>
    <dgm:cxn modelId="{AF64C6F1-02BD-4A32-A8EA-1D5F90082513}" type="presParOf" srcId="{181F4225-C4BB-44B5-8BE0-B3C75A49AC7B}" destId="{9DA9411F-3935-419F-A2B6-02E3F47D188C}" srcOrd="1" destOrd="0" presId="urn:microsoft.com/office/officeart/2005/8/layout/orgChart1"/>
    <dgm:cxn modelId="{45C9D8DF-DCC2-4DE4-88C8-A955A7BD2D57}" type="presParOf" srcId="{181F4225-C4BB-44B5-8BE0-B3C75A49AC7B}" destId="{D41AFE1A-143F-438A-9FF2-B6C924FB3E5F}" srcOrd="2" destOrd="0" presId="urn:microsoft.com/office/officeart/2005/8/layout/orgChart1"/>
    <dgm:cxn modelId="{03422332-645B-479E-8B62-B4B40FBCC894}" type="presParOf" srcId="{4B92D413-0006-4A4D-83AA-F0200F8C8F1D}" destId="{C32B9CF6-FC46-4649-AE4B-38AF9F8941EA}" srcOrd="2" destOrd="0" presId="urn:microsoft.com/office/officeart/2005/8/layout/orgChart1"/>
    <dgm:cxn modelId="{2FB5B7B4-DC2D-4C70-99BF-32D5057F80EF}" type="presParOf" srcId="{AF195B84-F626-4AB4-B1AF-0E218FD44924}" destId="{40FB3724-D766-4C24-83F2-20AA31F2669A}" srcOrd="14" destOrd="0" presId="urn:microsoft.com/office/officeart/2005/8/layout/orgChart1"/>
    <dgm:cxn modelId="{1102F17A-0B4E-4160-AFB1-F9A0A2F1D902}" type="presParOf" srcId="{AF195B84-F626-4AB4-B1AF-0E218FD44924}" destId="{F1E19074-2EDF-4350-83A8-622CCDC145FF}" srcOrd="15" destOrd="0" presId="urn:microsoft.com/office/officeart/2005/8/layout/orgChart1"/>
    <dgm:cxn modelId="{FB517E78-444B-4037-A2B5-069D6AC7E4A3}" type="presParOf" srcId="{F1E19074-2EDF-4350-83A8-622CCDC145FF}" destId="{61778970-3297-4012-8FA1-FA33CD62BE91}" srcOrd="0" destOrd="0" presId="urn:microsoft.com/office/officeart/2005/8/layout/orgChart1"/>
    <dgm:cxn modelId="{E540345D-8915-41D4-8A0E-9B360E8AB0DD}" type="presParOf" srcId="{61778970-3297-4012-8FA1-FA33CD62BE91}" destId="{A475ED03-EA3B-42AF-8891-80528C542847}" srcOrd="0" destOrd="0" presId="urn:microsoft.com/office/officeart/2005/8/layout/orgChart1"/>
    <dgm:cxn modelId="{A3296B42-D7EE-49F5-8E17-E0FCD7885C7A}" type="presParOf" srcId="{61778970-3297-4012-8FA1-FA33CD62BE91}" destId="{EFA6AB6B-5D0D-4E53-BB01-282166634241}" srcOrd="1" destOrd="0" presId="urn:microsoft.com/office/officeart/2005/8/layout/orgChart1"/>
    <dgm:cxn modelId="{9A0B4B10-A44E-486D-9FEB-CF8C42D33D4A}" type="presParOf" srcId="{F1E19074-2EDF-4350-83A8-622CCDC145FF}" destId="{EADC3570-05AE-4787-8A17-0465DBCF2A08}" srcOrd="1" destOrd="0" presId="urn:microsoft.com/office/officeart/2005/8/layout/orgChart1"/>
    <dgm:cxn modelId="{6F060C2F-162A-40BB-B375-741E35C95A3C}" type="presParOf" srcId="{EADC3570-05AE-4787-8A17-0465DBCF2A08}" destId="{7DB167B8-B5AA-4FE9-9EE1-0DA11FD91430}" srcOrd="0" destOrd="0" presId="urn:microsoft.com/office/officeart/2005/8/layout/orgChart1"/>
    <dgm:cxn modelId="{375B56AF-DA75-482F-8F8E-CF43B266DDC6}" type="presParOf" srcId="{EADC3570-05AE-4787-8A17-0465DBCF2A08}" destId="{AED3DD25-352B-4035-AF2C-6661B113D85A}" srcOrd="1" destOrd="0" presId="urn:microsoft.com/office/officeart/2005/8/layout/orgChart1"/>
    <dgm:cxn modelId="{D7A73CA4-3EE7-4F58-B7BD-9F756EF06051}" type="presParOf" srcId="{AED3DD25-352B-4035-AF2C-6661B113D85A}" destId="{46D6A865-6FDD-4F78-9FE4-715296023B71}" srcOrd="0" destOrd="0" presId="urn:microsoft.com/office/officeart/2005/8/layout/orgChart1"/>
    <dgm:cxn modelId="{031AE816-EE2F-433A-B1DE-CA9994A9DE5B}" type="presParOf" srcId="{46D6A865-6FDD-4F78-9FE4-715296023B71}" destId="{33FA3705-CECB-45FF-B0C7-1939ABA7AD9A}" srcOrd="0" destOrd="0" presId="urn:microsoft.com/office/officeart/2005/8/layout/orgChart1"/>
    <dgm:cxn modelId="{34EA2AA8-BB3C-4AE7-9AF4-4A1E03497F3F}" type="presParOf" srcId="{46D6A865-6FDD-4F78-9FE4-715296023B71}" destId="{4999C42E-4B26-434C-8F66-A0B588E96988}" srcOrd="1" destOrd="0" presId="urn:microsoft.com/office/officeart/2005/8/layout/orgChart1"/>
    <dgm:cxn modelId="{1EB8082F-F53F-4434-B68F-B4619E6A8365}" type="presParOf" srcId="{AED3DD25-352B-4035-AF2C-6661B113D85A}" destId="{3EC4C42A-FE69-4C46-AED5-4DB7B71B820A}" srcOrd="1" destOrd="0" presId="urn:microsoft.com/office/officeart/2005/8/layout/orgChart1"/>
    <dgm:cxn modelId="{EAD8A390-40A8-4C9F-90F6-108EA15059D7}" type="presParOf" srcId="{3EC4C42A-FE69-4C46-AED5-4DB7B71B820A}" destId="{88CBB3F2-F31F-4EC8-BAC3-6484950B07BD}" srcOrd="0" destOrd="0" presId="urn:microsoft.com/office/officeart/2005/8/layout/orgChart1"/>
    <dgm:cxn modelId="{9C19D780-4655-4F0C-8147-A3EF9765C406}" type="presParOf" srcId="{3EC4C42A-FE69-4C46-AED5-4DB7B71B820A}" destId="{0197E1EC-B2DC-462D-AD61-264F57B6E58C}" srcOrd="1" destOrd="0" presId="urn:microsoft.com/office/officeart/2005/8/layout/orgChart1"/>
    <dgm:cxn modelId="{1954FDB7-2977-4D88-9231-FDA7CC97049E}" type="presParOf" srcId="{0197E1EC-B2DC-462D-AD61-264F57B6E58C}" destId="{E880A2ED-5212-4EC4-93F5-AFECE6635068}" srcOrd="0" destOrd="0" presId="urn:microsoft.com/office/officeart/2005/8/layout/orgChart1"/>
    <dgm:cxn modelId="{C5DBAE9A-080E-4EE0-9772-97BE735525BF}" type="presParOf" srcId="{E880A2ED-5212-4EC4-93F5-AFECE6635068}" destId="{1B5B758B-E69E-49C5-B4E9-5FD9909B5774}" srcOrd="0" destOrd="0" presId="urn:microsoft.com/office/officeart/2005/8/layout/orgChart1"/>
    <dgm:cxn modelId="{AD8AF666-04A7-4DCE-814B-9BC8113C8FCB}" type="presParOf" srcId="{E880A2ED-5212-4EC4-93F5-AFECE6635068}" destId="{B6F9A739-DCB0-4D27-95B8-A93B03CF2727}" srcOrd="1" destOrd="0" presId="urn:microsoft.com/office/officeart/2005/8/layout/orgChart1"/>
    <dgm:cxn modelId="{7A607A67-55AF-40C3-B670-53396BE04D3C}" type="presParOf" srcId="{0197E1EC-B2DC-462D-AD61-264F57B6E58C}" destId="{6E3ADB91-02BD-448B-BB33-6434696A657E}" srcOrd="1" destOrd="0" presId="urn:microsoft.com/office/officeart/2005/8/layout/orgChart1"/>
    <dgm:cxn modelId="{6DA52526-2831-4547-AE4D-CB2A7299AAF6}" type="presParOf" srcId="{0197E1EC-B2DC-462D-AD61-264F57B6E58C}" destId="{1EE0BD7B-B6F6-4E30-84FA-CF2CAA8C73B9}" srcOrd="2" destOrd="0" presId="urn:microsoft.com/office/officeart/2005/8/layout/orgChart1"/>
    <dgm:cxn modelId="{317F70B2-6177-4147-B681-327A31071804}" type="presParOf" srcId="{3EC4C42A-FE69-4C46-AED5-4DB7B71B820A}" destId="{8B205696-5B29-43CD-A8FC-575B546D8442}" srcOrd="2" destOrd="0" presId="urn:microsoft.com/office/officeart/2005/8/layout/orgChart1"/>
    <dgm:cxn modelId="{F8986D6F-D88E-4DF7-A65D-8BDE67121E19}" type="presParOf" srcId="{3EC4C42A-FE69-4C46-AED5-4DB7B71B820A}" destId="{0D0EBF20-9388-434A-8B71-28E41B1315B1}" srcOrd="3" destOrd="0" presId="urn:microsoft.com/office/officeart/2005/8/layout/orgChart1"/>
    <dgm:cxn modelId="{9D6FEC4C-FD15-4127-88FB-44DA6046E1D5}" type="presParOf" srcId="{0D0EBF20-9388-434A-8B71-28E41B1315B1}" destId="{8E04267A-4F06-4037-9569-8E6B3B07D008}" srcOrd="0" destOrd="0" presId="urn:microsoft.com/office/officeart/2005/8/layout/orgChart1"/>
    <dgm:cxn modelId="{5C6FEE03-9551-4728-866C-56F220337E18}" type="presParOf" srcId="{8E04267A-4F06-4037-9569-8E6B3B07D008}" destId="{43B8589A-08A2-47A6-8F20-B0DFE8F7ABB3}" srcOrd="0" destOrd="0" presId="urn:microsoft.com/office/officeart/2005/8/layout/orgChart1"/>
    <dgm:cxn modelId="{E1C92278-1967-4C00-9362-636E7A3E5623}" type="presParOf" srcId="{8E04267A-4F06-4037-9569-8E6B3B07D008}" destId="{1605B06B-5055-472A-9F32-FD2C08971A87}" srcOrd="1" destOrd="0" presId="urn:microsoft.com/office/officeart/2005/8/layout/orgChart1"/>
    <dgm:cxn modelId="{49DBF2FB-CBE0-4702-B2E6-1ABCE48A0EAA}" type="presParOf" srcId="{0D0EBF20-9388-434A-8B71-28E41B1315B1}" destId="{A06E0AD5-C8AE-4EEE-BEC5-EEAD4697F988}" srcOrd="1" destOrd="0" presId="urn:microsoft.com/office/officeart/2005/8/layout/orgChart1"/>
    <dgm:cxn modelId="{0EC56372-D4E7-45CE-B2D3-3BCA1135C8FC}" type="presParOf" srcId="{0D0EBF20-9388-434A-8B71-28E41B1315B1}" destId="{CDE597B6-4BA9-46C1-903C-F7FD612D9824}" srcOrd="2" destOrd="0" presId="urn:microsoft.com/office/officeart/2005/8/layout/orgChart1"/>
    <dgm:cxn modelId="{6C180539-4E53-4D31-AFB8-BCA0D54C7332}" type="presParOf" srcId="{3EC4C42A-FE69-4C46-AED5-4DB7B71B820A}" destId="{2B04A74B-D19B-4311-A411-7B0DB900A1A1}" srcOrd="4" destOrd="0" presId="urn:microsoft.com/office/officeart/2005/8/layout/orgChart1"/>
    <dgm:cxn modelId="{B2DC4385-1862-4E91-937B-7BEDB96252E0}" type="presParOf" srcId="{3EC4C42A-FE69-4C46-AED5-4DB7B71B820A}" destId="{224C24ED-A33B-43F7-94D8-75ADDC62D1C1}" srcOrd="5" destOrd="0" presId="urn:microsoft.com/office/officeart/2005/8/layout/orgChart1"/>
    <dgm:cxn modelId="{1C3C0766-5453-46E5-B57E-F68C2784688F}" type="presParOf" srcId="{224C24ED-A33B-43F7-94D8-75ADDC62D1C1}" destId="{0CB38C9A-F67D-43AE-8E8D-63D2C3C13991}" srcOrd="0" destOrd="0" presId="urn:microsoft.com/office/officeart/2005/8/layout/orgChart1"/>
    <dgm:cxn modelId="{C8DC0851-A321-468D-AC06-F1050B9972DF}" type="presParOf" srcId="{0CB38C9A-F67D-43AE-8E8D-63D2C3C13991}" destId="{6283FEAF-F9B7-4D91-A3E0-54DC16015BA6}" srcOrd="0" destOrd="0" presId="urn:microsoft.com/office/officeart/2005/8/layout/orgChart1"/>
    <dgm:cxn modelId="{ECDE687D-4743-4AA0-9C73-B359F18C7174}" type="presParOf" srcId="{0CB38C9A-F67D-43AE-8E8D-63D2C3C13991}" destId="{03E5492C-0795-402D-AC58-A48F562E88ED}" srcOrd="1" destOrd="0" presId="urn:microsoft.com/office/officeart/2005/8/layout/orgChart1"/>
    <dgm:cxn modelId="{FD0570B4-0393-4215-9216-F9A8D6B0CB2B}" type="presParOf" srcId="{224C24ED-A33B-43F7-94D8-75ADDC62D1C1}" destId="{5A9257A4-4C6F-4B63-9AA3-64BDFDFC8524}" srcOrd="1" destOrd="0" presId="urn:microsoft.com/office/officeart/2005/8/layout/orgChart1"/>
    <dgm:cxn modelId="{83CE1B2B-0C2F-4995-97AB-663535D67967}" type="presParOf" srcId="{224C24ED-A33B-43F7-94D8-75ADDC62D1C1}" destId="{B085F498-649A-44C3-A220-55C25613AB5A}" srcOrd="2" destOrd="0" presId="urn:microsoft.com/office/officeart/2005/8/layout/orgChart1"/>
    <dgm:cxn modelId="{1576FEB4-9423-40A2-B619-FBB309B606B4}" type="presParOf" srcId="{AED3DD25-352B-4035-AF2C-6661B113D85A}" destId="{2A68AE64-EE8E-4D11-AE28-8C9BC46F8A00}" srcOrd="2" destOrd="0" presId="urn:microsoft.com/office/officeart/2005/8/layout/orgChart1"/>
    <dgm:cxn modelId="{41B11C73-31F3-4565-BB2D-0328E1EB9A4B}" type="presParOf" srcId="{F1E19074-2EDF-4350-83A8-622CCDC145FF}" destId="{01F8E7C4-C470-4A52-8F6F-846D8E273FA2}" srcOrd="2" destOrd="0" presId="urn:microsoft.com/office/officeart/2005/8/layout/orgChart1"/>
    <dgm:cxn modelId="{F9F3F3EF-0C7E-414F-8E7A-AC321951E4B1}" type="presParOf" srcId="{2EAEB3A6-DD13-473E-A0D3-EE4A0B17A9DC}" destId="{F3D5E2A1-5353-40DE-B70A-6A9817FEA9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A16FC-D3CC-4375-9B5B-541E6162F1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D12E4F-4D2D-4C9B-86AD-8C9CEDF5A220}">
      <dgm:prSet phldrT="[Text]"/>
      <dgm:spPr/>
      <dgm:t>
        <a:bodyPr/>
        <a:lstStyle/>
        <a:p>
          <a:r>
            <a:rPr lang="en-GB" dirty="0"/>
            <a:t>Request rejection</a:t>
          </a:r>
        </a:p>
      </dgm:t>
    </dgm:pt>
    <dgm:pt modelId="{E0E83FB9-1AE0-4C99-9D9E-CEFE4BB238D0}" type="parTrans" cxnId="{250CE62B-754D-432A-A4D0-11299A3D0619}">
      <dgm:prSet/>
      <dgm:spPr/>
      <dgm:t>
        <a:bodyPr/>
        <a:lstStyle/>
        <a:p>
          <a:endParaRPr lang="en-GB"/>
        </a:p>
      </dgm:t>
    </dgm:pt>
    <dgm:pt modelId="{B8C04CA1-EB8D-4B8B-A28B-167F3C1CC6DB}" type="sibTrans" cxnId="{250CE62B-754D-432A-A4D0-11299A3D0619}">
      <dgm:prSet/>
      <dgm:spPr/>
      <dgm:t>
        <a:bodyPr/>
        <a:lstStyle/>
        <a:p>
          <a:endParaRPr lang="en-GB"/>
        </a:p>
      </dgm:t>
    </dgm:pt>
    <dgm:pt modelId="{C233121C-0C77-491A-970D-3F8615E7DC93}">
      <dgm:prSet phldrT="[Text]"/>
      <dgm:spPr/>
      <dgm:t>
        <a:bodyPr/>
        <a:lstStyle/>
        <a:p>
          <a:r>
            <a:rPr lang="en-GB" dirty="0"/>
            <a:t>Reason (free text)</a:t>
          </a:r>
        </a:p>
      </dgm:t>
    </dgm:pt>
    <dgm:pt modelId="{7D92C299-2DA6-4E95-8514-CDCB3CB7AC59}" type="parTrans" cxnId="{592CD47B-31A3-4476-8C46-7D96735CDC47}">
      <dgm:prSet/>
      <dgm:spPr/>
      <dgm:t>
        <a:bodyPr/>
        <a:lstStyle/>
        <a:p>
          <a:endParaRPr lang="en-GB"/>
        </a:p>
      </dgm:t>
    </dgm:pt>
    <dgm:pt modelId="{B681B416-0DE5-43A6-B972-1AC81E0D95BD}" type="sibTrans" cxnId="{592CD47B-31A3-4476-8C46-7D96735CDC47}">
      <dgm:prSet/>
      <dgm:spPr/>
      <dgm:t>
        <a:bodyPr/>
        <a:lstStyle/>
        <a:p>
          <a:endParaRPr lang="en-GB"/>
        </a:p>
      </dgm:t>
    </dgm:pt>
    <dgm:pt modelId="{CCC4B2E0-F877-4FD7-9B44-DEBD36DCB927}" type="pres">
      <dgm:prSet presAssocID="{272A16FC-D3CC-4375-9B5B-541E6162F1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AEB3A6-DD13-473E-A0D3-EE4A0B17A9DC}" type="pres">
      <dgm:prSet presAssocID="{41D12E4F-4D2D-4C9B-86AD-8C9CEDF5A220}" presName="hierRoot1" presStyleCnt="0">
        <dgm:presLayoutVars>
          <dgm:hierBranch val="init"/>
        </dgm:presLayoutVars>
      </dgm:prSet>
      <dgm:spPr/>
    </dgm:pt>
    <dgm:pt modelId="{BC74D877-FC6F-4003-B522-89FA9BF37FD8}" type="pres">
      <dgm:prSet presAssocID="{41D12E4F-4D2D-4C9B-86AD-8C9CEDF5A220}" presName="rootComposite1" presStyleCnt="0"/>
      <dgm:spPr/>
    </dgm:pt>
    <dgm:pt modelId="{F2596891-AFE6-4709-A7E9-9625430F856C}" type="pres">
      <dgm:prSet presAssocID="{41D12E4F-4D2D-4C9B-86AD-8C9CEDF5A220}" presName="rootText1" presStyleLbl="node0" presStyleIdx="0" presStyleCnt="1">
        <dgm:presLayoutVars>
          <dgm:chPref val="3"/>
        </dgm:presLayoutVars>
      </dgm:prSet>
      <dgm:spPr/>
    </dgm:pt>
    <dgm:pt modelId="{141C9A09-0893-431F-96D7-60B0127FE918}" type="pres">
      <dgm:prSet presAssocID="{41D12E4F-4D2D-4C9B-86AD-8C9CEDF5A220}" presName="rootConnector1" presStyleLbl="node1" presStyleIdx="0" presStyleCnt="0"/>
      <dgm:spPr/>
    </dgm:pt>
    <dgm:pt modelId="{AF195B84-F626-4AB4-B1AF-0E218FD44924}" type="pres">
      <dgm:prSet presAssocID="{41D12E4F-4D2D-4C9B-86AD-8C9CEDF5A220}" presName="hierChild2" presStyleCnt="0"/>
      <dgm:spPr/>
    </dgm:pt>
    <dgm:pt modelId="{4C46F9D0-E502-4232-BC51-A34BFB6D9937}" type="pres">
      <dgm:prSet presAssocID="{7D92C299-2DA6-4E95-8514-CDCB3CB7AC59}" presName="Name37" presStyleLbl="parChTrans1D2" presStyleIdx="0" presStyleCnt="1"/>
      <dgm:spPr/>
    </dgm:pt>
    <dgm:pt modelId="{90E40626-0F8A-4266-9AA7-7C97D2CB0480}" type="pres">
      <dgm:prSet presAssocID="{C233121C-0C77-491A-970D-3F8615E7DC93}" presName="hierRoot2" presStyleCnt="0">
        <dgm:presLayoutVars>
          <dgm:hierBranch val="init"/>
        </dgm:presLayoutVars>
      </dgm:prSet>
      <dgm:spPr/>
    </dgm:pt>
    <dgm:pt modelId="{4385721C-DFF7-4B9E-A204-25EBD93C999B}" type="pres">
      <dgm:prSet presAssocID="{C233121C-0C77-491A-970D-3F8615E7DC93}" presName="rootComposite" presStyleCnt="0"/>
      <dgm:spPr/>
    </dgm:pt>
    <dgm:pt modelId="{BB2C1EB7-172D-402E-9078-001CD34EAC76}" type="pres">
      <dgm:prSet presAssocID="{C233121C-0C77-491A-970D-3F8615E7DC93}" presName="rootText" presStyleLbl="node2" presStyleIdx="0" presStyleCnt="1">
        <dgm:presLayoutVars>
          <dgm:chPref val="3"/>
        </dgm:presLayoutVars>
      </dgm:prSet>
      <dgm:spPr/>
    </dgm:pt>
    <dgm:pt modelId="{FA4F3F0E-B857-4735-8BA5-7163230CF4FA}" type="pres">
      <dgm:prSet presAssocID="{C233121C-0C77-491A-970D-3F8615E7DC93}" presName="rootConnector" presStyleLbl="node2" presStyleIdx="0" presStyleCnt="1"/>
      <dgm:spPr/>
    </dgm:pt>
    <dgm:pt modelId="{D51C3961-9EBA-4B35-B7A9-C057947EDF36}" type="pres">
      <dgm:prSet presAssocID="{C233121C-0C77-491A-970D-3F8615E7DC93}" presName="hierChild4" presStyleCnt="0"/>
      <dgm:spPr/>
    </dgm:pt>
    <dgm:pt modelId="{D30B01A3-3A24-4F6B-894F-B2D6F5B4D108}" type="pres">
      <dgm:prSet presAssocID="{C233121C-0C77-491A-970D-3F8615E7DC93}" presName="hierChild5" presStyleCnt="0"/>
      <dgm:spPr/>
    </dgm:pt>
    <dgm:pt modelId="{F3D5E2A1-5353-40DE-B70A-6A9817FEA9E2}" type="pres">
      <dgm:prSet presAssocID="{41D12E4F-4D2D-4C9B-86AD-8C9CEDF5A220}" presName="hierChild3" presStyleCnt="0"/>
      <dgm:spPr/>
    </dgm:pt>
  </dgm:ptLst>
  <dgm:cxnLst>
    <dgm:cxn modelId="{250CE62B-754D-432A-A4D0-11299A3D0619}" srcId="{272A16FC-D3CC-4375-9B5B-541E6162F16E}" destId="{41D12E4F-4D2D-4C9B-86AD-8C9CEDF5A220}" srcOrd="0" destOrd="0" parTransId="{E0E83FB9-1AE0-4C99-9D9E-CEFE4BB238D0}" sibTransId="{B8C04CA1-EB8D-4B8B-A28B-167F3C1CC6DB}"/>
    <dgm:cxn modelId="{E719BE2E-BEFC-4B72-928C-639B3ABFB2CC}" type="presOf" srcId="{C233121C-0C77-491A-970D-3F8615E7DC93}" destId="{FA4F3F0E-B857-4735-8BA5-7163230CF4FA}" srcOrd="1" destOrd="0" presId="urn:microsoft.com/office/officeart/2005/8/layout/orgChart1"/>
    <dgm:cxn modelId="{31158C38-9037-476A-A4FA-C370AFA12B3D}" type="presOf" srcId="{C233121C-0C77-491A-970D-3F8615E7DC93}" destId="{BB2C1EB7-172D-402E-9078-001CD34EAC76}" srcOrd="0" destOrd="0" presId="urn:microsoft.com/office/officeart/2005/8/layout/orgChart1"/>
    <dgm:cxn modelId="{01FF6E69-D9C3-4C5C-A4BB-72C74D562DE5}" type="presOf" srcId="{272A16FC-D3CC-4375-9B5B-541E6162F16E}" destId="{CCC4B2E0-F877-4FD7-9B44-DEBD36DCB927}" srcOrd="0" destOrd="0" presId="urn:microsoft.com/office/officeart/2005/8/layout/orgChart1"/>
    <dgm:cxn modelId="{A8A41E4C-F4FD-400C-9D2C-626EDD5CC5F6}" type="presOf" srcId="{7D92C299-2DA6-4E95-8514-CDCB3CB7AC59}" destId="{4C46F9D0-E502-4232-BC51-A34BFB6D9937}" srcOrd="0" destOrd="0" presId="urn:microsoft.com/office/officeart/2005/8/layout/orgChart1"/>
    <dgm:cxn modelId="{592CD47B-31A3-4476-8C46-7D96735CDC47}" srcId="{41D12E4F-4D2D-4C9B-86AD-8C9CEDF5A220}" destId="{C233121C-0C77-491A-970D-3F8615E7DC93}" srcOrd="0" destOrd="0" parTransId="{7D92C299-2DA6-4E95-8514-CDCB3CB7AC59}" sibTransId="{B681B416-0DE5-43A6-B972-1AC81E0D95BD}"/>
    <dgm:cxn modelId="{AF695791-C521-44FD-93E8-F6CA3C3660A2}" type="presOf" srcId="{41D12E4F-4D2D-4C9B-86AD-8C9CEDF5A220}" destId="{F2596891-AFE6-4709-A7E9-9625430F856C}" srcOrd="0" destOrd="0" presId="urn:microsoft.com/office/officeart/2005/8/layout/orgChart1"/>
    <dgm:cxn modelId="{53314EB4-F1E6-4B1B-9337-12FA3E4D7038}" type="presOf" srcId="{41D12E4F-4D2D-4C9B-86AD-8C9CEDF5A220}" destId="{141C9A09-0893-431F-96D7-60B0127FE918}" srcOrd="1" destOrd="0" presId="urn:microsoft.com/office/officeart/2005/8/layout/orgChart1"/>
    <dgm:cxn modelId="{EF2731B4-D54E-4E4B-8F0B-9C72E4A84BD5}" type="presParOf" srcId="{CCC4B2E0-F877-4FD7-9B44-DEBD36DCB927}" destId="{2EAEB3A6-DD13-473E-A0D3-EE4A0B17A9DC}" srcOrd="0" destOrd="0" presId="urn:microsoft.com/office/officeart/2005/8/layout/orgChart1"/>
    <dgm:cxn modelId="{DC0684D3-E85A-42A7-9D23-8395A38486CC}" type="presParOf" srcId="{2EAEB3A6-DD13-473E-A0D3-EE4A0B17A9DC}" destId="{BC74D877-FC6F-4003-B522-89FA9BF37FD8}" srcOrd="0" destOrd="0" presId="urn:microsoft.com/office/officeart/2005/8/layout/orgChart1"/>
    <dgm:cxn modelId="{51272ECC-739F-4396-BC38-0F8724F6C89F}" type="presParOf" srcId="{BC74D877-FC6F-4003-B522-89FA9BF37FD8}" destId="{F2596891-AFE6-4709-A7E9-9625430F856C}" srcOrd="0" destOrd="0" presId="urn:microsoft.com/office/officeart/2005/8/layout/orgChart1"/>
    <dgm:cxn modelId="{170BDF0C-7AE0-40F7-9575-1F745DA63ACE}" type="presParOf" srcId="{BC74D877-FC6F-4003-B522-89FA9BF37FD8}" destId="{141C9A09-0893-431F-96D7-60B0127FE918}" srcOrd="1" destOrd="0" presId="urn:microsoft.com/office/officeart/2005/8/layout/orgChart1"/>
    <dgm:cxn modelId="{7D32515F-3936-46F7-8C92-F30A9D4DAE4E}" type="presParOf" srcId="{2EAEB3A6-DD13-473E-A0D3-EE4A0B17A9DC}" destId="{AF195B84-F626-4AB4-B1AF-0E218FD44924}" srcOrd="1" destOrd="0" presId="urn:microsoft.com/office/officeart/2005/8/layout/orgChart1"/>
    <dgm:cxn modelId="{31A764E9-B40E-4331-B06B-4C2355668934}" type="presParOf" srcId="{AF195B84-F626-4AB4-B1AF-0E218FD44924}" destId="{4C46F9D0-E502-4232-BC51-A34BFB6D9937}" srcOrd="0" destOrd="0" presId="urn:microsoft.com/office/officeart/2005/8/layout/orgChart1"/>
    <dgm:cxn modelId="{363B2913-8A30-40DB-89D5-D6BDFBD3F6A7}" type="presParOf" srcId="{AF195B84-F626-4AB4-B1AF-0E218FD44924}" destId="{90E40626-0F8A-4266-9AA7-7C97D2CB0480}" srcOrd="1" destOrd="0" presId="urn:microsoft.com/office/officeart/2005/8/layout/orgChart1"/>
    <dgm:cxn modelId="{45B6F56A-1211-4175-AF85-7C00A9F12A57}" type="presParOf" srcId="{90E40626-0F8A-4266-9AA7-7C97D2CB0480}" destId="{4385721C-DFF7-4B9E-A204-25EBD93C999B}" srcOrd="0" destOrd="0" presId="urn:microsoft.com/office/officeart/2005/8/layout/orgChart1"/>
    <dgm:cxn modelId="{55109DC2-B886-4AD5-8E34-18CE5FEAAF08}" type="presParOf" srcId="{4385721C-DFF7-4B9E-A204-25EBD93C999B}" destId="{BB2C1EB7-172D-402E-9078-001CD34EAC76}" srcOrd="0" destOrd="0" presId="urn:microsoft.com/office/officeart/2005/8/layout/orgChart1"/>
    <dgm:cxn modelId="{9F005A72-B1E3-4BB8-8EAC-0671DBB1E1B0}" type="presParOf" srcId="{4385721C-DFF7-4B9E-A204-25EBD93C999B}" destId="{FA4F3F0E-B857-4735-8BA5-7163230CF4FA}" srcOrd="1" destOrd="0" presId="urn:microsoft.com/office/officeart/2005/8/layout/orgChart1"/>
    <dgm:cxn modelId="{3FDCF1E7-2107-4AE7-B73C-1517EA8C33D7}" type="presParOf" srcId="{90E40626-0F8A-4266-9AA7-7C97D2CB0480}" destId="{D51C3961-9EBA-4B35-B7A9-C057947EDF36}" srcOrd="1" destOrd="0" presId="urn:microsoft.com/office/officeart/2005/8/layout/orgChart1"/>
    <dgm:cxn modelId="{C6BA5E99-B4D5-4BBC-A7F9-5BE41A0E5DAB}" type="presParOf" srcId="{90E40626-0F8A-4266-9AA7-7C97D2CB0480}" destId="{D30B01A3-3A24-4F6B-894F-B2D6F5B4D108}" srcOrd="2" destOrd="0" presId="urn:microsoft.com/office/officeart/2005/8/layout/orgChart1"/>
    <dgm:cxn modelId="{F9F3F3EF-0C7E-414F-8E7A-AC321951E4B1}" type="presParOf" srcId="{2EAEB3A6-DD13-473E-A0D3-EE4A0B17A9DC}" destId="{F3D5E2A1-5353-40DE-B70A-6A9817FEA9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A16FC-D3CC-4375-9B5B-541E6162F1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D12E4F-4D2D-4C9B-86AD-8C9CEDF5A220}">
      <dgm:prSet phldrT="[Text]"/>
      <dgm:spPr/>
      <dgm:t>
        <a:bodyPr/>
        <a:lstStyle/>
        <a:p>
          <a:r>
            <a:rPr lang="en-GB" dirty="0"/>
            <a:t>User Lists</a:t>
          </a:r>
        </a:p>
      </dgm:t>
    </dgm:pt>
    <dgm:pt modelId="{E0E83FB9-1AE0-4C99-9D9E-CEFE4BB238D0}" type="parTrans" cxnId="{250CE62B-754D-432A-A4D0-11299A3D0619}">
      <dgm:prSet/>
      <dgm:spPr/>
      <dgm:t>
        <a:bodyPr/>
        <a:lstStyle/>
        <a:p>
          <a:endParaRPr lang="en-GB"/>
        </a:p>
      </dgm:t>
    </dgm:pt>
    <dgm:pt modelId="{B8C04CA1-EB8D-4B8B-A28B-167F3C1CC6DB}" type="sibTrans" cxnId="{250CE62B-754D-432A-A4D0-11299A3D0619}">
      <dgm:prSet/>
      <dgm:spPr/>
      <dgm:t>
        <a:bodyPr/>
        <a:lstStyle/>
        <a:p>
          <a:endParaRPr lang="en-GB"/>
        </a:p>
      </dgm:t>
    </dgm:pt>
    <dgm:pt modelId="{25BE512D-7CCE-4F71-AA5C-E3CB6569CACE}">
      <dgm:prSet phldrT="[Text]"/>
      <dgm:spPr/>
      <dgm:t>
        <a:bodyPr/>
        <a:lstStyle/>
        <a:p>
          <a:r>
            <a:rPr lang="en-GB" dirty="0"/>
            <a:t>Approvers</a:t>
          </a:r>
        </a:p>
      </dgm:t>
    </dgm:pt>
    <dgm:pt modelId="{815D52BD-754A-4931-97A7-1A5C22417467}" type="parTrans" cxnId="{16EA076B-1D33-445E-938D-6C1C7CCA39B0}">
      <dgm:prSet/>
      <dgm:spPr/>
      <dgm:t>
        <a:bodyPr/>
        <a:lstStyle/>
        <a:p>
          <a:endParaRPr lang="en-GB"/>
        </a:p>
      </dgm:t>
    </dgm:pt>
    <dgm:pt modelId="{341BC3DA-2FB2-4BD1-AB48-18932F1966BB}" type="sibTrans" cxnId="{16EA076B-1D33-445E-938D-6C1C7CCA39B0}">
      <dgm:prSet/>
      <dgm:spPr/>
      <dgm:t>
        <a:bodyPr/>
        <a:lstStyle/>
        <a:p>
          <a:endParaRPr lang="en-GB"/>
        </a:p>
      </dgm:t>
    </dgm:pt>
    <dgm:pt modelId="{6A672B9C-B237-4F4F-9D25-F2592B2CE50F}">
      <dgm:prSet phldrT="[Text]"/>
      <dgm:spPr/>
      <dgm:t>
        <a:bodyPr/>
        <a:lstStyle/>
        <a:p>
          <a:r>
            <a:rPr lang="en-GB" dirty="0"/>
            <a:t>EQA Approvers</a:t>
          </a:r>
        </a:p>
      </dgm:t>
    </dgm:pt>
    <dgm:pt modelId="{4EB94EE3-B07C-4E53-A517-E9FA701BA7EA}" type="parTrans" cxnId="{F783B7C8-6592-4FCA-87E5-9860072F8542}">
      <dgm:prSet/>
      <dgm:spPr/>
      <dgm:t>
        <a:bodyPr/>
        <a:lstStyle/>
        <a:p>
          <a:endParaRPr lang="en-GB"/>
        </a:p>
      </dgm:t>
    </dgm:pt>
    <dgm:pt modelId="{0F8C30C9-D6A5-4C83-B1F3-A24C3E01CAB6}" type="sibTrans" cxnId="{F783B7C8-6592-4FCA-87E5-9860072F8542}">
      <dgm:prSet/>
      <dgm:spPr/>
      <dgm:t>
        <a:bodyPr/>
        <a:lstStyle/>
        <a:p>
          <a:endParaRPr lang="en-GB"/>
        </a:p>
      </dgm:t>
    </dgm:pt>
    <dgm:pt modelId="{BD49ECC3-3A75-4348-9635-B99FA27E8859}">
      <dgm:prSet phldrT="[Text]"/>
      <dgm:spPr/>
      <dgm:t>
        <a:bodyPr/>
        <a:lstStyle/>
        <a:p>
          <a:r>
            <a:rPr lang="en-GB" dirty="0"/>
            <a:t>Executors</a:t>
          </a:r>
        </a:p>
      </dgm:t>
    </dgm:pt>
    <dgm:pt modelId="{153C28C0-022C-4374-B19C-0F198AFDC453}" type="parTrans" cxnId="{38B8EA89-50A0-4681-B1E6-281B2A9B8899}">
      <dgm:prSet/>
      <dgm:spPr/>
      <dgm:t>
        <a:bodyPr/>
        <a:lstStyle/>
        <a:p>
          <a:endParaRPr lang="en-GB"/>
        </a:p>
      </dgm:t>
    </dgm:pt>
    <dgm:pt modelId="{4E2684FD-D2D8-4E80-B2C1-03B1AF65637C}" type="sibTrans" cxnId="{38B8EA89-50A0-4681-B1E6-281B2A9B8899}">
      <dgm:prSet/>
      <dgm:spPr/>
      <dgm:t>
        <a:bodyPr/>
        <a:lstStyle/>
        <a:p>
          <a:endParaRPr lang="en-GB"/>
        </a:p>
      </dgm:t>
    </dgm:pt>
    <dgm:pt modelId="{CCC4B2E0-F877-4FD7-9B44-DEBD36DCB927}" type="pres">
      <dgm:prSet presAssocID="{272A16FC-D3CC-4375-9B5B-541E6162F1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AEB3A6-DD13-473E-A0D3-EE4A0B17A9DC}" type="pres">
      <dgm:prSet presAssocID="{41D12E4F-4D2D-4C9B-86AD-8C9CEDF5A220}" presName="hierRoot1" presStyleCnt="0">
        <dgm:presLayoutVars>
          <dgm:hierBranch val="init"/>
        </dgm:presLayoutVars>
      </dgm:prSet>
      <dgm:spPr/>
    </dgm:pt>
    <dgm:pt modelId="{BC74D877-FC6F-4003-B522-89FA9BF37FD8}" type="pres">
      <dgm:prSet presAssocID="{41D12E4F-4D2D-4C9B-86AD-8C9CEDF5A220}" presName="rootComposite1" presStyleCnt="0"/>
      <dgm:spPr/>
    </dgm:pt>
    <dgm:pt modelId="{F2596891-AFE6-4709-A7E9-9625430F856C}" type="pres">
      <dgm:prSet presAssocID="{41D12E4F-4D2D-4C9B-86AD-8C9CEDF5A220}" presName="rootText1" presStyleLbl="node0" presStyleIdx="0" presStyleCnt="1">
        <dgm:presLayoutVars>
          <dgm:chPref val="3"/>
        </dgm:presLayoutVars>
      </dgm:prSet>
      <dgm:spPr/>
    </dgm:pt>
    <dgm:pt modelId="{141C9A09-0893-431F-96D7-60B0127FE918}" type="pres">
      <dgm:prSet presAssocID="{41D12E4F-4D2D-4C9B-86AD-8C9CEDF5A220}" presName="rootConnector1" presStyleLbl="node1" presStyleIdx="0" presStyleCnt="0"/>
      <dgm:spPr/>
    </dgm:pt>
    <dgm:pt modelId="{AF195B84-F626-4AB4-B1AF-0E218FD44924}" type="pres">
      <dgm:prSet presAssocID="{41D12E4F-4D2D-4C9B-86AD-8C9CEDF5A220}" presName="hierChild2" presStyleCnt="0"/>
      <dgm:spPr/>
    </dgm:pt>
    <dgm:pt modelId="{45212F85-60D5-4D8F-8412-89F6AF1D845A}" type="pres">
      <dgm:prSet presAssocID="{815D52BD-754A-4931-97A7-1A5C22417467}" presName="Name37" presStyleLbl="parChTrans1D2" presStyleIdx="0" presStyleCnt="3"/>
      <dgm:spPr/>
    </dgm:pt>
    <dgm:pt modelId="{17F5505B-8934-45E7-98F4-9769A02EA62B}" type="pres">
      <dgm:prSet presAssocID="{25BE512D-7CCE-4F71-AA5C-E3CB6569CACE}" presName="hierRoot2" presStyleCnt="0">
        <dgm:presLayoutVars>
          <dgm:hierBranch val="init"/>
        </dgm:presLayoutVars>
      </dgm:prSet>
      <dgm:spPr/>
    </dgm:pt>
    <dgm:pt modelId="{18EF5236-F122-4F22-8160-2AB86AA70DB8}" type="pres">
      <dgm:prSet presAssocID="{25BE512D-7CCE-4F71-AA5C-E3CB6569CACE}" presName="rootComposite" presStyleCnt="0"/>
      <dgm:spPr/>
    </dgm:pt>
    <dgm:pt modelId="{DDB005EC-C744-4506-B3DC-22D68A91CB85}" type="pres">
      <dgm:prSet presAssocID="{25BE512D-7CCE-4F71-AA5C-E3CB6569CACE}" presName="rootText" presStyleLbl="node2" presStyleIdx="0" presStyleCnt="3">
        <dgm:presLayoutVars>
          <dgm:chPref val="3"/>
        </dgm:presLayoutVars>
      </dgm:prSet>
      <dgm:spPr/>
    </dgm:pt>
    <dgm:pt modelId="{07752478-39FB-4783-898A-65657F6C2369}" type="pres">
      <dgm:prSet presAssocID="{25BE512D-7CCE-4F71-AA5C-E3CB6569CACE}" presName="rootConnector" presStyleLbl="node2" presStyleIdx="0" presStyleCnt="3"/>
      <dgm:spPr/>
    </dgm:pt>
    <dgm:pt modelId="{4E90ED1D-3AE5-46F0-A606-D506A2B14F56}" type="pres">
      <dgm:prSet presAssocID="{25BE512D-7CCE-4F71-AA5C-E3CB6569CACE}" presName="hierChild4" presStyleCnt="0"/>
      <dgm:spPr/>
    </dgm:pt>
    <dgm:pt modelId="{3C3C0457-3357-45BD-87DE-B39B41B7FF13}" type="pres">
      <dgm:prSet presAssocID="{25BE512D-7CCE-4F71-AA5C-E3CB6569CACE}" presName="hierChild5" presStyleCnt="0"/>
      <dgm:spPr/>
    </dgm:pt>
    <dgm:pt modelId="{6BEA4254-23BF-4C2A-B09F-8652C8AAFF7F}" type="pres">
      <dgm:prSet presAssocID="{4EB94EE3-B07C-4E53-A517-E9FA701BA7EA}" presName="Name37" presStyleLbl="parChTrans1D2" presStyleIdx="1" presStyleCnt="3"/>
      <dgm:spPr/>
    </dgm:pt>
    <dgm:pt modelId="{255F8CED-B87F-4C4E-9591-17217F535A21}" type="pres">
      <dgm:prSet presAssocID="{6A672B9C-B237-4F4F-9D25-F2592B2CE50F}" presName="hierRoot2" presStyleCnt="0">
        <dgm:presLayoutVars>
          <dgm:hierBranch val="init"/>
        </dgm:presLayoutVars>
      </dgm:prSet>
      <dgm:spPr/>
    </dgm:pt>
    <dgm:pt modelId="{3C5A043D-D8B6-4F93-87E5-079EBC229567}" type="pres">
      <dgm:prSet presAssocID="{6A672B9C-B237-4F4F-9D25-F2592B2CE50F}" presName="rootComposite" presStyleCnt="0"/>
      <dgm:spPr/>
    </dgm:pt>
    <dgm:pt modelId="{39E7178C-EC15-4EED-95E1-60323C996AC5}" type="pres">
      <dgm:prSet presAssocID="{6A672B9C-B237-4F4F-9D25-F2592B2CE50F}" presName="rootText" presStyleLbl="node2" presStyleIdx="1" presStyleCnt="3">
        <dgm:presLayoutVars>
          <dgm:chPref val="3"/>
        </dgm:presLayoutVars>
      </dgm:prSet>
      <dgm:spPr/>
    </dgm:pt>
    <dgm:pt modelId="{3E3B6FF0-2B87-49EA-B094-452AF7666CBC}" type="pres">
      <dgm:prSet presAssocID="{6A672B9C-B237-4F4F-9D25-F2592B2CE50F}" presName="rootConnector" presStyleLbl="node2" presStyleIdx="1" presStyleCnt="3"/>
      <dgm:spPr/>
    </dgm:pt>
    <dgm:pt modelId="{631D57D6-FFA0-4399-B5CD-4717AD2CAB17}" type="pres">
      <dgm:prSet presAssocID="{6A672B9C-B237-4F4F-9D25-F2592B2CE50F}" presName="hierChild4" presStyleCnt="0"/>
      <dgm:spPr/>
    </dgm:pt>
    <dgm:pt modelId="{99A45DF1-E863-43DF-A0C2-CC2197452CF2}" type="pres">
      <dgm:prSet presAssocID="{6A672B9C-B237-4F4F-9D25-F2592B2CE50F}" presName="hierChild5" presStyleCnt="0"/>
      <dgm:spPr/>
    </dgm:pt>
    <dgm:pt modelId="{BCCFE97B-21FE-4DAF-B4D9-7AAF75018428}" type="pres">
      <dgm:prSet presAssocID="{153C28C0-022C-4374-B19C-0F198AFDC453}" presName="Name37" presStyleLbl="parChTrans1D2" presStyleIdx="2" presStyleCnt="3"/>
      <dgm:spPr/>
    </dgm:pt>
    <dgm:pt modelId="{53046FAB-3816-4B57-A023-F1AD8D04D3CB}" type="pres">
      <dgm:prSet presAssocID="{BD49ECC3-3A75-4348-9635-B99FA27E8859}" presName="hierRoot2" presStyleCnt="0">
        <dgm:presLayoutVars>
          <dgm:hierBranch val="init"/>
        </dgm:presLayoutVars>
      </dgm:prSet>
      <dgm:spPr/>
    </dgm:pt>
    <dgm:pt modelId="{5452BC51-7DB4-4B6B-8464-8E1019E9AF62}" type="pres">
      <dgm:prSet presAssocID="{BD49ECC3-3A75-4348-9635-B99FA27E8859}" presName="rootComposite" presStyleCnt="0"/>
      <dgm:spPr/>
    </dgm:pt>
    <dgm:pt modelId="{A5BEF517-F9D4-4767-BC0F-9F9090CD72A8}" type="pres">
      <dgm:prSet presAssocID="{BD49ECC3-3A75-4348-9635-B99FA27E8859}" presName="rootText" presStyleLbl="node2" presStyleIdx="2" presStyleCnt="3">
        <dgm:presLayoutVars>
          <dgm:chPref val="3"/>
        </dgm:presLayoutVars>
      </dgm:prSet>
      <dgm:spPr/>
    </dgm:pt>
    <dgm:pt modelId="{893E8BCB-7BB8-4EEA-8C17-B0011E6E04E5}" type="pres">
      <dgm:prSet presAssocID="{BD49ECC3-3A75-4348-9635-B99FA27E8859}" presName="rootConnector" presStyleLbl="node2" presStyleIdx="2" presStyleCnt="3"/>
      <dgm:spPr/>
    </dgm:pt>
    <dgm:pt modelId="{6A980BF0-D06E-41BF-8D79-BDA5B473CE3C}" type="pres">
      <dgm:prSet presAssocID="{BD49ECC3-3A75-4348-9635-B99FA27E8859}" presName="hierChild4" presStyleCnt="0"/>
      <dgm:spPr/>
    </dgm:pt>
    <dgm:pt modelId="{84A128DE-DA55-46DF-B6C9-CDACF1296585}" type="pres">
      <dgm:prSet presAssocID="{BD49ECC3-3A75-4348-9635-B99FA27E8859}" presName="hierChild5" presStyleCnt="0"/>
      <dgm:spPr/>
    </dgm:pt>
    <dgm:pt modelId="{F3D5E2A1-5353-40DE-B70A-6A9817FEA9E2}" type="pres">
      <dgm:prSet presAssocID="{41D12E4F-4D2D-4C9B-86AD-8C9CEDF5A220}" presName="hierChild3" presStyleCnt="0"/>
      <dgm:spPr/>
    </dgm:pt>
  </dgm:ptLst>
  <dgm:cxnLst>
    <dgm:cxn modelId="{EBEDF619-1AEF-4DA9-A006-AF27FEA8C4A7}" type="presOf" srcId="{153C28C0-022C-4374-B19C-0F198AFDC453}" destId="{BCCFE97B-21FE-4DAF-B4D9-7AAF75018428}" srcOrd="0" destOrd="0" presId="urn:microsoft.com/office/officeart/2005/8/layout/orgChart1"/>
    <dgm:cxn modelId="{250CE62B-754D-432A-A4D0-11299A3D0619}" srcId="{272A16FC-D3CC-4375-9B5B-541E6162F16E}" destId="{41D12E4F-4D2D-4C9B-86AD-8C9CEDF5A220}" srcOrd="0" destOrd="0" parTransId="{E0E83FB9-1AE0-4C99-9D9E-CEFE4BB238D0}" sibTransId="{B8C04CA1-EB8D-4B8B-A28B-167F3C1CC6DB}"/>
    <dgm:cxn modelId="{4B24C92F-D857-49F9-9698-B840550A0EC8}" type="presOf" srcId="{815D52BD-754A-4931-97A7-1A5C22417467}" destId="{45212F85-60D5-4D8F-8412-89F6AF1D845A}" srcOrd="0" destOrd="0" presId="urn:microsoft.com/office/officeart/2005/8/layout/orgChart1"/>
    <dgm:cxn modelId="{96AF9C35-5A26-4C6C-9263-ACECF1D8513B}" type="presOf" srcId="{25BE512D-7CCE-4F71-AA5C-E3CB6569CACE}" destId="{DDB005EC-C744-4506-B3DC-22D68A91CB85}" srcOrd="0" destOrd="0" presId="urn:microsoft.com/office/officeart/2005/8/layout/orgChart1"/>
    <dgm:cxn modelId="{0416F65F-687A-4395-B46A-2A6F36345F31}" type="presOf" srcId="{4EB94EE3-B07C-4E53-A517-E9FA701BA7EA}" destId="{6BEA4254-23BF-4C2A-B09F-8652C8AAFF7F}" srcOrd="0" destOrd="0" presId="urn:microsoft.com/office/officeart/2005/8/layout/orgChart1"/>
    <dgm:cxn modelId="{C18D0B66-AD58-4914-8BD4-DF4232AB31B1}" type="presOf" srcId="{BD49ECC3-3A75-4348-9635-B99FA27E8859}" destId="{A5BEF517-F9D4-4767-BC0F-9F9090CD72A8}" srcOrd="0" destOrd="0" presId="urn:microsoft.com/office/officeart/2005/8/layout/orgChart1"/>
    <dgm:cxn modelId="{01FF6E69-D9C3-4C5C-A4BB-72C74D562DE5}" type="presOf" srcId="{272A16FC-D3CC-4375-9B5B-541E6162F16E}" destId="{CCC4B2E0-F877-4FD7-9B44-DEBD36DCB927}" srcOrd="0" destOrd="0" presId="urn:microsoft.com/office/officeart/2005/8/layout/orgChart1"/>
    <dgm:cxn modelId="{16EA076B-1D33-445E-938D-6C1C7CCA39B0}" srcId="{41D12E4F-4D2D-4C9B-86AD-8C9CEDF5A220}" destId="{25BE512D-7CCE-4F71-AA5C-E3CB6569CACE}" srcOrd="0" destOrd="0" parTransId="{815D52BD-754A-4931-97A7-1A5C22417467}" sibTransId="{341BC3DA-2FB2-4BD1-AB48-18932F1966BB}"/>
    <dgm:cxn modelId="{38B8EA89-50A0-4681-B1E6-281B2A9B8899}" srcId="{41D12E4F-4D2D-4C9B-86AD-8C9CEDF5A220}" destId="{BD49ECC3-3A75-4348-9635-B99FA27E8859}" srcOrd="2" destOrd="0" parTransId="{153C28C0-022C-4374-B19C-0F198AFDC453}" sibTransId="{4E2684FD-D2D8-4E80-B2C1-03B1AF65637C}"/>
    <dgm:cxn modelId="{AF695791-C521-44FD-93E8-F6CA3C3660A2}" type="presOf" srcId="{41D12E4F-4D2D-4C9B-86AD-8C9CEDF5A220}" destId="{F2596891-AFE6-4709-A7E9-9625430F856C}" srcOrd="0" destOrd="0" presId="urn:microsoft.com/office/officeart/2005/8/layout/orgChart1"/>
    <dgm:cxn modelId="{2BB15592-B347-402C-8E83-774E9F0E1458}" type="presOf" srcId="{BD49ECC3-3A75-4348-9635-B99FA27E8859}" destId="{893E8BCB-7BB8-4EEA-8C17-B0011E6E04E5}" srcOrd="1" destOrd="0" presId="urn:microsoft.com/office/officeart/2005/8/layout/orgChart1"/>
    <dgm:cxn modelId="{53314EB4-F1E6-4B1B-9337-12FA3E4D7038}" type="presOf" srcId="{41D12E4F-4D2D-4C9B-86AD-8C9CEDF5A220}" destId="{141C9A09-0893-431F-96D7-60B0127FE918}" srcOrd="1" destOrd="0" presId="urn:microsoft.com/office/officeart/2005/8/layout/orgChart1"/>
    <dgm:cxn modelId="{37078FBB-FEF9-4EEB-A5C0-DA869C691CED}" type="presOf" srcId="{6A672B9C-B237-4F4F-9D25-F2592B2CE50F}" destId="{39E7178C-EC15-4EED-95E1-60323C996AC5}" srcOrd="0" destOrd="0" presId="urn:microsoft.com/office/officeart/2005/8/layout/orgChart1"/>
    <dgm:cxn modelId="{F783B7C8-6592-4FCA-87E5-9860072F8542}" srcId="{41D12E4F-4D2D-4C9B-86AD-8C9CEDF5A220}" destId="{6A672B9C-B237-4F4F-9D25-F2592B2CE50F}" srcOrd="1" destOrd="0" parTransId="{4EB94EE3-B07C-4E53-A517-E9FA701BA7EA}" sibTransId="{0F8C30C9-D6A5-4C83-B1F3-A24C3E01CAB6}"/>
    <dgm:cxn modelId="{E375BBEC-CBF6-4117-A617-A6CD15CDB4B8}" type="presOf" srcId="{6A672B9C-B237-4F4F-9D25-F2592B2CE50F}" destId="{3E3B6FF0-2B87-49EA-B094-452AF7666CBC}" srcOrd="1" destOrd="0" presId="urn:microsoft.com/office/officeart/2005/8/layout/orgChart1"/>
    <dgm:cxn modelId="{350E6CF5-9C3D-4E55-8DA4-192DE447DE00}" type="presOf" srcId="{25BE512D-7CCE-4F71-AA5C-E3CB6569CACE}" destId="{07752478-39FB-4783-898A-65657F6C2369}" srcOrd="1" destOrd="0" presId="urn:microsoft.com/office/officeart/2005/8/layout/orgChart1"/>
    <dgm:cxn modelId="{EF2731B4-D54E-4E4B-8F0B-9C72E4A84BD5}" type="presParOf" srcId="{CCC4B2E0-F877-4FD7-9B44-DEBD36DCB927}" destId="{2EAEB3A6-DD13-473E-A0D3-EE4A0B17A9DC}" srcOrd="0" destOrd="0" presId="urn:microsoft.com/office/officeart/2005/8/layout/orgChart1"/>
    <dgm:cxn modelId="{DC0684D3-E85A-42A7-9D23-8395A38486CC}" type="presParOf" srcId="{2EAEB3A6-DD13-473E-A0D3-EE4A0B17A9DC}" destId="{BC74D877-FC6F-4003-B522-89FA9BF37FD8}" srcOrd="0" destOrd="0" presId="urn:microsoft.com/office/officeart/2005/8/layout/orgChart1"/>
    <dgm:cxn modelId="{51272ECC-739F-4396-BC38-0F8724F6C89F}" type="presParOf" srcId="{BC74D877-FC6F-4003-B522-89FA9BF37FD8}" destId="{F2596891-AFE6-4709-A7E9-9625430F856C}" srcOrd="0" destOrd="0" presId="urn:microsoft.com/office/officeart/2005/8/layout/orgChart1"/>
    <dgm:cxn modelId="{170BDF0C-7AE0-40F7-9575-1F745DA63ACE}" type="presParOf" srcId="{BC74D877-FC6F-4003-B522-89FA9BF37FD8}" destId="{141C9A09-0893-431F-96D7-60B0127FE918}" srcOrd="1" destOrd="0" presId="urn:microsoft.com/office/officeart/2005/8/layout/orgChart1"/>
    <dgm:cxn modelId="{7D32515F-3936-46F7-8C92-F30A9D4DAE4E}" type="presParOf" srcId="{2EAEB3A6-DD13-473E-A0D3-EE4A0B17A9DC}" destId="{AF195B84-F626-4AB4-B1AF-0E218FD44924}" srcOrd="1" destOrd="0" presId="urn:microsoft.com/office/officeart/2005/8/layout/orgChart1"/>
    <dgm:cxn modelId="{A8836BDC-2F80-4D41-8337-84EC25E8D5C9}" type="presParOf" srcId="{AF195B84-F626-4AB4-B1AF-0E218FD44924}" destId="{45212F85-60D5-4D8F-8412-89F6AF1D845A}" srcOrd="0" destOrd="0" presId="urn:microsoft.com/office/officeart/2005/8/layout/orgChart1"/>
    <dgm:cxn modelId="{3D9AE58D-293B-492D-8FA3-95671E88F992}" type="presParOf" srcId="{AF195B84-F626-4AB4-B1AF-0E218FD44924}" destId="{17F5505B-8934-45E7-98F4-9769A02EA62B}" srcOrd="1" destOrd="0" presId="urn:microsoft.com/office/officeart/2005/8/layout/orgChart1"/>
    <dgm:cxn modelId="{72087FC4-C987-4FD2-A1AD-791D7591A432}" type="presParOf" srcId="{17F5505B-8934-45E7-98F4-9769A02EA62B}" destId="{18EF5236-F122-4F22-8160-2AB86AA70DB8}" srcOrd="0" destOrd="0" presId="urn:microsoft.com/office/officeart/2005/8/layout/orgChart1"/>
    <dgm:cxn modelId="{C4BDEB1C-C3A9-4797-B8DA-E0522D020EFE}" type="presParOf" srcId="{18EF5236-F122-4F22-8160-2AB86AA70DB8}" destId="{DDB005EC-C744-4506-B3DC-22D68A91CB85}" srcOrd="0" destOrd="0" presId="urn:microsoft.com/office/officeart/2005/8/layout/orgChart1"/>
    <dgm:cxn modelId="{60E7541A-6915-4558-BFD8-D957310CF2AF}" type="presParOf" srcId="{18EF5236-F122-4F22-8160-2AB86AA70DB8}" destId="{07752478-39FB-4783-898A-65657F6C2369}" srcOrd="1" destOrd="0" presId="urn:microsoft.com/office/officeart/2005/8/layout/orgChart1"/>
    <dgm:cxn modelId="{69A08BEC-4FE4-4F57-95C1-F185C0E9D0ED}" type="presParOf" srcId="{17F5505B-8934-45E7-98F4-9769A02EA62B}" destId="{4E90ED1D-3AE5-46F0-A606-D506A2B14F56}" srcOrd="1" destOrd="0" presId="urn:microsoft.com/office/officeart/2005/8/layout/orgChart1"/>
    <dgm:cxn modelId="{FD9090E4-8533-4BA3-9F73-F904569E3D22}" type="presParOf" srcId="{17F5505B-8934-45E7-98F4-9769A02EA62B}" destId="{3C3C0457-3357-45BD-87DE-B39B41B7FF13}" srcOrd="2" destOrd="0" presId="urn:microsoft.com/office/officeart/2005/8/layout/orgChart1"/>
    <dgm:cxn modelId="{1F2E7089-55AE-4C4A-B847-5F34312E57E0}" type="presParOf" srcId="{AF195B84-F626-4AB4-B1AF-0E218FD44924}" destId="{6BEA4254-23BF-4C2A-B09F-8652C8AAFF7F}" srcOrd="2" destOrd="0" presId="urn:microsoft.com/office/officeart/2005/8/layout/orgChart1"/>
    <dgm:cxn modelId="{3DE9D485-0029-40C5-BA15-AFA5F4AE9C48}" type="presParOf" srcId="{AF195B84-F626-4AB4-B1AF-0E218FD44924}" destId="{255F8CED-B87F-4C4E-9591-17217F535A21}" srcOrd="3" destOrd="0" presId="urn:microsoft.com/office/officeart/2005/8/layout/orgChart1"/>
    <dgm:cxn modelId="{46E3AF7C-0ACC-484C-BE23-F8D8AF261279}" type="presParOf" srcId="{255F8CED-B87F-4C4E-9591-17217F535A21}" destId="{3C5A043D-D8B6-4F93-87E5-079EBC229567}" srcOrd="0" destOrd="0" presId="urn:microsoft.com/office/officeart/2005/8/layout/orgChart1"/>
    <dgm:cxn modelId="{1E4A3C72-B83B-41B1-9080-0C70F1B30111}" type="presParOf" srcId="{3C5A043D-D8B6-4F93-87E5-079EBC229567}" destId="{39E7178C-EC15-4EED-95E1-60323C996AC5}" srcOrd="0" destOrd="0" presId="urn:microsoft.com/office/officeart/2005/8/layout/orgChart1"/>
    <dgm:cxn modelId="{8C0269C4-15D0-4BBF-8B24-93274668FF31}" type="presParOf" srcId="{3C5A043D-D8B6-4F93-87E5-079EBC229567}" destId="{3E3B6FF0-2B87-49EA-B094-452AF7666CBC}" srcOrd="1" destOrd="0" presId="urn:microsoft.com/office/officeart/2005/8/layout/orgChart1"/>
    <dgm:cxn modelId="{A2180FEF-19CF-4366-B5F1-20165C5BD016}" type="presParOf" srcId="{255F8CED-B87F-4C4E-9591-17217F535A21}" destId="{631D57D6-FFA0-4399-B5CD-4717AD2CAB17}" srcOrd="1" destOrd="0" presId="urn:microsoft.com/office/officeart/2005/8/layout/orgChart1"/>
    <dgm:cxn modelId="{199C2149-1F68-49AA-A8D7-D65FF38B1F15}" type="presParOf" srcId="{255F8CED-B87F-4C4E-9591-17217F535A21}" destId="{99A45DF1-E863-43DF-A0C2-CC2197452CF2}" srcOrd="2" destOrd="0" presId="urn:microsoft.com/office/officeart/2005/8/layout/orgChart1"/>
    <dgm:cxn modelId="{464C732D-E958-4F6F-AC0C-8AFDE6A46525}" type="presParOf" srcId="{AF195B84-F626-4AB4-B1AF-0E218FD44924}" destId="{BCCFE97B-21FE-4DAF-B4D9-7AAF75018428}" srcOrd="4" destOrd="0" presId="urn:microsoft.com/office/officeart/2005/8/layout/orgChart1"/>
    <dgm:cxn modelId="{AE16D7B6-58FA-4A1B-8CAD-EAEEEADBAD12}" type="presParOf" srcId="{AF195B84-F626-4AB4-B1AF-0E218FD44924}" destId="{53046FAB-3816-4B57-A023-F1AD8D04D3CB}" srcOrd="5" destOrd="0" presId="urn:microsoft.com/office/officeart/2005/8/layout/orgChart1"/>
    <dgm:cxn modelId="{3723E8AD-EE8E-45B7-B62F-BEACC0534006}" type="presParOf" srcId="{53046FAB-3816-4B57-A023-F1AD8D04D3CB}" destId="{5452BC51-7DB4-4B6B-8464-8E1019E9AF62}" srcOrd="0" destOrd="0" presId="urn:microsoft.com/office/officeart/2005/8/layout/orgChart1"/>
    <dgm:cxn modelId="{BF8333E4-A84F-416E-BF75-B0F2A91102F8}" type="presParOf" srcId="{5452BC51-7DB4-4B6B-8464-8E1019E9AF62}" destId="{A5BEF517-F9D4-4767-BC0F-9F9090CD72A8}" srcOrd="0" destOrd="0" presId="urn:microsoft.com/office/officeart/2005/8/layout/orgChart1"/>
    <dgm:cxn modelId="{45F786DD-7242-48CE-AA90-877F45D28318}" type="presParOf" srcId="{5452BC51-7DB4-4B6B-8464-8E1019E9AF62}" destId="{893E8BCB-7BB8-4EEA-8C17-B0011E6E04E5}" srcOrd="1" destOrd="0" presId="urn:microsoft.com/office/officeart/2005/8/layout/orgChart1"/>
    <dgm:cxn modelId="{2AAD21C4-11EC-41AE-AC3B-7BA5D6BEE3A1}" type="presParOf" srcId="{53046FAB-3816-4B57-A023-F1AD8D04D3CB}" destId="{6A980BF0-D06E-41BF-8D79-BDA5B473CE3C}" srcOrd="1" destOrd="0" presId="urn:microsoft.com/office/officeart/2005/8/layout/orgChart1"/>
    <dgm:cxn modelId="{4372E9A9-144B-44DD-AADA-39EB52539EE5}" type="presParOf" srcId="{53046FAB-3816-4B57-A023-F1AD8D04D3CB}" destId="{84A128DE-DA55-46DF-B6C9-CDACF1296585}" srcOrd="2" destOrd="0" presId="urn:microsoft.com/office/officeart/2005/8/layout/orgChart1"/>
    <dgm:cxn modelId="{F9F3F3EF-0C7E-414F-8E7A-AC321951E4B1}" type="presParOf" srcId="{2EAEB3A6-DD13-473E-A0D3-EE4A0B17A9DC}" destId="{F3D5E2A1-5353-40DE-B70A-6A9817FEA9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4A74B-D19B-4311-A411-7B0DB900A1A1}">
      <dsp:nvSpPr>
        <dsp:cNvPr id="0" name=""/>
        <dsp:cNvSpPr/>
      </dsp:nvSpPr>
      <dsp:spPr>
        <a:xfrm>
          <a:off x="10268129" y="2756461"/>
          <a:ext cx="174578" cy="218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046"/>
              </a:lnTo>
              <a:lnTo>
                <a:pt x="174578" y="2188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05696-5B29-43CD-A8FC-575B546D8442}">
      <dsp:nvSpPr>
        <dsp:cNvPr id="0" name=""/>
        <dsp:cNvSpPr/>
      </dsp:nvSpPr>
      <dsp:spPr>
        <a:xfrm>
          <a:off x="10268129" y="2756461"/>
          <a:ext cx="174578" cy="136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09"/>
              </a:lnTo>
              <a:lnTo>
                <a:pt x="174578" y="1361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BB3F2-F31F-4EC8-BAC3-6484950B07BD}">
      <dsp:nvSpPr>
        <dsp:cNvPr id="0" name=""/>
        <dsp:cNvSpPr/>
      </dsp:nvSpPr>
      <dsp:spPr>
        <a:xfrm>
          <a:off x="10268129" y="2756461"/>
          <a:ext cx="174578" cy="53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373"/>
              </a:lnTo>
              <a:lnTo>
                <a:pt x="174578" y="535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67B8-B5AA-4FE9-9EE1-0DA11FD91430}">
      <dsp:nvSpPr>
        <dsp:cNvPr id="0" name=""/>
        <dsp:cNvSpPr/>
      </dsp:nvSpPr>
      <dsp:spPr>
        <a:xfrm>
          <a:off x="10687951" y="1930124"/>
          <a:ext cx="91440" cy="244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B3724-D766-4C24-83F2-20AA31F2669A}">
      <dsp:nvSpPr>
        <dsp:cNvPr id="0" name=""/>
        <dsp:cNvSpPr/>
      </dsp:nvSpPr>
      <dsp:spPr>
        <a:xfrm>
          <a:off x="5659265" y="1103788"/>
          <a:ext cx="5074406" cy="24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4"/>
              </a:lnTo>
              <a:lnTo>
                <a:pt x="5074406" y="122204"/>
              </a:lnTo>
              <a:lnTo>
                <a:pt x="5074406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40A26-0AA6-42E9-BC6C-D56C0313CEA2}">
      <dsp:nvSpPr>
        <dsp:cNvPr id="0" name=""/>
        <dsp:cNvSpPr/>
      </dsp:nvSpPr>
      <dsp:spPr>
        <a:xfrm>
          <a:off x="8568901" y="1930124"/>
          <a:ext cx="174578" cy="218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046"/>
              </a:lnTo>
              <a:lnTo>
                <a:pt x="174578" y="2188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0B462-0AA5-48D7-8E00-3795FDDE3921}">
      <dsp:nvSpPr>
        <dsp:cNvPr id="0" name=""/>
        <dsp:cNvSpPr/>
      </dsp:nvSpPr>
      <dsp:spPr>
        <a:xfrm>
          <a:off x="8568901" y="1930124"/>
          <a:ext cx="174578" cy="136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09"/>
              </a:lnTo>
              <a:lnTo>
                <a:pt x="174578" y="1361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9C56-1AAD-4D5B-ABB8-9C54645A9C40}">
      <dsp:nvSpPr>
        <dsp:cNvPr id="0" name=""/>
        <dsp:cNvSpPr/>
      </dsp:nvSpPr>
      <dsp:spPr>
        <a:xfrm>
          <a:off x="8568901" y="1930124"/>
          <a:ext cx="174578" cy="53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373"/>
              </a:lnTo>
              <a:lnTo>
                <a:pt x="174578" y="535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B9650-4C1F-477C-A0EC-444EC454AE42}">
      <dsp:nvSpPr>
        <dsp:cNvPr id="0" name=""/>
        <dsp:cNvSpPr/>
      </dsp:nvSpPr>
      <dsp:spPr>
        <a:xfrm>
          <a:off x="5659265" y="1103788"/>
          <a:ext cx="3375178" cy="24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4"/>
              </a:lnTo>
              <a:lnTo>
                <a:pt x="3375178" y="122204"/>
              </a:lnTo>
              <a:lnTo>
                <a:pt x="3375178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21866-3932-450D-9140-B6DE079D75E2}">
      <dsp:nvSpPr>
        <dsp:cNvPr id="0" name=""/>
        <dsp:cNvSpPr/>
      </dsp:nvSpPr>
      <dsp:spPr>
        <a:xfrm>
          <a:off x="5659265" y="1103788"/>
          <a:ext cx="1966914" cy="24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4"/>
              </a:lnTo>
              <a:lnTo>
                <a:pt x="1966914" y="122204"/>
              </a:lnTo>
              <a:lnTo>
                <a:pt x="1966914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35C76-257E-4D32-9E4A-CCDB99A4425C}">
      <dsp:nvSpPr>
        <dsp:cNvPr id="0" name=""/>
        <dsp:cNvSpPr/>
      </dsp:nvSpPr>
      <dsp:spPr>
        <a:xfrm>
          <a:off x="5659265" y="1103788"/>
          <a:ext cx="558650" cy="24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4"/>
              </a:lnTo>
              <a:lnTo>
                <a:pt x="558650" y="122204"/>
              </a:lnTo>
              <a:lnTo>
                <a:pt x="558650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3BA7F-546C-41E7-AB4B-C827893F7FF2}">
      <dsp:nvSpPr>
        <dsp:cNvPr id="0" name=""/>
        <dsp:cNvSpPr/>
      </dsp:nvSpPr>
      <dsp:spPr>
        <a:xfrm>
          <a:off x="4809651" y="1103788"/>
          <a:ext cx="849613" cy="244409"/>
        </a:xfrm>
        <a:custGeom>
          <a:avLst/>
          <a:gdLst/>
          <a:ahLst/>
          <a:cxnLst/>
          <a:rect l="0" t="0" r="0" b="0"/>
          <a:pathLst>
            <a:path>
              <a:moveTo>
                <a:pt x="849613" y="0"/>
              </a:moveTo>
              <a:lnTo>
                <a:pt x="849613" y="122204"/>
              </a:lnTo>
              <a:lnTo>
                <a:pt x="0" y="122204"/>
              </a:lnTo>
              <a:lnTo>
                <a:pt x="0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1E080-FDDC-409C-A906-48FD4103AC35}">
      <dsp:nvSpPr>
        <dsp:cNvPr id="0" name=""/>
        <dsp:cNvSpPr/>
      </dsp:nvSpPr>
      <dsp:spPr>
        <a:xfrm>
          <a:off x="3401387" y="1103788"/>
          <a:ext cx="2257877" cy="244409"/>
        </a:xfrm>
        <a:custGeom>
          <a:avLst/>
          <a:gdLst/>
          <a:ahLst/>
          <a:cxnLst/>
          <a:rect l="0" t="0" r="0" b="0"/>
          <a:pathLst>
            <a:path>
              <a:moveTo>
                <a:pt x="2257877" y="0"/>
              </a:moveTo>
              <a:lnTo>
                <a:pt x="2257877" y="122204"/>
              </a:lnTo>
              <a:lnTo>
                <a:pt x="0" y="122204"/>
              </a:lnTo>
              <a:lnTo>
                <a:pt x="0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B254-1576-4D22-9C95-0C872C4CEB7A}">
      <dsp:nvSpPr>
        <dsp:cNvPr id="0" name=""/>
        <dsp:cNvSpPr/>
      </dsp:nvSpPr>
      <dsp:spPr>
        <a:xfrm>
          <a:off x="1993123" y="1103788"/>
          <a:ext cx="3666142" cy="244409"/>
        </a:xfrm>
        <a:custGeom>
          <a:avLst/>
          <a:gdLst/>
          <a:ahLst/>
          <a:cxnLst/>
          <a:rect l="0" t="0" r="0" b="0"/>
          <a:pathLst>
            <a:path>
              <a:moveTo>
                <a:pt x="3666142" y="0"/>
              </a:moveTo>
              <a:lnTo>
                <a:pt x="3666142" y="122204"/>
              </a:lnTo>
              <a:lnTo>
                <a:pt x="0" y="122204"/>
              </a:lnTo>
              <a:lnTo>
                <a:pt x="0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471DC-22C0-4E4D-998F-7834846410BD}">
      <dsp:nvSpPr>
        <dsp:cNvPr id="0" name=""/>
        <dsp:cNvSpPr/>
      </dsp:nvSpPr>
      <dsp:spPr>
        <a:xfrm>
          <a:off x="584859" y="1103788"/>
          <a:ext cx="5074406" cy="244409"/>
        </a:xfrm>
        <a:custGeom>
          <a:avLst/>
          <a:gdLst/>
          <a:ahLst/>
          <a:cxnLst/>
          <a:rect l="0" t="0" r="0" b="0"/>
          <a:pathLst>
            <a:path>
              <a:moveTo>
                <a:pt x="5074406" y="0"/>
              </a:moveTo>
              <a:lnTo>
                <a:pt x="5074406" y="122204"/>
              </a:lnTo>
              <a:lnTo>
                <a:pt x="0" y="122204"/>
              </a:lnTo>
              <a:lnTo>
                <a:pt x="0" y="24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96891-AFE6-4709-A7E9-9625430F856C}">
      <dsp:nvSpPr>
        <dsp:cNvPr id="0" name=""/>
        <dsp:cNvSpPr/>
      </dsp:nvSpPr>
      <dsp:spPr>
        <a:xfrm>
          <a:off x="5077337" y="521860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Request</a:t>
          </a:r>
        </a:p>
      </dsp:txBody>
      <dsp:txXfrm>
        <a:off x="5077337" y="521860"/>
        <a:ext cx="1163854" cy="581927"/>
      </dsp:txXfrm>
    </dsp:sp>
    <dsp:sp modelId="{C0903B0A-2242-4881-88F4-57EDA4910F72}">
      <dsp:nvSpPr>
        <dsp:cNvPr id="0" name=""/>
        <dsp:cNvSpPr/>
      </dsp:nvSpPr>
      <dsp:spPr>
        <a:xfrm>
          <a:off x="2931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Req</a:t>
          </a:r>
          <a:r>
            <a:rPr lang="en-GB" sz="1300" kern="1200" dirty="0"/>
            <a:t> ID</a:t>
          </a:r>
        </a:p>
      </dsp:txBody>
      <dsp:txXfrm>
        <a:off x="2931" y="1348197"/>
        <a:ext cx="1163854" cy="581927"/>
      </dsp:txXfrm>
    </dsp:sp>
    <dsp:sp modelId="{405C4EB4-E86D-4D08-A5B3-D5F139F2315C}">
      <dsp:nvSpPr>
        <dsp:cNvPr id="0" name=""/>
        <dsp:cNvSpPr/>
      </dsp:nvSpPr>
      <dsp:spPr>
        <a:xfrm>
          <a:off x="1411195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Raiser (username)</a:t>
          </a:r>
        </a:p>
      </dsp:txBody>
      <dsp:txXfrm>
        <a:off x="1411195" y="1348197"/>
        <a:ext cx="1163854" cy="581927"/>
      </dsp:txXfrm>
    </dsp:sp>
    <dsp:sp modelId="{0DC8C72C-40F7-43A5-A005-B3D5440A2976}">
      <dsp:nvSpPr>
        <dsp:cNvPr id="0" name=""/>
        <dsp:cNvSpPr/>
      </dsp:nvSpPr>
      <dsp:spPr>
        <a:xfrm>
          <a:off x="2819459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Date raised</a:t>
          </a:r>
        </a:p>
      </dsp:txBody>
      <dsp:txXfrm>
        <a:off x="2819459" y="1348197"/>
        <a:ext cx="1163854" cy="581927"/>
      </dsp:txXfrm>
    </dsp:sp>
    <dsp:sp modelId="{14056C72-02DC-4892-8511-C6AE9E9D16FA}">
      <dsp:nvSpPr>
        <dsp:cNvPr id="0" name=""/>
        <dsp:cNvSpPr/>
      </dsp:nvSpPr>
      <dsp:spPr>
        <a:xfrm>
          <a:off x="4227724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Status</a:t>
          </a:r>
        </a:p>
      </dsp:txBody>
      <dsp:txXfrm>
        <a:off x="4227724" y="1348197"/>
        <a:ext cx="1163854" cy="581927"/>
      </dsp:txXfrm>
    </dsp:sp>
    <dsp:sp modelId="{72F0C29C-C82F-4541-8F09-5D88334F661B}">
      <dsp:nvSpPr>
        <dsp:cNvPr id="0" name=""/>
        <dsp:cNvSpPr/>
      </dsp:nvSpPr>
      <dsp:spPr>
        <a:xfrm>
          <a:off x="5635988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Project</a:t>
          </a:r>
        </a:p>
      </dsp:txBody>
      <dsp:txXfrm>
        <a:off x="5635988" y="1348197"/>
        <a:ext cx="1163854" cy="581927"/>
      </dsp:txXfrm>
    </dsp:sp>
    <dsp:sp modelId="{7614AE29-41B0-4C4B-81FA-40299724C414}">
      <dsp:nvSpPr>
        <dsp:cNvPr id="0" name=""/>
        <dsp:cNvSpPr/>
      </dsp:nvSpPr>
      <dsp:spPr>
        <a:xfrm>
          <a:off x="7044252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Description</a:t>
          </a:r>
        </a:p>
      </dsp:txBody>
      <dsp:txXfrm>
        <a:off x="7044252" y="1348197"/>
        <a:ext cx="1163854" cy="581927"/>
      </dsp:txXfrm>
    </dsp:sp>
    <dsp:sp modelId="{B2E4A438-6472-45F0-BDBA-651020704B2A}">
      <dsp:nvSpPr>
        <dsp:cNvPr id="0" name=""/>
        <dsp:cNvSpPr/>
      </dsp:nvSpPr>
      <dsp:spPr>
        <a:xfrm>
          <a:off x="8452516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Copy Files</a:t>
          </a:r>
        </a:p>
      </dsp:txBody>
      <dsp:txXfrm>
        <a:off x="8452516" y="1348197"/>
        <a:ext cx="1163854" cy="581927"/>
      </dsp:txXfrm>
    </dsp:sp>
    <dsp:sp modelId="{EDD73D15-D0BA-4BDD-9D18-EF80DA6050FD}">
      <dsp:nvSpPr>
        <dsp:cNvPr id="0" name=""/>
        <dsp:cNvSpPr/>
      </dsp:nvSpPr>
      <dsp:spPr>
        <a:xfrm>
          <a:off x="8743479" y="2174534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New </a:t>
          </a:r>
          <a:r>
            <a:rPr lang="en-GB" sz="1300" kern="1200" dirty="0" err="1"/>
            <a:t>dir</a:t>
          </a:r>
          <a:endParaRPr lang="en-GB" sz="1300" kern="1200" dirty="0"/>
        </a:p>
      </dsp:txBody>
      <dsp:txXfrm>
        <a:off x="8743479" y="2174534"/>
        <a:ext cx="1163854" cy="581927"/>
      </dsp:txXfrm>
    </dsp:sp>
    <dsp:sp modelId="{F84537ED-A800-4097-BEA2-ECB60538ABFE}">
      <dsp:nvSpPr>
        <dsp:cNvPr id="0" name=""/>
        <dsp:cNvSpPr/>
      </dsp:nvSpPr>
      <dsp:spPr>
        <a:xfrm>
          <a:off x="8743479" y="3000871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Input </a:t>
          </a:r>
          <a:r>
            <a:rPr lang="en-GB" sz="1300" kern="1200" dirty="0" err="1"/>
            <a:t>dir</a:t>
          </a:r>
          <a:endParaRPr lang="en-GB" sz="1300" kern="1200" dirty="0"/>
        </a:p>
      </dsp:txBody>
      <dsp:txXfrm>
        <a:off x="8743479" y="3000871"/>
        <a:ext cx="1163854" cy="581927"/>
      </dsp:txXfrm>
    </dsp:sp>
    <dsp:sp modelId="{70DB406C-2838-4649-9FB8-BA0E5BDEC844}">
      <dsp:nvSpPr>
        <dsp:cNvPr id="0" name=""/>
        <dsp:cNvSpPr/>
      </dsp:nvSpPr>
      <dsp:spPr>
        <a:xfrm>
          <a:off x="8743479" y="3827208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Output </a:t>
          </a:r>
          <a:r>
            <a:rPr lang="en-GB" sz="1300" kern="1200" dirty="0" err="1"/>
            <a:t>dir</a:t>
          </a:r>
          <a:endParaRPr lang="en-GB" sz="1300" kern="1200" dirty="0"/>
        </a:p>
      </dsp:txBody>
      <dsp:txXfrm>
        <a:off x="8743479" y="3827208"/>
        <a:ext cx="1163854" cy="581927"/>
      </dsp:txXfrm>
    </dsp:sp>
    <dsp:sp modelId="{A475ED03-EA3B-42AF-8891-80528C542847}">
      <dsp:nvSpPr>
        <dsp:cNvPr id="0" name=""/>
        <dsp:cNvSpPr/>
      </dsp:nvSpPr>
      <dsp:spPr>
        <a:xfrm>
          <a:off x="10151743" y="1348197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Details</a:t>
          </a:r>
        </a:p>
      </dsp:txBody>
      <dsp:txXfrm>
        <a:off x="10151743" y="1348197"/>
        <a:ext cx="1163854" cy="581927"/>
      </dsp:txXfrm>
    </dsp:sp>
    <dsp:sp modelId="{33FA3705-CECB-45FF-B0C7-1939ABA7AD9A}">
      <dsp:nvSpPr>
        <dsp:cNvPr id="0" name=""/>
        <dsp:cNvSpPr/>
      </dsp:nvSpPr>
      <dsp:spPr>
        <a:xfrm>
          <a:off x="10151743" y="2174534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Free text, e.g.</a:t>
          </a:r>
        </a:p>
      </dsp:txBody>
      <dsp:txXfrm>
        <a:off x="10151743" y="2174534"/>
        <a:ext cx="1163854" cy="581927"/>
      </dsp:txXfrm>
    </dsp:sp>
    <dsp:sp modelId="{1B5B758B-E69E-49C5-B4E9-5FD9909B5774}">
      <dsp:nvSpPr>
        <dsp:cNvPr id="0" name=""/>
        <dsp:cNvSpPr/>
      </dsp:nvSpPr>
      <dsp:spPr>
        <a:xfrm>
          <a:off x="10442707" y="3000871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(manual execution needed, e.g. CD)</a:t>
          </a:r>
        </a:p>
      </dsp:txBody>
      <dsp:txXfrm>
        <a:off x="10442707" y="3000871"/>
        <a:ext cx="1163854" cy="581927"/>
      </dsp:txXfrm>
    </dsp:sp>
    <dsp:sp modelId="{43B8589A-08A2-47A6-8F20-B0DFE8F7ABB3}">
      <dsp:nvSpPr>
        <dsp:cNvPr id="0" name=""/>
        <dsp:cNvSpPr/>
      </dsp:nvSpPr>
      <dsp:spPr>
        <a:xfrm>
          <a:off x="10442707" y="3827208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from Integrity -&gt; NT</a:t>
          </a:r>
        </a:p>
      </dsp:txBody>
      <dsp:txXfrm>
        <a:off x="10442707" y="3827208"/>
        <a:ext cx="1163854" cy="581927"/>
      </dsp:txXfrm>
    </dsp:sp>
    <dsp:sp modelId="{6283FEAF-F9B7-4D91-A3E0-54DC16015BA6}">
      <dsp:nvSpPr>
        <dsp:cNvPr id="0" name=""/>
        <dsp:cNvSpPr/>
      </dsp:nvSpPr>
      <dsp:spPr>
        <a:xfrm>
          <a:off x="10442707" y="4653544"/>
          <a:ext cx="1163854" cy="58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VMS -&gt; NT</a:t>
          </a:r>
        </a:p>
      </dsp:txBody>
      <dsp:txXfrm>
        <a:off x="10442707" y="4653544"/>
        <a:ext cx="1163854" cy="581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6F9D0-E502-4232-BC51-A34BFB6D9937}">
      <dsp:nvSpPr>
        <dsp:cNvPr id="0" name=""/>
        <dsp:cNvSpPr/>
      </dsp:nvSpPr>
      <dsp:spPr>
        <a:xfrm>
          <a:off x="5759026" y="2379431"/>
          <a:ext cx="91440" cy="9984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84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96891-AFE6-4709-A7E9-9625430F856C}">
      <dsp:nvSpPr>
        <dsp:cNvPr id="0" name=""/>
        <dsp:cNvSpPr/>
      </dsp:nvSpPr>
      <dsp:spPr>
        <a:xfrm>
          <a:off x="3427436" y="2121"/>
          <a:ext cx="4754620" cy="2377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Request rejection</a:t>
          </a:r>
        </a:p>
      </dsp:txBody>
      <dsp:txXfrm>
        <a:off x="3427436" y="2121"/>
        <a:ext cx="4754620" cy="2377310"/>
      </dsp:txXfrm>
    </dsp:sp>
    <dsp:sp modelId="{BB2C1EB7-172D-402E-9078-001CD34EAC76}">
      <dsp:nvSpPr>
        <dsp:cNvPr id="0" name=""/>
        <dsp:cNvSpPr/>
      </dsp:nvSpPr>
      <dsp:spPr>
        <a:xfrm>
          <a:off x="3427436" y="3377901"/>
          <a:ext cx="4754620" cy="2377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Reason (free text)</a:t>
          </a:r>
        </a:p>
      </dsp:txBody>
      <dsp:txXfrm>
        <a:off x="3427436" y="3377901"/>
        <a:ext cx="4754620" cy="2377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FE97B-21FE-4DAF-B4D9-7AAF75018428}">
      <dsp:nvSpPr>
        <dsp:cNvPr id="0" name=""/>
        <dsp:cNvSpPr/>
      </dsp:nvSpPr>
      <dsp:spPr>
        <a:xfrm>
          <a:off x="5804747" y="2522282"/>
          <a:ext cx="4106901" cy="712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83"/>
              </a:lnTo>
              <a:lnTo>
                <a:pt x="4106901" y="356383"/>
              </a:lnTo>
              <a:lnTo>
                <a:pt x="4106901" y="7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A4254-23BF-4C2A-B09F-8652C8AAFF7F}">
      <dsp:nvSpPr>
        <dsp:cNvPr id="0" name=""/>
        <dsp:cNvSpPr/>
      </dsp:nvSpPr>
      <dsp:spPr>
        <a:xfrm>
          <a:off x="5759026" y="2522282"/>
          <a:ext cx="91440" cy="712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2F85-60D5-4D8F-8412-89F6AF1D845A}">
      <dsp:nvSpPr>
        <dsp:cNvPr id="0" name=""/>
        <dsp:cNvSpPr/>
      </dsp:nvSpPr>
      <dsp:spPr>
        <a:xfrm>
          <a:off x="1697845" y="2522282"/>
          <a:ext cx="4106901" cy="712767"/>
        </a:xfrm>
        <a:custGeom>
          <a:avLst/>
          <a:gdLst/>
          <a:ahLst/>
          <a:cxnLst/>
          <a:rect l="0" t="0" r="0" b="0"/>
          <a:pathLst>
            <a:path>
              <a:moveTo>
                <a:pt x="4106901" y="0"/>
              </a:moveTo>
              <a:lnTo>
                <a:pt x="4106901" y="356383"/>
              </a:lnTo>
              <a:lnTo>
                <a:pt x="0" y="356383"/>
              </a:lnTo>
              <a:lnTo>
                <a:pt x="0" y="7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96891-AFE6-4709-A7E9-9625430F856C}">
      <dsp:nvSpPr>
        <dsp:cNvPr id="0" name=""/>
        <dsp:cNvSpPr/>
      </dsp:nvSpPr>
      <dsp:spPr>
        <a:xfrm>
          <a:off x="4107680" y="825215"/>
          <a:ext cx="3394133" cy="169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User Lists</a:t>
          </a:r>
        </a:p>
      </dsp:txBody>
      <dsp:txXfrm>
        <a:off x="4107680" y="825215"/>
        <a:ext cx="3394133" cy="1697066"/>
      </dsp:txXfrm>
    </dsp:sp>
    <dsp:sp modelId="{DDB005EC-C744-4506-B3DC-22D68A91CB85}">
      <dsp:nvSpPr>
        <dsp:cNvPr id="0" name=""/>
        <dsp:cNvSpPr/>
      </dsp:nvSpPr>
      <dsp:spPr>
        <a:xfrm>
          <a:off x="779" y="3235050"/>
          <a:ext cx="3394133" cy="169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Approvers</a:t>
          </a:r>
        </a:p>
      </dsp:txBody>
      <dsp:txXfrm>
        <a:off x="779" y="3235050"/>
        <a:ext cx="3394133" cy="1697066"/>
      </dsp:txXfrm>
    </dsp:sp>
    <dsp:sp modelId="{39E7178C-EC15-4EED-95E1-60323C996AC5}">
      <dsp:nvSpPr>
        <dsp:cNvPr id="0" name=""/>
        <dsp:cNvSpPr/>
      </dsp:nvSpPr>
      <dsp:spPr>
        <a:xfrm>
          <a:off x="4107680" y="3235050"/>
          <a:ext cx="3394133" cy="169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EQA Approvers</a:t>
          </a:r>
        </a:p>
      </dsp:txBody>
      <dsp:txXfrm>
        <a:off x="4107680" y="3235050"/>
        <a:ext cx="3394133" cy="1697066"/>
      </dsp:txXfrm>
    </dsp:sp>
    <dsp:sp modelId="{A5BEF517-F9D4-4767-BC0F-9F9090CD72A8}">
      <dsp:nvSpPr>
        <dsp:cNvPr id="0" name=""/>
        <dsp:cNvSpPr/>
      </dsp:nvSpPr>
      <dsp:spPr>
        <a:xfrm>
          <a:off x="8214581" y="3235050"/>
          <a:ext cx="3394133" cy="169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Executors</a:t>
          </a:r>
        </a:p>
      </dsp:txBody>
      <dsp:txXfrm>
        <a:off x="8214581" y="3235050"/>
        <a:ext cx="3394133" cy="169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6E6-8465-4F13-84CA-9DECFEA0C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5016-BE78-4ED3-B568-3B34F07A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262-B4EF-4251-992C-61424B7F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F886-AC4C-40BE-AEF6-B340DA6B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26E9-8010-465B-8874-0AC1D31A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094-C46C-4A31-9EC5-8949E0C1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8539C-1C71-4B2C-ABC6-D1305D73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D175-8D21-45FD-8C64-434A04F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3CC4-6A71-4E92-B4F4-06E1E5B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6403-85F2-489B-A7EF-705B63FB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0CA1B-A86F-47CC-8AC1-C195A4A1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D4FA-ED51-4195-892D-6CCA8FFE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8AC5-346C-4F57-87BE-31085132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67A5-A028-44E7-9372-7E525C48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7151-F0D0-4323-B67A-E368CCCB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3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407D-8DEE-4E63-BBCF-CB29D40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EFEE-7E4D-488C-B53A-D8E4B64C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DB43-5C90-4032-B2F6-D0B61E3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64F9-25C0-4CCE-BB28-6C01A5F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908F-7D0A-4794-AA83-3199DFAE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2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ED9B-FC34-444E-9BA0-3A3B4ABD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2E02-98E1-4694-B83D-46C3220A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FA12-794E-4A23-BC01-83C4803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DC7C-A083-4F60-B97F-0C94F6C1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3F0C-657A-42C8-8B2D-D62949FE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1629-8AC3-4891-9CAE-E069370E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DDF8-EEDD-438B-BEA0-87435A20B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5A05-8B41-4E8E-80EF-AD073655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0E2A-8733-4C99-9510-170E685C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A352-3DF2-4E62-A1B0-5BC29646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541A-956B-4AD1-B5D9-433923CC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0C32-7335-4B1E-9271-CFA1C2D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B589-9AEB-4381-9A83-D3CE7276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86DA4-FAB1-4806-A30C-68B02C69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1BE6-2D14-43C1-A8DB-80B8FA8D3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8EDE-1FE1-438A-B3F0-C5778B39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A1F07-50B0-479C-A1BF-14613905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D57FC-1B83-4282-B729-C67687A1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6DEF0-97F2-46B8-B7EB-15D128C2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09D3-2512-4513-ADD4-2084F3EC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B4411-9813-41C3-BAD2-695DDF8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A6B24-780B-4B76-92E3-469C3736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D7E5-2190-4882-904B-13B1417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2EA63-6626-409E-B809-5EABC711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91724-7F9F-4B7A-9083-4F18E787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52AD-0713-471A-92F2-4F380C7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57BF-8D23-4CEF-8501-CD0E48F8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8DD0-733A-4A78-945D-26D6B47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874F-1CBA-4BB5-B94A-279B1C86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DA85-4805-4C5E-837D-1E4CA2B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943B-E7E2-4AAB-A778-5C58F2A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8809-A639-48A0-A988-A0C3470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7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2C53-9E82-4986-A9D6-3D76EE3A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DE548-30F8-430D-BAB5-9F7E1EE7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C897-F3EE-44A0-B71B-A4FD53C2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19D80-F90F-476F-B286-25E8DCC0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8863-243E-4913-A910-456D0473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CC27-7D61-4793-8FEF-C19CCEB6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4C994-BEDE-47ED-8967-5A03D295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60E3-7DCA-448C-91A1-3970A42D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434B-1124-4600-989D-ED6DA95F1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3083-EBEF-46FA-8E66-2139FDCEFA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7ECD-B95A-4008-820D-A74BA03C1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EB99-6639-40A9-A1B1-04F91C79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1791-175E-4F3E-A20F-643334B8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265321-B4E6-4EBD-B64A-35E28B7BCE01}"/>
              </a:ext>
            </a:extLst>
          </p:cNvPr>
          <p:cNvGraphicFramePr/>
          <p:nvPr/>
        </p:nvGraphicFramePr>
        <p:xfrm>
          <a:off x="392853" y="894080"/>
          <a:ext cx="11609494" cy="57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579A0F5-C87B-4D04-9830-48C05837825C}"/>
              </a:ext>
            </a:extLst>
          </p:cNvPr>
          <p:cNvSpPr txBox="1">
            <a:spLocks/>
          </p:cNvSpPr>
          <p:nvPr/>
        </p:nvSpPr>
        <p:spPr>
          <a:xfrm>
            <a:off x="587587" y="148380"/>
            <a:ext cx="10515600" cy="6028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model - rejection</a:t>
            </a:r>
          </a:p>
        </p:txBody>
      </p:sp>
    </p:spTree>
    <p:extLst>
      <p:ext uri="{BB962C8B-B14F-4D97-AF65-F5344CB8AC3E}">
        <p14:creationId xmlns:p14="http://schemas.microsoft.com/office/powerpoint/2010/main" val="40177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265321-B4E6-4EBD-B64A-35E28B7BC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856595"/>
              </p:ext>
            </p:extLst>
          </p:nvPr>
        </p:nvGraphicFramePr>
        <p:xfrm>
          <a:off x="392853" y="894080"/>
          <a:ext cx="11609494" cy="57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579A0F5-C87B-4D04-9830-48C05837825C}"/>
              </a:ext>
            </a:extLst>
          </p:cNvPr>
          <p:cNvSpPr txBox="1">
            <a:spLocks/>
          </p:cNvSpPr>
          <p:nvPr/>
        </p:nvSpPr>
        <p:spPr>
          <a:xfrm>
            <a:off x="587587" y="148380"/>
            <a:ext cx="10515600" cy="6028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model - request</a:t>
            </a:r>
          </a:p>
        </p:txBody>
      </p:sp>
    </p:spTree>
    <p:extLst>
      <p:ext uri="{BB962C8B-B14F-4D97-AF65-F5344CB8AC3E}">
        <p14:creationId xmlns:p14="http://schemas.microsoft.com/office/powerpoint/2010/main" val="37282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265321-B4E6-4EBD-B64A-35E28B7BC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467584"/>
              </p:ext>
            </p:extLst>
          </p:nvPr>
        </p:nvGraphicFramePr>
        <p:xfrm>
          <a:off x="392853" y="894080"/>
          <a:ext cx="11609494" cy="57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579A0F5-C87B-4D04-9830-48C05837825C}"/>
              </a:ext>
            </a:extLst>
          </p:cNvPr>
          <p:cNvSpPr txBox="1">
            <a:spLocks/>
          </p:cNvSpPr>
          <p:nvPr/>
        </p:nvSpPr>
        <p:spPr>
          <a:xfrm>
            <a:off x="587587" y="148380"/>
            <a:ext cx="10515600" cy="6028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model - request</a:t>
            </a:r>
          </a:p>
        </p:txBody>
      </p:sp>
    </p:spTree>
    <p:extLst>
      <p:ext uri="{BB962C8B-B14F-4D97-AF65-F5344CB8AC3E}">
        <p14:creationId xmlns:p14="http://schemas.microsoft.com/office/powerpoint/2010/main" val="8504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BC987B-D5D6-4F3E-95AC-1606913123D5}"/>
              </a:ext>
            </a:extLst>
          </p:cNvPr>
          <p:cNvCxnSpPr/>
          <p:nvPr/>
        </p:nvCxnSpPr>
        <p:spPr>
          <a:xfrm>
            <a:off x="5113866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23BC77-FDDB-442F-A951-7F7F7F35058C}"/>
              </a:ext>
            </a:extLst>
          </p:cNvPr>
          <p:cNvCxnSpPr/>
          <p:nvPr/>
        </p:nvCxnSpPr>
        <p:spPr>
          <a:xfrm>
            <a:off x="6746240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188DDF-B0BA-4CFD-862D-49D74DB6071D}"/>
              </a:ext>
            </a:extLst>
          </p:cNvPr>
          <p:cNvCxnSpPr/>
          <p:nvPr/>
        </p:nvCxnSpPr>
        <p:spPr>
          <a:xfrm>
            <a:off x="3434080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114DE6-3302-4DF0-ACDC-3EC3652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7" y="148380"/>
            <a:ext cx="10515600" cy="602826"/>
          </a:xfrm>
        </p:spPr>
        <p:txBody>
          <a:bodyPr>
            <a:normAutofit fontScale="90000"/>
          </a:bodyPr>
          <a:lstStyle/>
          <a:p>
            <a:r>
              <a:rPr lang="en-GB" dirty="0"/>
              <a:t>Workflow – approve and execute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CC344-129F-4E1C-86F8-E15578B731F5}"/>
              </a:ext>
            </a:extLst>
          </p:cNvPr>
          <p:cNvSpPr/>
          <p:nvPr/>
        </p:nvSpPr>
        <p:spPr>
          <a:xfrm>
            <a:off x="3715172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Raised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1A8D2-653E-460D-9F1E-22BE5C59CB1F}"/>
              </a:ext>
            </a:extLst>
          </p:cNvPr>
          <p:cNvSpPr/>
          <p:nvPr/>
        </p:nvSpPr>
        <p:spPr>
          <a:xfrm>
            <a:off x="8703730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EQA Approved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364D61-3BC1-45D3-B9E8-FC725C05A0D6}"/>
              </a:ext>
            </a:extLst>
          </p:cNvPr>
          <p:cNvSpPr/>
          <p:nvPr/>
        </p:nvSpPr>
        <p:spPr>
          <a:xfrm>
            <a:off x="10359813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Completed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9BD06B-0C32-4360-A0EF-0DF9B736EF3B}"/>
              </a:ext>
            </a:extLst>
          </p:cNvPr>
          <p:cNvSpPr/>
          <p:nvPr/>
        </p:nvSpPr>
        <p:spPr>
          <a:xfrm>
            <a:off x="5344158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Awaiting Approval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54F2CE-56A2-43E5-9E07-DDEAA4229195}"/>
              </a:ext>
            </a:extLst>
          </p:cNvPr>
          <p:cNvSpPr/>
          <p:nvPr/>
        </p:nvSpPr>
        <p:spPr>
          <a:xfrm>
            <a:off x="2086186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8199E-A42D-4BE9-9AF9-06078C13AE80}"/>
              </a:ext>
            </a:extLst>
          </p:cNvPr>
          <p:cNvSpPr/>
          <p:nvPr/>
        </p:nvSpPr>
        <p:spPr>
          <a:xfrm>
            <a:off x="3721951" y="1446562"/>
            <a:ext cx="555420" cy="26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058317-34CA-4951-AA39-7838725F8A66}"/>
              </a:ext>
            </a:extLst>
          </p:cNvPr>
          <p:cNvCxnSpPr>
            <a:cxnSpLocks/>
          </p:cNvCxnSpPr>
          <p:nvPr/>
        </p:nvCxnSpPr>
        <p:spPr>
          <a:xfrm flipH="1">
            <a:off x="584200" y="2622019"/>
            <a:ext cx="111370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45BDB8-A09A-4DD1-BA4D-C6E42AB85320}"/>
              </a:ext>
            </a:extLst>
          </p:cNvPr>
          <p:cNvCxnSpPr>
            <a:cxnSpLocks/>
          </p:cNvCxnSpPr>
          <p:nvPr/>
        </p:nvCxnSpPr>
        <p:spPr>
          <a:xfrm flipH="1">
            <a:off x="584200" y="3441698"/>
            <a:ext cx="111370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9B59955-4435-4412-9D88-5F4CD4E897BE}"/>
              </a:ext>
            </a:extLst>
          </p:cNvPr>
          <p:cNvSpPr/>
          <p:nvPr/>
        </p:nvSpPr>
        <p:spPr>
          <a:xfrm>
            <a:off x="267546" y="1585172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Raiser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C6E3AA-809F-45C2-9825-14DFB76142C7}"/>
              </a:ext>
            </a:extLst>
          </p:cNvPr>
          <p:cNvSpPr/>
          <p:nvPr/>
        </p:nvSpPr>
        <p:spPr>
          <a:xfrm>
            <a:off x="267546" y="2628160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Approver 1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356C13E0-C0AF-45E5-9801-8818B1DF5954}"/>
              </a:ext>
            </a:extLst>
          </p:cNvPr>
          <p:cNvSpPr/>
          <p:nvPr/>
        </p:nvSpPr>
        <p:spPr>
          <a:xfrm>
            <a:off x="4832772" y="1524527"/>
            <a:ext cx="951643" cy="379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Send for approval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4C55288B-6836-4FE9-B2AE-0CB40DAF57F6}"/>
              </a:ext>
            </a:extLst>
          </p:cNvPr>
          <p:cNvSpPr/>
          <p:nvPr/>
        </p:nvSpPr>
        <p:spPr>
          <a:xfrm flipH="1">
            <a:off x="4802314" y="1979341"/>
            <a:ext cx="951643" cy="379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Retrieve for Edit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BFF20A3B-A274-4FD5-9529-A6B27D3A673E}"/>
              </a:ext>
            </a:extLst>
          </p:cNvPr>
          <p:cNvSpPr/>
          <p:nvPr/>
        </p:nvSpPr>
        <p:spPr>
          <a:xfrm>
            <a:off x="6427883" y="2432365"/>
            <a:ext cx="951643" cy="379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Approve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DBD87-5A28-4620-85A2-4409B0DC8C1A}"/>
              </a:ext>
            </a:extLst>
          </p:cNvPr>
          <p:cNvSpPr/>
          <p:nvPr/>
        </p:nvSpPr>
        <p:spPr>
          <a:xfrm>
            <a:off x="5344158" y="2642444"/>
            <a:ext cx="1060024" cy="7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View/select from pending approvals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0B6114CA-205B-497F-BB9C-A68233F20F40}"/>
              </a:ext>
            </a:extLst>
          </p:cNvPr>
          <p:cNvSpPr/>
          <p:nvPr/>
        </p:nvSpPr>
        <p:spPr>
          <a:xfrm>
            <a:off x="2899007" y="1720951"/>
            <a:ext cx="951643" cy="379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Raise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91AAAF-B5BC-47CD-BB54-F9EA6BD9C801}"/>
              </a:ext>
            </a:extLst>
          </p:cNvPr>
          <p:cNvSpPr/>
          <p:nvPr/>
        </p:nvSpPr>
        <p:spPr>
          <a:xfrm>
            <a:off x="4118216" y="1647398"/>
            <a:ext cx="704427" cy="6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Select approver</a:t>
            </a:r>
          </a:p>
        </p:txBody>
      </p:sp>
      <p:pic>
        <p:nvPicPr>
          <p:cNvPr id="1028" name="Picture 4" descr="Image result for email clipart">
            <a:extLst>
              <a:ext uri="{FF2B5EF4-FFF2-40B4-BE49-F238E27FC236}">
                <a16:creationId xmlns:a16="http://schemas.microsoft.com/office/drawing/2014/main" id="{B48F94B8-29BC-4BEB-B196-5C836542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1528707"/>
            <a:ext cx="616585" cy="4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798BF499-8EBD-465A-A875-B6078B184E6A}"/>
              </a:ext>
            </a:extLst>
          </p:cNvPr>
          <p:cNvSpPr/>
          <p:nvPr/>
        </p:nvSpPr>
        <p:spPr>
          <a:xfrm flipH="1">
            <a:off x="4392513" y="2383018"/>
            <a:ext cx="951643" cy="30757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Reject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9EAE3E-8DF4-44A1-B42F-13487220E397}"/>
              </a:ext>
            </a:extLst>
          </p:cNvPr>
          <p:cNvSpPr/>
          <p:nvPr/>
        </p:nvSpPr>
        <p:spPr>
          <a:xfrm>
            <a:off x="267546" y="3610083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Approver 2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B8E8F22F-8E08-429A-8EB8-1CE913E01548}"/>
              </a:ext>
            </a:extLst>
          </p:cNvPr>
          <p:cNvSpPr/>
          <p:nvPr/>
        </p:nvSpPr>
        <p:spPr>
          <a:xfrm rot="5400000">
            <a:off x="5235467" y="3617003"/>
            <a:ext cx="951643" cy="379308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Re-assign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D5636B-AF16-484B-999F-3DCE110935B8}"/>
              </a:ext>
            </a:extLst>
          </p:cNvPr>
          <p:cNvCxnSpPr/>
          <p:nvPr/>
        </p:nvCxnSpPr>
        <p:spPr>
          <a:xfrm>
            <a:off x="8575040" y="758822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B91AB4-DD39-4234-A293-E63D909EEB8F}"/>
              </a:ext>
            </a:extLst>
          </p:cNvPr>
          <p:cNvCxnSpPr/>
          <p:nvPr/>
        </p:nvCxnSpPr>
        <p:spPr>
          <a:xfrm>
            <a:off x="10105813" y="751205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96C34090-5A1F-4EED-9A74-399C669CD8AF}"/>
              </a:ext>
            </a:extLst>
          </p:cNvPr>
          <p:cNvSpPr/>
          <p:nvPr/>
        </p:nvSpPr>
        <p:spPr>
          <a:xfrm>
            <a:off x="7379525" y="2826866"/>
            <a:ext cx="3447647" cy="379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Execute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8641E4-A8A3-41FA-BA39-6CDE23E9FCE9}"/>
              </a:ext>
            </a:extLst>
          </p:cNvPr>
          <p:cNvSpPr/>
          <p:nvPr/>
        </p:nvSpPr>
        <p:spPr>
          <a:xfrm>
            <a:off x="11016827" y="2725010"/>
            <a:ext cx="704427" cy="6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Attach evidence</a:t>
            </a:r>
          </a:p>
        </p:txBody>
      </p:sp>
      <p:pic>
        <p:nvPicPr>
          <p:cNvPr id="36" name="Picture 4" descr="Image result for email clipart">
            <a:extLst>
              <a:ext uri="{FF2B5EF4-FFF2-40B4-BE49-F238E27FC236}">
                <a16:creationId xmlns:a16="http://schemas.microsoft.com/office/drawing/2014/main" id="{5B19665A-D465-4D5A-AC2E-491D6F16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3" y="2606657"/>
            <a:ext cx="616585" cy="4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email clipart">
            <a:extLst>
              <a:ext uri="{FF2B5EF4-FFF2-40B4-BE49-F238E27FC236}">
                <a16:creationId xmlns:a16="http://schemas.microsoft.com/office/drawing/2014/main" id="{5572CBF0-F9EA-4375-B0C2-CFAD5280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92" y="2046110"/>
            <a:ext cx="616585" cy="4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9A45B2C-3B6D-4B1D-A6C3-CFECE255EA16}"/>
              </a:ext>
            </a:extLst>
          </p:cNvPr>
          <p:cNvSpPr/>
          <p:nvPr/>
        </p:nvSpPr>
        <p:spPr>
          <a:xfrm>
            <a:off x="7108625" y="724631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Approved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BE9834A7-F931-4FCF-95AC-E17CA5557A1A}"/>
              </a:ext>
            </a:extLst>
          </p:cNvPr>
          <p:cNvSpPr/>
          <p:nvPr/>
        </p:nvSpPr>
        <p:spPr>
          <a:xfrm>
            <a:off x="6427883" y="3965971"/>
            <a:ext cx="951643" cy="379308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Approve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268883F-6409-4CB4-B72A-6EB5B421373D}"/>
              </a:ext>
            </a:extLst>
          </p:cNvPr>
          <p:cNvSpPr/>
          <p:nvPr/>
        </p:nvSpPr>
        <p:spPr>
          <a:xfrm>
            <a:off x="7379525" y="4261377"/>
            <a:ext cx="3447647" cy="379308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Execute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42C720-B5DF-4A95-95BF-FC5BEEA406AE}"/>
              </a:ext>
            </a:extLst>
          </p:cNvPr>
          <p:cNvSpPr/>
          <p:nvPr/>
        </p:nvSpPr>
        <p:spPr>
          <a:xfrm>
            <a:off x="10949006" y="4154690"/>
            <a:ext cx="704427" cy="639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Attach evidence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F42335-8395-43E5-B016-8F41E76890E9}"/>
              </a:ext>
            </a:extLst>
          </p:cNvPr>
          <p:cNvCxnSpPr>
            <a:cxnSpLocks/>
          </p:cNvCxnSpPr>
          <p:nvPr/>
        </p:nvCxnSpPr>
        <p:spPr>
          <a:xfrm flipH="1">
            <a:off x="743394" y="4945378"/>
            <a:ext cx="111370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5BCA23B-DA85-427A-B77C-CCBC88E0B062}"/>
              </a:ext>
            </a:extLst>
          </p:cNvPr>
          <p:cNvSpPr/>
          <p:nvPr/>
        </p:nvSpPr>
        <p:spPr>
          <a:xfrm>
            <a:off x="267546" y="5096704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EQA Approver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8E6125D8-0061-476C-88F6-7E898185699B}"/>
              </a:ext>
            </a:extLst>
          </p:cNvPr>
          <p:cNvSpPr/>
          <p:nvPr/>
        </p:nvSpPr>
        <p:spPr>
          <a:xfrm rot="1792751">
            <a:off x="6362640" y="4709359"/>
            <a:ext cx="1526902" cy="37930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Approve + pass to EQA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C995211C-381D-4B8C-85B5-31078AFE1451}"/>
              </a:ext>
            </a:extLst>
          </p:cNvPr>
          <p:cNvSpPr/>
          <p:nvPr/>
        </p:nvSpPr>
        <p:spPr>
          <a:xfrm>
            <a:off x="7882544" y="5081055"/>
            <a:ext cx="1530772" cy="37930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Approve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8A212C-C872-4EC5-A9A0-FF9A52AA654C}"/>
              </a:ext>
            </a:extLst>
          </p:cNvPr>
          <p:cNvCxnSpPr>
            <a:cxnSpLocks/>
          </p:cNvCxnSpPr>
          <p:nvPr/>
        </p:nvCxnSpPr>
        <p:spPr>
          <a:xfrm flipH="1">
            <a:off x="635041" y="5853005"/>
            <a:ext cx="111370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C53F7A2-B72E-4715-8E07-3EB1915965EE}"/>
              </a:ext>
            </a:extLst>
          </p:cNvPr>
          <p:cNvSpPr/>
          <p:nvPr/>
        </p:nvSpPr>
        <p:spPr>
          <a:xfrm>
            <a:off x="267546" y="6064801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Executor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6D95637-874B-479D-8D6F-8F7CA36D8013}"/>
              </a:ext>
            </a:extLst>
          </p:cNvPr>
          <p:cNvSpPr/>
          <p:nvPr/>
        </p:nvSpPr>
        <p:spPr>
          <a:xfrm rot="1792751">
            <a:off x="9271949" y="5577401"/>
            <a:ext cx="951643" cy="37930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Pass to exec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67F5D01D-0FDF-4E72-8F8C-475868E3E204}"/>
              </a:ext>
            </a:extLst>
          </p:cNvPr>
          <p:cNvSpPr/>
          <p:nvPr/>
        </p:nvSpPr>
        <p:spPr>
          <a:xfrm>
            <a:off x="9956806" y="6136655"/>
            <a:ext cx="1320792" cy="37930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Executei</a:t>
            </a:r>
            <a:endParaRPr lang="en-GB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D5FF55-8D23-4A16-84E8-37327E4012D8}"/>
              </a:ext>
            </a:extLst>
          </p:cNvPr>
          <p:cNvSpPr/>
          <p:nvPr/>
        </p:nvSpPr>
        <p:spPr>
          <a:xfrm>
            <a:off x="11307993" y="6054024"/>
            <a:ext cx="704427" cy="639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Attach evidence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FCCB8-7944-4B27-B058-08CF428490AD}"/>
              </a:ext>
            </a:extLst>
          </p:cNvPr>
          <p:cNvSpPr/>
          <p:nvPr/>
        </p:nvSpPr>
        <p:spPr>
          <a:xfrm>
            <a:off x="9130453" y="1830109"/>
            <a:ext cx="2250437" cy="86107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What is criteria for complete?</a:t>
            </a:r>
          </a:p>
          <a:p>
            <a:r>
              <a:rPr lang="en-GB" sz="1000" dirty="0">
                <a:solidFill>
                  <a:schemeClr val="tx1"/>
                </a:solidFill>
              </a:rPr>
              <a:t>e.g.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Evidence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File copy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“Check” ????</a:t>
            </a:r>
          </a:p>
        </p:txBody>
      </p:sp>
    </p:spTree>
    <p:extLst>
      <p:ext uri="{BB962C8B-B14F-4D97-AF65-F5344CB8AC3E}">
        <p14:creationId xmlns:p14="http://schemas.microsoft.com/office/powerpoint/2010/main" val="42413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BC987B-D5D6-4F3E-95AC-1606913123D5}"/>
              </a:ext>
            </a:extLst>
          </p:cNvPr>
          <p:cNvCxnSpPr/>
          <p:nvPr/>
        </p:nvCxnSpPr>
        <p:spPr>
          <a:xfrm>
            <a:off x="5113866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23BC77-FDDB-442F-A951-7F7F7F35058C}"/>
              </a:ext>
            </a:extLst>
          </p:cNvPr>
          <p:cNvCxnSpPr/>
          <p:nvPr/>
        </p:nvCxnSpPr>
        <p:spPr>
          <a:xfrm>
            <a:off x="6746240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188DDF-B0BA-4CFD-862D-49D74DB6071D}"/>
              </a:ext>
            </a:extLst>
          </p:cNvPr>
          <p:cNvCxnSpPr/>
          <p:nvPr/>
        </p:nvCxnSpPr>
        <p:spPr>
          <a:xfrm>
            <a:off x="3434080" y="751206"/>
            <a:ext cx="0" cy="56225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114DE6-3302-4DF0-ACDC-3EC3652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7" y="148380"/>
            <a:ext cx="10515600" cy="602826"/>
          </a:xfrm>
        </p:spPr>
        <p:txBody>
          <a:bodyPr>
            <a:normAutofit fontScale="90000"/>
          </a:bodyPr>
          <a:lstStyle/>
          <a:p>
            <a:r>
              <a:rPr lang="en-GB" dirty="0"/>
              <a:t>Workflow – manage approvers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54F2CE-56A2-43E5-9E07-DDEAA4229195}"/>
              </a:ext>
            </a:extLst>
          </p:cNvPr>
          <p:cNvSpPr/>
          <p:nvPr/>
        </p:nvSpPr>
        <p:spPr>
          <a:xfrm>
            <a:off x="1959178" y="1539638"/>
            <a:ext cx="1185334" cy="602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 state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45BDB8-A09A-4DD1-BA4D-C6E42AB85320}"/>
              </a:ext>
            </a:extLst>
          </p:cNvPr>
          <p:cNvCxnSpPr>
            <a:cxnSpLocks/>
          </p:cNvCxnSpPr>
          <p:nvPr/>
        </p:nvCxnSpPr>
        <p:spPr>
          <a:xfrm flipH="1">
            <a:off x="587587" y="4579406"/>
            <a:ext cx="111370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9B59955-4435-4412-9D88-5F4CD4E897BE}"/>
              </a:ext>
            </a:extLst>
          </p:cNvPr>
          <p:cNvSpPr/>
          <p:nvPr/>
        </p:nvSpPr>
        <p:spPr>
          <a:xfrm>
            <a:off x="270933" y="2722880"/>
            <a:ext cx="1259840" cy="5446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IT/admin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91AAAF-B5BC-47CD-BB54-F9EA6BD9C801}"/>
              </a:ext>
            </a:extLst>
          </p:cNvPr>
          <p:cNvSpPr/>
          <p:nvPr/>
        </p:nvSpPr>
        <p:spPr>
          <a:xfrm>
            <a:off x="1932065" y="2236607"/>
            <a:ext cx="1317432" cy="6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Add/remove approvers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EC74DE-2D04-4C4E-A002-590CAFB3C2F4}"/>
              </a:ext>
            </a:extLst>
          </p:cNvPr>
          <p:cNvSpPr/>
          <p:nvPr/>
        </p:nvSpPr>
        <p:spPr>
          <a:xfrm>
            <a:off x="1959178" y="3810330"/>
            <a:ext cx="1317432" cy="6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Add/remove executors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4AE4A-2895-497B-A73D-ED3297C86E17}"/>
              </a:ext>
            </a:extLst>
          </p:cNvPr>
          <p:cNvSpPr/>
          <p:nvPr/>
        </p:nvSpPr>
        <p:spPr>
          <a:xfrm>
            <a:off x="1935472" y="3041254"/>
            <a:ext cx="1317432" cy="6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Add/remove EQA approvers</a:t>
            </a:r>
          </a:p>
        </p:txBody>
      </p:sp>
    </p:spTree>
    <p:extLst>
      <p:ext uri="{BB962C8B-B14F-4D97-AF65-F5344CB8AC3E}">
        <p14:creationId xmlns:p14="http://schemas.microsoft.com/office/powerpoint/2010/main" val="39256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4DE6-3302-4DF0-ACDC-3EC3652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7" y="148380"/>
            <a:ext cx="10515600" cy="602826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Functional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CC344-129F-4E1C-86F8-E15578B731F5}"/>
              </a:ext>
            </a:extLst>
          </p:cNvPr>
          <p:cNvSpPr/>
          <p:nvPr/>
        </p:nvSpPr>
        <p:spPr>
          <a:xfrm>
            <a:off x="2079413" y="2357120"/>
            <a:ext cx="1185334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Autonumber</a:t>
            </a:r>
            <a:endParaRPr lang="en-GB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CB0976-474C-4F4F-A240-7F498D6F23BF}"/>
              </a:ext>
            </a:extLst>
          </p:cNvPr>
          <p:cNvSpPr/>
          <p:nvPr/>
        </p:nvSpPr>
        <p:spPr>
          <a:xfrm>
            <a:off x="447040" y="1076324"/>
            <a:ext cx="1185334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UI: Create/Edit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F31FB-9B6D-4674-96FB-A358C2EF7061}"/>
              </a:ext>
            </a:extLst>
          </p:cNvPr>
          <p:cNvSpPr/>
          <p:nvPr/>
        </p:nvSpPr>
        <p:spPr>
          <a:xfrm>
            <a:off x="1998132" y="1076323"/>
            <a:ext cx="1344507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UI: View my requests/status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C499243-92B9-4F1E-A7AF-71BF29028F1A}"/>
              </a:ext>
            </a:extLst>
          </p:cNvPr>
          <p:cNvSpPr/>
          <p:nvPr/>
        </p:nvSpPr>
        <p:spPr>
          <a:xfrm>
            <a:off x="6515946" y="4127715"/>
            <a:ext cx="1733974" cy="119888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Requested </a:t>
            </a:r>
            <a:r>
              <a:rPr lang="en-GB" dirty="0" err="1"/>
              <a:t>dest</a:t>
            </a:r>
            <a:r>
              <a:rPr lang="en-GB" dirty="0"/>
              <a:t>. folder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BEB787B-B045-474A-AB7D-F2D9223A1111}"/>
              </a:ext>
            </a:extLst>
          </p:cNvPr>
          <p:cNvSpPr/>
          <p:nvPr/>
        </p:nvSpPr>
        <p:spPr>
          <a:xfrm>
            <a:off x="142240" y="4148667"/>
            <a:ext cx="1733974" cy="11988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Users local area (not avail. to others)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C69A05AF-F817-432F-BAFC-8F67EF4F5342}"/>
              </a:ext>
            </a:extLst>
          </p:cNvPr>
          <p:cNvSpPr/>
          <p:nvPr/>
        </p:nvSpPr>
        <p:spPr>
          <a:xfrm>
            <a:off x="3241039" y="5062435"/>
            <a:ext cx="1733974" cy="98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files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F7BEA99-A595-4840-A3FD-7C9AAA205E8C}"/>
              </a:ext>
            </a:extLst>
          </p:cNvPr>
          <p:cNvSpPr/>
          <p:nvPr/>
        </p:nvSpPr>
        <p:spPr>
          <a:xfrm>
            <a:off x="3241039" y="4127715"/>
            <a:ext cx="1733974" cy="1198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file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5AD25A-65E6-4663-AAA3-BE05DC3A75CA}"/>
              </a:ext>
            </a:extLst>
          </p:cNvPr>
          <p:cNvSpPr/>
          <p:nvPr/>
        </p:nvSpPr>
        <p:spPr>
          <a:xfrm>
            <a:off x="3454400" y="2357120"/>
            <a:ext cx="1185334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Workflow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68A7F0-C198-4AFC-9895-F022BFB18605}"/>
              </a:ext>
            </a:extLst>
          </p:cNvPr>
          <p:cNvSpPr/>
          <p:nvPr/>
        </p:nvSpPr>
        <p:spPr>
          <a:xfrm>
            <a:off x="4829387" y="2357119"/>
            <a:ext cx="1185334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File Ops Queue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861701-09FC-4891-92B5-9DEF4EDE0595}"/>
              </a:ext>
            </a:extLst>
          </p:cNvPr>
          <p:cNvSpPr/>
          <p:nvPr/>
        </p:nvSpPr>
        <p:spPr>
          <a:xfrm>
            <a:off x="587587" y="1651419"/>
            <a:ext cx="1344507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UI: File/folder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D68821-4144-4F9D-AA46-E4C4F5EE0241}"/>
              </a:ext>
            </a:extLst>
          </p:cNvPr>
          <p:cNvSpPr/>
          <p:nvPr/>
        </p:nvSpPr>
        <p:spPr>
          <a:xfrm>
            <a:off x="3967480" y="1054091"/>
            <a:ext cx="1344507" cy="602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UI: Search/advanced</a:t>
            </a:r>
          </a:p>
        </p:txBody>
      </p:sp>
    </p:spTree>
    <p:extLst>
      <p:ext uri="{BB962C8B-B14F-4D97-AF65-F5344CB8AC3E}">
        <p14:creationId xmlns:p14="http://schemas.microsoft.com/office/powerpoint/2010/main" val="252630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222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Workflow – approve and execute</vt:lpstr>
      <vt:lpstr>Workflow – manage approvers</vt:lpstr>
      <vt:lpstr>Functional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Diarmuid Clarke</dc:creator>
  <cp:lastModifiedBy>Diarmuid Clarke</cp:lastModifiedBy>
  <cp:revision>42</cp:revision>
  <dcterms:created xsi:type="dcterms:W3CDTF">2020-03-04T16:01:20Z</dcterms:created>
  <dcterms:modified xsi:type="dcterms:W3CDTF">2020-03-04T20:34:55Z</dcterms:modified>
</cp:coreProperties>
</file>