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26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1C89-A453-4367-AF71-ADAEFDB7C12B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EB06-D449-4056-8581-C85FAED2C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39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1C89-A453-4367-AF71-ADAEFDB7C12B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EB06-D449-4056-8581-C85FAED2C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86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1C89-A453-4367-AF71-ADAEFDB7C12B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EB06-D449-4056-8581-C85FAED2C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65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1C89-A453-4367-AF71-ADAEFDB7C12B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EB06-D449-4056-8581-C85FAED2C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58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1C89-A453-4367-AF71-ADAEFDB7C12B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EB06-D449-4056-8581-C85FAED2C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11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1C89-A453-4367-AF71-ADAEFDB7C12B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EB06-D449-4056-8581-C85FAED2C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91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1C89-A453-4367-AF71-ADAEFDB7C12B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EB06-D449-4056-8581-C85FAED2C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92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1C89-A453-4367-AF71-ADAEFDB7C12B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EB06-D449-4056-8581-C85FAED2C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94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1C89-A453-4367-AF71-ADAEFDB7C12B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EB06-D449-4056-8581-C85FAED2C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64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1C89-A453-4367-AF71-ADAEFDB7C12B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EB06-D449-4056-8581-C85FAED2C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43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1C89-A453-4367-AF71-ADAEFDB7C12B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EB06-D449-4056-8581-C85FAED2C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9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E1C89-A453-4367-AF71-ADAEFDB7C12B}" type="datetimeFigureOut">
              <a:rPr lang="en-GB" smtClean="0"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CEB06-D449-4056-8581-C85FAED2C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25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11960" y="1209957"/>
            <a:ext cx="602855" cy="630493"/>
          </a:xfrm>
          <a:prstGeom prst="roundRect">
            <a:avLst>
              <a:gd name="adj" fmla="val 10000"/>
            </a:avLst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126664" y="1209957"/>
            <a:ext cx="1934344" cy="287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961" y="624810"/>
            <a:ext cx="816679" cy="58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837" y="1432768"/>
            <a:ext cx="944925" cy="680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Elbow Connector 9"/>
          <p:cNvCxnSpPr>
            <a:stCxn id="7" idx="3"/>
          </p:cNvCxnSpPr>
          <p:nvPr/>
        </p:nvCxnSpPr>
        <p:spPr>
          <a:xfrm>
            <a:off x="1110640" y="918706"/>
            <a:ext cx="972148" cy="150218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997604" y="1741836"/>
            <a:ext cx="1023136" cy="79706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4762" y="162550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VID/103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755576" y="255174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VID/106</a:t>
            </a:r>
            <a:endParaRPr lang="en-GB" dirty="0"/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339752" y="1525203"/>
            <a:ext cx="1800200" cy="679661"/>
          </a:xfrm>
          <a:prstGeom prst="bentConnector3">
            <a:avLst>
              <a:gd name="adj1" fmla="val 5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61195" y="106343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PCM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4932039" y="1260904"/>
            <a:ext cx="1959486" cy="544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GTSVideoDecom</a:t>
            </a:r>
            <a:endParaRPr lang="en-GB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3" name="Picture 71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8620" y="2649291"/>
            <a:ext cx="756663" cy="64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4" name="Picture 71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36096" y="2651936"/>
            <a:ext cx="756663" cy="64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5" name="Picture 71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4208" y="2649291"/>
            <a:ext cx="756663" cy="64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6" name="Picture 71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6336" y="2649291"/>
            <a:ext cx="756663" cy="64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cxnSp>
        <p:nvCxnSpPr>
          <p:cNvPr id="30" name="Elbow Connector 29"/>
          <p:cNvCxnSpPr>
            <a:stCxn id="22" idx="2"/>
            <a:endCxn id="26" idx="0"/>
          </p:cNvCxnSpPr>
          <p:nvPr/>
        </p:nvCxnSpPr>
        <p:spPr>
          <a:xfrm rot="16200000" flipH="1">
            <a:off x="6521269" y="1195892"/>
            <a:ext cx="843912" cy="2062886"/>
          </a:xfrm>
          <a:prstGeom prst="bentConnector3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2" idx="2"/>
            <a:endCxn id="25" idx="0"/>
          </p:cNvCxnSpPr>
          <p:nvPr/>
        </p:nvCxnSpPr>
        <p:spPr>
          <a:xfrm rot="16200000" flipH="1">
            <a:off x="5945205" y="1771956"/>
            <a:ext cx="843912" cy="910758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2" idx="2"/>
            <a:endCxn id="24" idx="0"/>
          </p:cNvCxnSpPr>
          <p:nvPr/>
        </p:nvCxnSpPr>
        <p:spPr>
          <a:xfrm rot="5400000">
            <a:off x="5439827" y="2179980"/>
            <a:ext cx="846557" cy="9735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2" idx="2"/>
            <a:endCxn id="23" idx="0"/>
          </p:cNvCxnSpPr>
          <p:nvPr/>
        </p:nvCxnSpPr>
        <p:spPr>
          <a:xfrm rot="5400000">
            <a:off x="4802411" y="1539920"/>
            <a:ext cx="843912" cy="1374830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25385" y="1810172"/>
            <a:ext cx="151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Multicast UDP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629" y="3429000"/>
            <a:ext cx="13239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3429000"/>
            <a:ext cx="13239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349" y="3429000"/>
            <a:ext cx="1034176" cy="76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459230"/>
            <a:ext cx="993365" cy="73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60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Curtiss-Wright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Collins, Diarmuid</dc:creator>
  <cp:lastModifiedBy>Collins, Diarmuid</cp:lastModifiedBy>
  <cp:revision>3</cp:revision>
  <dcterms:created xsi:type="dcterms:W3CDTF">2014-12-10T13:08:28Z</dcterms:created>
  <dcterms:modified xsi:type="dcterms:W3CDTF">2014-12-10T14:21:58Z</dcterms:modified>
</cp:coreProperties>
</file>