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80741" autoAdjust="0"/>
  </p:normalViewPr>
  <p:slideViewPr>
    <p:cSldViewPr snapToGrid="0">
      <p:cViewPr varScale="1">
        <p:scale>
          <a:sx n="116" d="100"/>
          <a:sy n="116" d="100"/>
        </p:scale>
        <p:origin x="102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r>
              <a:rPr lang="en-US" dirty="0"/>
              <a:t>consider using different databases for different requirements.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555</Words>
  <Application>Microsoft Office PowerPoint</Application>
  <PresentationFormat>Widescreen</PresentationFormat>
  <Paragraphs>79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Cloud Database Practices</vt:lpstr>
      <vt:lpstr>Designing Distributed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8</cp:revision>
  <dcterms:created xsi:type="dcterms:W3CDTF">2020-03-23T23:49:18Z</dcterms:created>
  <dcterms:modified xsi:type="dcterms:W3CDTF">2020-03-24T13:01:31Z</dcterms:modified>
</cp:coreProperties>
</file>