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3" r:id="rId2"/>
    <p:sldId id="292" r:id="rId3"/>
    <p:sldId id="314" r:id="rId4"/>
    <p:sldId id="294" r:id="rId5"/>
    <p:sldId id="295" r:id="rId6"/>
    <p:sldId id="298" r:id="rId7"/>
    <p:sldId id="326" r:id="rId8"/>
    <p:sldId id="296" r:id="rId9"/>
    <p:sldId id="297" r:id="rId10"/>
    <p:sldId id="327" r:id="rId11"/>
    <p:sldId id="299" r:id="rId12"/>
    <p:sldId id="328" r:id="rId13"/>
    <p:sldId id="329" r:id="rId14"/>
    <p:sldId id="302" r:id="rId15"/>
    <p:sldId id="330" r:id="rId16"/>
    <p:sldId id="304" r:id="rId17"/>
    <p:sldId id="33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X Walsh" initials="FXW" lastIdx="1" clrIdx="0">
    <p:extLst>
      <p:ext uri="{19B8F6BF-5375-455C-9EA6-DF929625EA0E}">
        <p15:presenceInfo xmlns:p15="http://schemas.microsoft.com/office/powerpoint/2012/main" userId="Frank X Wal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80741" autoAdjust="0"/>
  </p:normalViewPr>
  <p:slideViewPr>
    <p:cSldViewPr snapToGrid="0">
      <p:cViewPr varScale="1">
        <p:scale>
          <a:sx n="116" d="100"/>
          <a:sy n="116" d="100"/>
        </p:scale>
        <p:origin x="102" y="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4T07:57:14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6826 1474 4232 0 0,'0'0'191'0'0,"0"0"74"0"0,0 0 207 0 0,0 0 82 0 0,-33 0 2746 0 0,30 1-3159 0 0,0-1 0 0 0,-1 1 0 0 0,1 0-1 0 0,0 0 1 0 0,0 0 0 0 0,0 0 0 0 0,0 1 0 0 0,0-1-1 0 0,0 1 1 0 0,0 0-141 0 0,-1 0 100 0 0,1 0 0 0 0,0 0 0 0 0,0-1 0 0 0,-1 1 0 0 0,1-1 0 0 0,-1 0 0 0 0,1 0 0 0 0,-1 0 0 0 0,1 0 0 0 0,-4-1-100 0 0,-4 1 327 0 0,0 0 1 0 0,0 1-1 0 0,1 0 0 0 0,-11 3-327 0 0,11-2 167 0 0,-1-1 1 0 0,1 0-1 0 0,-1 0 1 0 0,-9-1-168 0 0,-11 0 327 0 0,18 0-294 0 0,0-1 0 0 0,0 0 1 0 0,0-1-1 0 0,0-1 0 0 0,-4-1-33 0 0,-90-20 673 0 0,-92-23 432 0 0,93 21-248 0 0,-20 1-857 0 0,30 6 377 0 0,-59-19-377 0 0,-14-8 107 0 0,66 19-57 0 0,-19-10-50 0 0,-48-21 4 0 0,-116-42 174 0 0,-64-21 14 0 0,77 4 76 0 0,4 1-284 0 0,165 72-85 0 0,48 18 103 0 0,-1 3-1 0 0,-36-8-1 0 0,-228-74 0 0 0,231 77 306 0 0,48 14 241 0 0,0 1 0 0 0,-11 0-547 0 0,-445-61-776 0 0,346 53 1657 0 0,-153-13-450 0 0,205 23-2051 0 0,-43-13 1620 0 0,-76-8-316 0 0,161 26 1537 0 0,18 0-1457 0 0,0 2 0 0 0,-1 1 0 0 0,1 2 0 0 0,0 2-1 0 0,-31 6 237 0 0,48-4-46 0 0,1-2-1 0 0,-1-1 0 0 0,-19-1 47 0 0,22-1 3 0 0,0 2-1 0 0,0 0 1 0 0,0 1-1 0 0,0 1 0 0 0,-6 2-2 0 0,-35 1 165 0 0,52-6-131 0 0,1 0 0 0 0,0 0 0 0 0,-1 1 0 0 0,1 0 1 0 0,0 1-1 0 0,0 0 0 0 0,-1 0 0 0 0,2 1 0 0 0,-2 0-34 0 0,2 0 0 0 0,-1-1 0 0 0,0 0 0 0 0,1 0 0 0 0,-1-1 0 0 0,0 1 0 0 0,0-2 0 0 0,0 1 0 0 0,-49 8 0 0 0,51-7-34 0 0,1-1-1 0 0,-1 0 0 0 0,0 0 0 0 0,0-1 0 0 0,0 1 0 0 0,0-1 0 0 0,0-1 0 0 0,0 1 0 0 0,0-1 0 0 0,0 0 0 0 0,-4-1 35 0 0,6 2-106 0 0,-5 2 84 0 0,-1-1 22 0 0,-14-3 0 0 0,-9 5 0 0 0,20 1 14 0 0,-1-2 728 0 0,-17-3 456 0 0,-50 4-3120 0 0,23 6 1922 0 0,55-10 0 0 0,0 1 0 0 0,0-1 0 0 0,0 1 0 0 0,0 0 0 0 0,0 0 0 0 0,-1 0 0 0 0,1 0 0 0 0,0 1 0 0 0,0-1 0 0 0,-1 1 0 0 0,-12-1 0 0 0,-25 8 422 0 0,41-7-474 0 0,-18-4-318 0 0,3 6 592 0 0,0-1 0 0 0,1 0 0 0 0,-1-1 0 0 0,0 0 0 0 0,0-1 0 0 0,-4-2-222 0 0,-7 2-414 0 0,3-3 793 0 0,19 2-505 0 0,1 0-1 0 0,-1 0 1 0 0,0 1-1 0 0,0 0 1 0 0,0-1-1 0 0,0 2 1 0 0,0-1-1 0 0,0 0 1 0 0,0 1-1 0 0,-1 0 127 0 0,3 1 0 0 0,-3-2 0 0 0,-19 0 0 0 0,5-5-5 0 0,-2-5 74 0 0,3 9 537 0 0,10 1-1312 0 0,16-13 742 0 0,12-6-7 0 0,0 0-1 0 0,1 1 1 0 0,9-5-29 0 0,5-4-6 0 0,42-22 6 0 0,-26 14 245 0 0,-41 30-12 0 0,-1 0 0 0 0,0-1-1 0 0,-1 0 1 0 0,1-1 0 0 0,-1 0 0 0 0,0 0 0 0 0,-1-1-233 0 0,0 2-111 0 0,0-1 1 0 0,1 2-1 0 0,0-1 0 0 0,0 1 0 0 0,0 0 0 0 0,1 0 1 0 0,-1 1-1 0 0,1 1 0 0 0,0-1 0 0 0,0 1 0 0 0,3 0 111 0 0,-11 3-16 0 0,0 0-1 0 0,0 0 1 0 0,0 0-1 0 0,0 0 1 0 0,0 0-1 0 0,0 0 1 0 0,-1 0-1 0 0,1-1 0 0 0,0 1 1 0 0,0 0-1 0 0,0 0 1 0 0,0-1-1 0 0,-1 1 1 0 0,1-1-1 0 0,0 1 0 0 0,0-1 1 0 0,-1 1-1 0 0,1-1 1 0 0,0 1-1 0 0,-1-1 1 0 0,1 1-1 0 0,0-1 1 0 0,-1 0-1 0 0,1 0 0 0 0,-1 0 17 0 0,1-1-4 0 0,1 1 84 0 0,0 0-47 0 0,-1 1 0 0 0,0 0 0 0 0,0 0 0 0 0,0 0 0 0 0,0 0 0 0 0,0 0 0 0 0,0 0 0 0 0,1 0 0 0 0,-1 0 0 0 0,0 1 0 0 0,0-1 0 0 0,0 0-1 0 0,0 1 1 0 0,0-1 0 0 0,1 1-33 0 0,-6 6-111 0 0,-1 0-1 0 0,0 0 0 0 0,0-1 0 0 0,-1 1 0 0 0,0-1 1 0 0,0 0-1 0 0,0-1 0 0 0,-4 3 112 0 0,-12 12-256 0 0,-65 66-102 0 0,-14 6 358 0 0,49-40-64 0 0,-55 30 64 0 0,2-8-53 0 0,105-74 53 0 0,-2 1-3 0 0,0 1 0 0 0,-1-1 0 0 0,1 1 0 0 0,0 0 0 0 0,0-1 0 0 0,0 1 0 0 0,1 0 1 0 0,-1 1-1 0 0,0-1 0 0 0,1 0 0 0 0,0 0 0 0 0,-1 1 0 0 0,1-1 0 0 0,0 0 0 0 0,0 1 0 0 0,0-1 1 0 0,0 1-1 0 0,1 0 0 0 0,-1-1 0 0 0,1 1 0 0 0,-1 0 0 0 0,1 0 3 0 0,0 1-3 0 0,0-1 0 0 0,0 1 0 0 0,1 0 0 0 0,-1-1 0 0 0,1 1 0 0 0,0-1 0 0 0,-1 1 0 0 0,2-1 0 0 0,-1 0 0 0 0,0 1 0 0 0,1-1 0 0 0,-1 0 0 0 0,1 0 0 0 0,0 0 0 0 0,0 0 0 0 0,0 0 0 0 0,1-1 0 0 0,-1 1 0 0 0,1 0 0 0 0,-1-1 0 0 0,1 0 0 0 0,0 0 0 0 0,0 0 0 0 0,0 0 0 0 0,0 0 0 0 0,2 0 3 0 0,6 6 5 0 0,1-2-1 0 0,0 0 1 0 0,0 0 0 0 0,1-1 0 0 0,-1 0 0 0 0,8 0-5 0 0,23 2 208 0 0,0-1 0 0 0,0-3 1 0 0,0-2-1 0 0,27-2-208 0 0,-2 0 209 0 0,20 4-209 0 0,120 15-53 0 0,-187-14-6177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4T07:57:17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270 270 3624 0 0,'-37'-15'165'0'0,"35"14"-153"0"0,1 1 0 0 0,-1-1 1 0 0,1 0-1 0 0,-1 0 0 0 0,1 0 0 0 0,-1 0 0 0 0,1 0 0 0 0,-1 0 0 0 0,1 0 1 0 0,0-1-1 0 0,0 1 0 0 0,0 0 0 0 0,0-1 0 0 0,0 1 0 0 0,0-1 0 0 0,-1 0-12 0 0,2 0 3 0 0,-1 1 0 0 0,0 0-1 0 0,1 0 1 0 0,-1-1-1 0 0,0 1 1 0 0,0 0-1 0 0,0 0 1 0 0,0 0-1 0 0,0 0 1 0 0,0 0-1 0 0,0 0 1 0 0,0 1-1 0 0,-1-1 1 0 0,1 0-1 0 0,0 1 1 0 0,0-1 0 0 0,-2 0-3 0 0,-53-22 1523 0 0,56 23-1515 0 0,0 0-1 0 0,-1 0 0 0 0,1 1 0 0 0,0-1 0 0 0,0 0 1 0 0,0 0-1 0 0,-1 0 0 0 0,1 0 0 0 0,0 0 0 0 0,0 0 0 0 0,-1 0 1 0 0,1 0-1 0 0,0 0 0 0 0,0 0 0 0 0,0 0 0 0 0,-1 0 0 0 0,1 0 1 0 0,0 0-1 0 0,0 0 0 0 0,0 0 0 0 0,-1-1 0 0 0,1 1 0 0 0,0 0 1 0 0,0 0-1 0 0,0 0 0 0 0,-1 0 0 0 0,1 0 0 0 0,0 0 1 0 0,0-1-1 0 0,0 1 0 0 0,0 0 0 0 0,-1 0 0 0 0,1 0 0 0 0,0 0 1 0 0,0-1-1 0 0,0 1 0 0 0,0 0 0 0 0,0 0 0 0 0,0 0 0 0 0,0-1 1 0 0,0 1-1 0 0,-1 0 0 0 0,1 0 0 0 0,0 0 0 0 0,0-1 0 0 0,0 1 1 0 0,0 0-1 0 0,0 0 0 0 0,0-1 0 0 0,0 1 0 0 0,0 0 1 0 0,0 0-1 0 0,1-1-7 0 0,-1 1 9 0 0,0 0 0 0 0,0 0 1 0 0,0 0-1 0 0,0 0 0 0 0,0-1 1 0 0,0 1-1 0 0,0 0 0 0 0,0 0 0 0 0,0 0 1 0 0,0-1-1 0 0,0 1 0 0 0,0 0 1 0 0,0 0-1 0 0,0 0 0 0 0,0 0 1 0 0,-1-1-1 0 0,1 1 0 0 0,0 0 0 0 0,0 0 1 0 0,0 0-1 0 0,0 0 0 0 0,0-1 1 0 0,0 1-1 0 0,0 0 0 0 0,0 0 1 0 0,-1 0-1 0 0,1 0 0 0 0,0 0 1 0 0,0 0-1 0 0,0-1 0 0 0,0 1 0 0 0,0 0 1 0 0,-1 0-1 0 0,1 0 0 0 0,0 0 1 0 0,0 0-1 0 0,0 0 0 0 0,0 0 1 0 0,-1 0-1 0 0,1 0 0 0 0,0 0 0 0 0,0 0 1 0 0,0 0-1 0 0,-1 0 0 0 0,1 0 1 0 0,0 0-1 0 0,0 0 0 0 0,0 0 1 0 0,0 0-1 0 0,-1 0 0 0 0,1 0 1 0 0,0 0-1 0 0,0 0 0 0 0,0 0-9 0 0,-6 0 141 0 0,5 0-98 0 0,0 0-1 0 0,0 0 1 0 0,0 0-1 0 0,0 0 1 0 0,0 0-1 0 0,0 0 0 0 0,0 0 1 0 0,0 0-1 0 0,0 0 1 0 0,0-1-1 0 0,0 1 1 0 0,0 0-1 0 0,0-1 1 0 0,0 1-1 0 0,0-1 0 0 0,0 1 1 0 0,0-1-1 0 0,0 1 1 0 0,0-1-1 0 0,1 0 1 0 0,-1 1-1 0 0,0-1 0 0 0,0 0 1 0 0,1 0-1 0 0,-1 1 1 0 0,0-1-1 0 0,1 0 1 0 0,-1 0-1 0 0,1 0 1 0 0,-1 0-1 0 0,1 0 0 0 0,0 0 1 0 0,-1 0-1 0 0,1 0 1 0 0,0 0-43 0 0,0 0 437 0 0,-14-9 725 0 0,-11-2 897 0 0,-13-1-276 0 0,28 7-1721 0 0,13 0-33 0 0,14-3 29 0 0,7 8-23 0 0,-1-1 0 0 0,0-2 0 0 0,0 0 0 0 0,-1-2 0 0 0,2 0-35 0 0,66-15 219 0 0,294-18 145 0 0,-283 30-275 0 0,41 4-89 0 0,-60 3 28 0 0,223-6 47 0 0,301 32-75 0 0,-364-2-6 0 0,346 40 140 0 0,-324-19-222 0 0,185 58 88 0 0,-446-100 0 0 0,97 26 0 0 0,-1 3 0 0 0,70 35 0 0 0,-56-12-45 0 0,21 18 45 0 0,-84-42-7 0 0,-2 3 1 0 0,-1 2 0 0 0,33 30 6 0 0,182 172 0 0 0,-232-203 0 0 0,-1 1 1 0 0,12 18-1 0 0,-14-16 9 0 0,-1 3 64 0 0,-2 0 0 0 0,-2 1-1 0 0,-1 2 1 0 0,8 26-73 0 0,-11-17 39 0 0,-2 2 1 0 0,-2 0-1 0 0,-1 12-39 0 0,-11-59-14 0 0,7 48 63 0 0,-1 1-1 0 0,-3 0 1 0 0,-3 0 0 0 0,-2 0-1 0 0,-2 0 1 0 0,-3 0 0 0 0,-2 0-1 0 0,-14 52-48 0 0,15-76 50 0 0,-2 0 0 0 0,-2-1 0 0 0,0 0-1 0 0,-2 0 1 0 0,-2-2 0 0 0,-13 24-50 0 0,-32 38 183 0 0,-4-4-1 0 0,-3-2 1 0 0,-4-3 0 0 0,-24 18-183 0 0,33-31 55 0 0,46-49-39 0 0,0-1 0 0 0,-2 0 0 0 0,0-2 0 0 0,-1 0 1 0 0,-10 7-17 0 0,-76 65 83 0 0,-56 21-17 0 0,-48 37-72 0 0,-145 142 70 0 0,187-153-10 0 0,138-111-48 0 0,-1-2 0 0 0,-12 6-6 0 0,16-12-1 0 0,0 1 1 0 0,2 2 0 0 0,0 0-1 0 0,0 3 1 0 0,-68 68 0 0 0,-20 9 0 0 0,17-16 0 0 0,-25 38 0 0 0,4 4 0 0 0,-48 76 0 0 0,114-139 0 0 0,-31 28 0 0 0,48-55 0 0 0,1 1 0 0 0,2 1 0 0 0,-11 19 0 0 0,1 8 0 0 0,-24 38 0 0 0,-1 15 0 0 0,-1-9 0 0 0,44-77 0 0 0,2 1 0 0 0,-14 31 0 0 0,22-32 0 0 0,-5 10 0 0 0,-57 102 0 0 0,28-44 0 0 0,34-66 0 0 0,-2 6 0 0 0,7-29-2 0 0,-21 31 28 0 0,2 2 0 0 0,2 0-1 0 0,-4 13-25 0 0,3-18 54 0 0,20-34-46 0 0,1 1-1 0 0,-1-1 0 0 0,1 1 1 0 0,0 0-1 0 0,1-1 1 0 0,-1 1-1 0 0,1 0 0 0 0,-1 4-7 0 0,-12 25 13 0 0,13-31-13 0 0,1-1 0 0 0,-1 1 0 0 0,1-1 0 0 0,0 1 0 0 0,-1-1 0 0 0,1 1 0 0 0,0 0 0 0 0,1 0 0 0 0,-1 0 0 0 0,1-1 0 0 0,-1 1 0 0 0,1 0 0 0 0,0 0 0 0 0,0 0 0 0 0,0 0 0 0 0,0 0 0 0 0,0 0 0 0 0,1-1-1 0 0,0 2 1 0 0,-1-2 1 0 0,0 0-1 0 0,1 1 1 0 0,-1-1-1 0 0,0 0 0 0 0,0 0 1 0 0,0 0-1 0 0,0 0 1 0 0,-1 0-1 0 0,1 1 0 0 0,0-1 1 0 0,-1 0-1 0 0,0 0 1 0 0,1 0-1 0 0,-1 0 0 0 0,0 0 1 0 0,0 0-1 0 0,0-1 1 0 0,-1 1-1 0 0,1 0 2 0 0,0 0 0 0 0,1-1 1 0 0,-1 1-1 0 0,0-1 1 0 0,0 1-1 0 0,1 0 0 0 0,-1 0 1 0 0,1-1-1 0 0,-1 1 0 0 0,1 0 1 0 0,0 0-1 0 0,0 0 0 0 0,-1-1 1 0 0,1 1-1 0 0,1 0 1 0 0,-1 0-1 0 0,0 0 0 0 0,0-1 1 0 0,1 1-1 0 0,-1 0 0 0 0,1 0 1 0 0,-1-1-1 0 0,1 1 1 0 0,0 0-4 0 0,0-1 1 0 0,-1 0 0 0 0,0 0 0 0 0,1 1 0 0 0,-1-1 0 0 0,0 0 0 0 0,0 0 0 0 0,1 0 0 0 0,-1 0 0 0 0,0 0 0 0 0,0 1 0 0 0,0-1 0 0 0,-1 0 0 0 0,1 0 0 0 0,0 0 0 0 0,0 0 0 0 0,0 0 0 0 0,-1 1 0 0 0,1-1 0 0 0,-1 0 0 0 0,1 0 0 0 0,-1 0 0 0 0,1 0 0 0 0,-1 0 0 0 0,0 0 0 0 0,0 0 0 0 0,1 0 0 0 0,-1 0 0 0 0,0 0 0 0 0,1 0 0 0 0,-1 0 0 0 0,1 1 0 0 0,-1-1 0 0 0,1 0 0 0 0,0 0 0 0 0,0 0 0 0 0,-1 0 0 0 0,1 1 0 0 0,0-1 0 0 0,0 0 0 0 0,0 0 0 0 0,0 0 0 0 0,0 1 0 0 0,1-1 0 0 0,-1 0 0 0 0,0 0 0 0 0,0 0 0 0 0,1 0 0 0 0,-1 1 0 0 0,0 1 0 0 0,0 0 0 0 0,-1 0 0 0 0,0 0-1 0 0,1 0 1 0 0,-1-1 0 0 0,0 1 0 0 0,-1 0-1 0 0,1 0 1 0 0,0-1 0 0 0,-1 1 0 0 0,1-1-1 0 0,-1 1 1 0 0,-9 19 57 0 0,10-19-46 0 0,0 0 1 0 0,0-1 0 0 0,-1 1-1 0 0,1 0 1 0 0,-1-1 0 0 0,1 1-1 0 0,-1-1 1 0 0,0 0-1 0 0,0 0 1 0 0,-1 2-12 0 0,-15 20 1350 0 0,1-7-777 0 0,16-16-572 0 0,0-1 1 0 0,1 1-1 0 0,-1-1 0 0 0,0 1 0 0 0,0 0 0 0 0,0-1 0 0 0,0 1 1 0 0,0 0-1 0 0,1 0 0 0 0,-1 0 0 0 0,0 0 0 0 0,1-1 0 0 0,-1 1 1 0 0,0 0-1 0 0,1 0 0 0 0,0 0 0 0 0,-1 0 0 0 0,1 0 1 0 0,-1 0-1 0 0,1 1 0 0 0,0-1 0 0 0,0 0 0 0 0,0 0 0 0 0,-1 0 1 0 0,1 0-1 0 0,0 0 0 0 0,0 0 0 0 0,1 0 0 0 0,-1 0 0 0 0,0 1-1 0 0,0-1 0 0 0,0 0 0 0 0,1 0 0 0 0,-1 0-1 0 0,0 0 1 0 0,0 0 0 0 0,0 1 0 0 0,-1-1-1 0 0,1 0 1 0 0,0 0 0 0 0,0 0-1 0 0,-1 0 1 0 0,1 0 0 0 0,0 0 0 0 0,-1 0-1 0 0,1 0 1 0 0,-1 0 0 0 0,1 0 0 0 0,-1 0-1 0 0,1-1 1 0 0,-1 1 0 0 0,0 0-1 0 0,0 0 1 0 0,1 0 0 0 0,-1-1 0 0 0,-1 1 0 0 0,1 1 8 0 0,-1-1 0 0 0,1 1 0 0 0,0-1 0 0 0,-1 1 0 0 0,1 0 0 0 0,0-1 0 0 0,0 1 0 0 0,0 0 0 0 0,0 0 0 0 0,0 0 0 0 0,1 0 1 0 0,-1 0-1 0 0,1 0 0 0 0,-1 0 0 0 0,1 0 0 0 0,-1 0 0 0 0,1 0 0 0 0,0 0 0 0 0,0 0-8 0 0,0-1-10 0 0,0-1 1 0 0,0 1-1 0 0,0 0 0 0 0,1-1 1 0 0,-1 1-1 0 0,0-1 0 0 0,0 1 1 0 0,0-1-1 0 0,1 1 0 0 0,-1-1 1 0 0,0 1-1 0 0,0-1 0 0 0,1 0 1 0 0,-1 1-1 0 0,0-1 0 0 0,1 1 1 0 0,-1-1-1 0 0,1 0 0 0 0,-1 1 1 0 0,0-1-1 0 0,1 0 0 0 0,-1 1 1 0 0,1-1-1 0 0,-1 0 0 0 0,1 0 1 0 0,-1 1-1 0 0,1-1 0 0 0,-1 0 1 0 0,1 0-1 0 0,-1 0 0 0 0,1 0 10 0 0,5 5-339 0 0,-12 6 38 0 0,5-9 284 0 0,0-1-1 0 0,-1 1 0 0 0,1 0 1 0 0,-1-1-1 0 0,1 1 1 0 0,-1-1-1 0 0,1 0 1 0 0,-1 0-1 0 0,0 1 1 0 0,0-1-1 0 0,0 0 1 0 0,1-1-1 0 0,-1 1 0 0 0,0 0 1 0 0,0 0-1 0 0,0-1 1 0 0,0 1-1 0 0,0-1 1 0 0,-2 0 17 0 0,12 0 26 0 0,-7 1-7 0 0,0-1 0 0 0,0 0-1 0 0,0-1 1 0 0,0 1 0 0 0,0 0-1 0 0,0 0 1 0 0,0 0 0 0 0,0-1-1 0 0,0 1 1 0 0,0 0 0 0 0,0-1-1 0 0,0 1 1 0 0,0-1 0 0 0,0 1-1 0 0,0-1 1 0 0,0 0 0 0 0,0 1-1 0 0,0-1 1 0 0,-1 0 0 0 0,1 1-1 0 0,0-1 1 0 0,-1 0 0 0 0,1 0-1 0 0,0 0 1 0 0,-1 0 0 0 0,1 0-1 0 0,-1 0 1 0 0,1 0 0 0 0,-1 0-1 0 0,0 0 1 0 0,1 0 0 0 0,-1 0-1 0 0,0 0 1 0 0,0 0 0 0 0,0 0-1 0 0,0 0 1 0 0,0 0-19 0 0,-4-49 398 0 0,0 18-99 0 0,5 27-254 0 0,0 0-1 0 0,-1 1 0 0 0,1-1 0 0 0,-1 0 0 0 0,0 0 0 0 0,-1 0 0 0 0,1 0 0 0 0,-1 1 0 0 0,0-1 1 0 0,0 0-1 0 0,-1 1 0 0 0,0-4-44 0 0,1 6 26 0 0,0 0 1 0 0,1-1-1 0 0,0 1 0 0 0,-1-1 1 0 0,1 1-1 0 0,0 0 1 0 0,0-1-1 0 0,0 1 1 0 0,1-1-1 0 0,-1 1 0 0 0,1-1 1 0 0,-1 1-1 0 0,1 0 1 0 0,0-1-1 0 0,0-1-26 0 0,5-23 189 0 0,-11-61 136 0 0,6 62-276 0 0,-1 1 0 0 0,-1-1 0 0 0,-3-7-49 0 0,2 5 13 0 0,2 23-13 0 0,0 0 0 0 0,0 0 0 0 0,1 0 0 0 0,-1 0 0 0 0,1 0 0 0 0,0 0 0 0 0,1 0 0 0 0,-1 1 0 0 0,1-1 0 0 0,1-1 0 0 0,-1 2 0 0 0,-1-1 0 0 0,1 1 0 0 0,-1 0 0 0 0,0-1 0 0 0,0 1 0 0 0,0-1 0 0 0,0 1 0 0 0,-1-1 0 0 0,0 0 0 0 0,0 1 0 0 0,0-2 0 0 0,0 4 0 0 0,-2-10-2 0 0,0 0 0 0 0,1-1-1 0 0,1 1 1 0 0,0 0 0 0 0,1 0 0 0 0,0-1-1 0 0,3-9 3 0 0,-3 12-30 0 0,0-1-1 0 0,0 0 1 0 0,-1 0 0 0 0,-1 0-1 0 0,-1-9 31 0 0,0 7-54 0 0,1 0 0 0 0,1 1-1 0 0,0-1 1 0 0,2-11 54 0 0,-1 15-53 0 0,-1-1-1 0 0,0 1 1 0 0,0-1-1 0 0,-1 1 1 0 0,-2-8 53 0 0,-1-25-204 0 0,4 40 187 0 0,1-1-1 0 0,-1 1 1 0 0,1 0-1 0 0,-1-1 0 0 0,1 1 1 0 0,0-1-1 0 0,0 1 1 0 0,0 0-1 0 0,0 0 0 0 0,0 0 1 0 0,0-1-1 0 0,2-1 18 0 0,9-22-325 0 0,-12 25 308 0 0,0 1-1 0 0,-1 0 0 0 0,1 0 1 0 0,0 0-1 0 0,0 0 1 0 0,0-1-1 0 0,-1 1 0 0 0,1 0 1 0 0,0 0-1 0 0,0 0 0 0 0,0 0 1 0 0,-1 0-1 0 0,1 0 0 0 0,0 0 1 0 0,0 0-1 0 0,-1 0 1 0 0,1-1-1 0 0,0 1 0 0 0,0 0 1 0 0,-1 0-1 0 0,1 0 0 0 0,0 0 1 0 0,0 0-1 0 0,-1 0 0 0 0,1 1 1 0 0,0-1-1 0 0,0 0 0 0 0,0 0 1 0 0,-1 0-1 0 0,1 0 1 0 0,0 0-1 0 0,0 0 0 0 0,-1 0 1 0 0,1 0-1 0 0,0 1 0 0 0,0-1 1 0 0,0 0-1 0 0,0 0 0 0 0,-1 0 18 0 0,6 20-105 0 0,-1 1 0 0 0,0-1-1 0 0,-2 1 1 0 0,-1 0 0 0 0,0-1-1 0 0,-2 18 106 0 0,4 20-148 0 0,-2-52 134 0 0,0 0 0 0 0,0 0 0 0 0,-1 1-1 0 0,1-1 1 0 0,-1 0 0 0 0,-1 0 0 0 0,1 0 0 0 0,-1 0 0 0 0,0 1 0 0 0,-1-1-1 0 0,0 3 15 0 0,0-3-5 0 0,1 0 0 0 0,0 0-1 0 0,0 1 1 0 0,0-1-1 0 0,1 1 1 0 0,0-1 0 0 0,1 0-1 0 0,-1 1 1 0 0,1-1-1 0 0,0 0 1 0 0,1 1-1 0 0,0-1 1 0 0,0 0 0 0 0,1 3 5 0 0,0-2 0 0 0,-1 1 0 0 0,0 0 1 0 0,0 1-1 0 0,-1-1 1 0 0,0 0-1 0 0,0 0 1 0 0,-1 1-1 0 0,0-1 0 0 0,0 3 0 0 0,-2-2 0 0 0,0 0 0 0 0,1 0 0 0 0,0 0 0 0 0,1 0 0 0 0,0 0 0 0 0,1 0 0 0 0,-1 0 0 0 0,2 0 0 0 0,-1 0 0 0 0,1 0 0 0 0,3 6 0 0 0,-2-7-9 0 0,-1 0-1 0 0,0 1 0 0 0,-1-1 0 0 0,1 1 0 0 0,-1 4 10 0 0,-1-6-26 0 0,1 0 0 0 0,0-1 0 0 0,0 1 1 0 0,0-1-1 0 0,1 0 0 0 0,0 1 0 0 0,1-1 0 0 0,1 5 26 0 0,15 43-17 0 0,-18-46 48 0 0,1-1 0 0 0,0-1 0 0 0,0 1 1 0 0,1 0-1 0 0,0 0 0 0 0,0-1 0 0 0,0 1 0 0 0,2 1-31 0 0,-4-7 2 0 0,1 1-1 0 0,0-1-1 0 0,-1 1 1 0 0,1 0-1 0 0,-1 0 1 0 0,0 0 0 0 0,1 0-1 0 0,-1 0 1 0 0,0 0-1 0 0,0 0 1 0 0,0 0 0 0 0,-1 0-1 0 0,1 0 1 0 0,0 1-1 0 0,-1-1 1 0 0,1 0 0 0 0,-1 0-1 0 0,0 1 1 0 0,0-1-1 0 0,0 0 1 0 0,0 1 0 0 0,0-1-1 0 0,0 0 1 0 0,-1 1-1 0 0,0 0 0 0 0,1-1 2 0 0,0 0-1 0 0,0-1 1 0 0,0 1-1 0 0,0 0 1 0 0,0 0-1 0 0,0-1 1 0 0,0 1-1 0 0,1 0 1 0 0,-1 0-1 0 0,1-1 1 0 0,-1 1-1 0 0,1 0 1 0 0,0-1-1 0 0,0 1 0 0 0,-1 0 1 0 0,1-1-1 0 0,0 1 1 0 0,0-1-1 0 0,1 0 1 0 0,-1 1-2 0 0,0-2 22 0 0,0 1 1 0 0,0-1-1 0 0,-1 1 1 0 0,1-1-1 0 0,0 0 1 0 0,0 0-1 0 0,0 1 1 0 0,0-1-1 0 0,0 0 1 0 0,0 0-1 0 0,0 0 0 0 0,0 0 1 0 0,0 0-1 0 0,0 0 1 0 0,0 0-1 0 0,0 0 1 0 0,0-1-1 0 0,0 1 1 0 0,0 0-1 0 0,0 0 1 0 0,0-1-1 0 0,0 1 1 0 0,0-1-1 0 0,-1 1 1 0 0,1-1-1 0 0,0 1 1 0 0,0-1-23 0 0,20-26 1058 0 0,-13 16-854 0 0,24-53 950 0 0,-1 0-521 0 0,-10 33-396 0 0,118-171 243 0 0,-108 162-579 0 0,2 1-1 0 0,2 1 0 0 0,32-25 100 0 0,-24 24-218 0 0,-11 10-404 0 0,0 1 0 0 0,2 2 0 0 0,1 0 1 0 0,1 3-1 0 0,1 1 0 0 0,16-5 622 0 0,24-8-1364 0 0,-10 0-10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CC8B-2C22-4294-82AF-E18635F6C8A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18DF-4A92-427C-AD9F-04E22FE0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ellow_mongoos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3.png"/><Relationship Id="rId7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go-wise.blogspot.com/2011/11/mongoose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972" y="1783959"/>
            <a:ext cx="3483937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971" y="4750894"/>
            <a:ext cx="3483937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dirty="0">
                <a:solidFill>
                  <a:schemeClr val="tx1"/>
                </a:solidFill>
              </a:rPr>
              <a:t>Mongo with Node.js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400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an animal&#10;&#10;Description automatically generated">
            <a:extLst>
              <a:ext uri="{FF2B5EF4-FFF2-40B4-BE49-F238E27FC236}">
                <a16:creationId xmlns:a16="http://schemas.microsoft.com/office/drawing/2014/main" id="{59D53471-CC5B-4A9E-B84E-7DF514055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02"/>
          <a:stretch/>
        </p:blipFill>
        <p:spPr>
          <a:xfrm>
            <a:off x="1524001" y="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C44DE-8E98-4214-A626-8ED6583E87C3}"/>
              </a:ext>
            </a:extLst>
          </p:cNvPr>
          <p:cNvSpPr txBox="1"/>
          <p:nvPr/>
        </p:nvSpPr>
        <p:spPr>
          <a:xfrm>
            <a:off x="8360958" y="6657946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Yellow_mongoo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5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Developers can define custom validation on their properties (e.g. validate length of username when trying to save)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DD2E2-3F9D-45DF-8072-C8FD60F6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040" y="3687083"/>
            <a:ext cx="5987735" cy="193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5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Data Manipulation Mongoose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Mongoose supports all the CRUD operations: </a:t>
            </a:r>
          </a:p>
          <a:p>
            <a:pPr lvl="1"/>
            <a:r>
              <a:rPr lang="en-IE" dirty="0"/>
              <a:t>Create –&gt; </a:t>
            </a:r>
            <a:r>
              <a:rPr lang="en-IE" dirty="0" err="1"/>
              <a:t>Model.create</a:t>
            </a:r>
            <a:r>
              <a:rPr lang="en-IE" dirty="0"/>
              <a:t>() </a:t>
            </a:r>
            <a:endParaRPr lang="en-IE" dirty="0">
              <a:cs typeface="Calibri"/>
            </a:endParaRPr>
          </a:p>
          <a:p>
            <a:pPr lvl="1"/>
            <a:r>
              <a:rPr lang="en-IE" dirty="0"/>
              <a:t>Read –&gt; </a:t>
            </a:r>
            <a:r>
              <a:rPr lang="en-IE" dirty="0" err="1"/>
              <a:t>Model.find</a:t>
            </a:r>
            <a:r>
              <a:rPr lang="en-IE" dirty="0"/>
              <a:t>()</a:t>
            </a:r>
            <a:endParaRPr lang="en-IE" dirty="0">
              <a:cs typeface="Calibri"/>
            </a:endParaRPr>
          </a:p>
          <a:p>
            <a:pPr lvl="1"/>
            <a:r>
              <a:rPr lang="en-IE" dirty="0"/>
              <a:t>Update –&gt; </a:t>
            </a:r>
            <a:r>
              <a:rPr lang="en-IE" dirty="0" err="1"/>
              <a:t>Model.update</a:t>
            </a:r>
            <a:r>
              <a:rPr lang="en-IE" dirty="0"/>
              <a:t>(condition, props, </a:t>
            </a:r>
            <a:r>
              <a:rPr lang="en-IE" dirty="0" err="1"/>
              <a:t>cb</a:t>
            </a:r>
            <a:r>
              <a:rPr lang="en-IE" dirty="0"/>
              <a:t>) </a:t>
            </a:r>
          </a:p>
          <a:p>
            <a:pPr lvl="1"/>
            <a:r>
              <a:rPr lang="en-IE" dirty="0"/>
              <a:t>Remove –&gt; </a:t>
            </a:r>
            <a:r>
              <a:rPr lang="en-IE" dirty="0" err="1"/>
              <a:t>Model.remove</a:t>
            </a:r>
            <a:r>
              <a:rPr lang="en-IE" dirty="0"/>
              <a:t>() </a:t>
            </a:r>
            <a:endParaRPr lang="en-IE" dirty="0">
              <a:cs typeface="Calibri"/>
            </a:endParaRPr>
          </a:p>
          <a:p>
            <a:r>
              <a:rPr lang="en-IE" dirty="0">
                <a:cs typeface="Calibri"/>
              </a:rPr>
              <a:t>Can operate with "</a:t>
            </a:r>
            <a:r>
              <a:rPr lang="en-IE" i="1" dirty="0">
                <a:cs typeface="Calibri"/>
              </a:rPr>
              <a:t>error first"</a:t>
            </a:r>
            <a:r>
              <a:rPr lang="en-IE" dirty="0">
                <a:cs typeface="Calibri"/>
              </a:rPr>
              <a:t> </a:t>
            </a:r>
            <a:r>
              <a:rPr lang="en-IE" dirty="0" err="1">
                <a:cs typeface="Calibri"/>
              </a:rPr>
              <a:t>callbacks</a:t>
            </a:r>
            <a:r>
              <a:rPr lang="en-IE" dirty="0">
                <a:cs typeface="Calibri"/>
              </a:rPr>
              <a:t> or promises. 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223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with Mongoose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C1653-AC7C-4E6B-8F6C-B6462EB4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DA922-4E0D-46EB-91F9-0BAB0471D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06" y="1417638"/>
            <a:ext cx="4739264" cy="36406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416EE-CEC8-4E9F-A953-622194DD5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705" y="5139274"/>
            <a:ext cx="4524375" cy="981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EC0ACE-D1D0-4E69-A75B-C26299F8C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06" y="5058312"/>
            <a:ext cx="3581400" cy="57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CCD983-17AC-4F5B-B4FF-B37FABE82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846" y="1417638"/>
            <a:ext cx="3110690" cy="198332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06348A2-FC49-43EB-A47B-B4456625D6FA}"/>
              </a:ext>
            </a:extLst>
          </p:cNvPr>
          <p:cNvGrpSpPr/>
          <p:nvPr/>
        </p:nvGrpSpPr>
        <p:grpSpPr>
          <a:xfrm>
            <a:off x="5220705" y="2648682"/>
            <a:ext cx="5468400" cy="2451240"/>
            <a:chOff x="5220705" y="2648682"/>
            <a:chExt cx="5468400" cy="245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14CABD8-3F25-4EA6-B13E-37B50AD0C226}"/>
                    </a:ext>
                  </a:extLst>
                </p14:cNvPr>
                <p14:cNvContentPartPr/>
                <p14:nvPr/>
              </p14:nvContentPartPr>
              <p14:xfrm>
                <a:off x="5220705" y="2648682"/>
                <a:ext cx="2457720" cy="548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14CABD8-3F25-4EA6-B13E-37B50AD0C2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11705" y="2640042"/>
                  <a:ext cx="247536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4AB1B77-946F-410A-B812-8AF3D565BEAC}"/>
                    </a:ext>
                  </a:extLst>
                </p14:cNvPr>
                <p14:cNvContentPartPr/>
                <p14:nvPr/>
              </p14:nvContentPartPr>
              <p14:xfrm>
                <a:off x="8941305" y="2743002"/>
                <a:ext cx="1747800" cy="2356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4AB1B77-946F-410A-B812-8AF3D565BE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32665" y="2734002"/>
                  <a:ext cx="1765440" cy="237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68382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with Mongoose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79EB-7032-43A9-AC27-D5C5FE84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6521-AC7C-463E-ABCA-131AB1A6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65" y="1711302"/>
            <a:ext cx="8225381" cy="29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6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Mongoose Queries 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Mongoose provides a more expressive version of the native MongoDB</a:t>
            </a:r>
          </a:p>
          <a:p>
            <a:pPr lvl="1"/>
            <a:r>
              <a:rPr lang="en-IE" dirty="0"/>
              <a:t>Instead of:</a:t>
            </a:r>
            <a:br>
              <a:rPr lang="en-IE" dirty="0"/>
            </a:br>
            <a:r>
              <a:rPr lang="en-IE" dirty="0"/>
              <a:t>	{$or: [{</a:t>
            </a:r>
            <a:r>
              <a:rPr lang="en-IE" dirty="0" err="1"/>
              <a:t>conditionOne</a:t>
            </a:r>
            <a:r>
              <a:rPr lang="en-IE" dirty="0"/>
              <a:t>: true}, {</a:t>
            </a:r>
            <a:r>
              <a:rPr lang="en-IE" dirty="0" err="1"/>
              <a:t>conditionTwo</a:t>
            </a:r>
            <a:r>
              <a:rPr lang="en-IE" dirty="0"/>
              <a:t>: true}] </a:t>
            </a:r>
          </a:p>
          <a:p>
            <a:pPr lvl="1"/>
            <a:r>
              <a:rPr lang="en-IE" dirty="0"/>
              <a:t>Do:    .where({</a:t>
            </a:r>
            <a:r>
              <a:rPr lang="en-IE" dirty="0" err="1"/>
              <a:t>conditionOne:true</a:t>
            </a:r>
            <a:r>
              <a:rPr lang="en-IE" dirty="0"/>
              <a:t>}).or({</a:t>
            </a:r>
            <a:r>
              <a:rPr lang="en-IE" dirty="0" err="1"/>
              <a:t>conditionTwo</a:t>
            </a:r>
            <a:r>
              <a:rPr lang="en-IE" dirty="0"/>
              <a:t>: true}) </a:t>
            </a:r>
          </a:p>
          <a:p>
            <a:pPr marL="457200" lvl="1" indent="0"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493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048000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Mongoose supports many queries: </a:t>
            </a:r>
          </a:p>
          <a:p>
            <a:pPr lvl="1"/>
            <a:r>
              <a:rPr lang="en-IE" dirty="0"/>
              <a:t>For equality/non-equality </a:t>
            </a:r>
          </a:p>
          <a:p>
            <a:pPr lvl="1"/>
            <a:r>
              <a:rPr lang="en-IE" dirty="0"/>
              <a:t>Selection of some properties </a:t>
            </a:r>
          </a:p>
          <a:p>
            <a:pPr lvl="1"/>
            <a:r>
              <a:rPr lang="en-IE" dirty="0"/>
              <a:t>Sorting </a:t>
            </a:r>
          </a:p>
          <a:p>
            <a:pPr lvl="1"/>
            <a:r>
              <a:rPr lang="en-IE" dirty="0"/>
              <a:t>Limit &amp; skip </a:t>
            </a:r>
          </a:p>
          <a:p>
            <a:r>
              <a:rPr lang="en-IE" dirty="0"/>
              <a:t>All queries are executed over the object returned by </a:t>
            </a:r>
            <a:r>
              <a:rPr lang="en-IE" dirty="0" err="1"/>
              <a:t>Model.find</a:t>
            </a:r>
            <a:r>
              <a:rPr lang="en-IE" dirty="0"/>
              <a:t>*()</a:t>
            </a:r>
          </a:p>
          <a:p>
            <a:pPr lvl="1"/>
            <a:r>
              <a:rPr lang="en-IE" dirty="0" err="1"/>
              <a:t>Model.findOne</a:t>
            </a:r>
            <a:r>
              <a:rPr lang="en-IE" dirty="0"/>
              <a:t>() returns a single document, the first match</a:t>
            </a:r>
          </a:p>
          <a:p>
            <a:pPr lvl="1"/>
            <a:r>
              <a:rPr lang="en-IE" dirty="0" err="1"/>
              <a:t>Model.find</a:t>
            </a:r>
            <a:r>
              <a:rPr lang="en-IE" dirty="0"/>
              <a:t>() returns all</a:t>
            </a:r>
          </a:p>
          <a:p>
            <a:pPr lvl="1"/>
            <a:r>
              <a:rPr lang="en-IE" dirty="0" err="1"/>
              <a:t>Model.findById</a:t>
            </a:r>
            <a:r>
              <a:rPr lang="en-IE" dirty="0"/>
              <a:t>() queries on the _id field.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9FFAE-F748-4157-97CB-4E5B32E60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706" y="4535427"/>
            <a:ext cx="6810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9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/>
              <a:t>Can build complex queries and execute them later</a:t>
            </a:r>
          </a:p>
          <a:p>
            <a:pPr marL="0" indent="0">
              <a:buNone/>
            </a:pPr>
            <a:endParaRPr lang="en-IE"/>
          </a:p>
          <a:p>
            <a:endParaRPr lang="en-IE"/>
          </a:p>
          <a:p>
            <a:r>
              <a:rPr lang="en-IE"/>
              <a:t>The above finds all contacts where age &gt;17 and &lt;66 and living in either Waterford, Kilkenny or Wexford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28" y="2133600"/>
            <a:ext cx="809478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E"/>
              <a:t>Mongoose Sub-Docs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r>
              <a:rPr lang="en-IE" dirty="0"/>
              <a:t>Ex: Movies – Adding a review to a favourite movie.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226BF-2755-43B8-803A-62861BA2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06" y="3294972"/>
            <a:ext cx="7042357" cy="20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E" sz="2800" b="1">
                <a:solidFill>
                  <a:schemeClr val="bg1"/>
                </a:solidFill>
              </a:rPr>
              <a:t>Mongoose Overview</a:t>
            </a:r>
            <a:endParaRPr lang="en-IE" sz="2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Mongoose is a object-document model module in Node.js for MongoDB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Wraps the functionality of the native MongoDB driver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Exposes models to control the records in a doc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Supports validation on save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Extends the native queries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7EFF6-4371-4150-941A-C6BA0BCC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01440"/>
            <a:ext cx="6250769" cy="40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3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42B4-DE83-414C-94D1-A4CA7B11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Mongoose first?</a:t>
            </a:r>
          </a:p>
        </p:txBody>
      </p:sp>
      <p:cxnSp>
        <p:nvCxnSpPr>
          <p:cNvPr id="27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9ECB-3C57-42CA-A1A2-43283D9C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GB" sz="2800" dirty="0"/>
              <a:t>Shortcut to understanding the basics </a:t>
            </a:r>
          </a:p>
          <a:p>
            <a:r>
              <a:rPr lang="en-GB" sz="2800" dirty="0"/>
              <a:t>Similar to Object Relational Mapping libraries like JPA/Hibernate </a:t>
            </a:r>
          </a:p>
          <a:p>
            <a:r>
              <a:rPr lang="en-GB" sz="2800" dirty="0"/>
              <a:t>Easier concept if coming from relational DB background.</a:t>
            </a:r>
            <a:endParaRPr lang="en-IE" sz="2800" dirty="0"/>
          </a:p>
        </p:txBody>
      </p:sp>
      <p:pic>
        <p:nvPicPr>
          <p:cNvPr id="5" name="Picture 4" descr="An animal looking at the camera&#10;&#10;Description automatically generated">
            <a:extLst>
              <a:ext uri="{FF2B5EF4-FFF2-40B4-BE49-F238E27FC236}">
                <a16:creationId xmlns:a16="http://schemas.microsoft.com/office/drawing/2014/main" id="{11F1D8EC-19ED-41E3-A870-E31CD34B3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30" t="3839" r="18328"/>
          <a:stretch/>
        </p:blipFill>
        <p:spPr>
          <a:xfrm>
            <a:off x="5878850" y="0"/>
            <a:ext cx="6313150" cy="6594751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38856-45E4-4B7F-AE21-B15B554B52B7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ego-wise.blogspot.com/2011/11/mongoos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13C7EC8C-D481-43E2-9CF9-81B2BB03225C}"/>
              </a:ext>
            </a:extLst>
          </p:cNvPr>
          <p:cNvSpPr/>
          <p:nvPr/>
        </p:nvSpPr>
        <p:spPr>
          <a:xfrm>
            <a:off x="8939820" y="-44335"/>
            <a:ext cx="1972887" cy="1141615"/>
          </a:xfrm>
          <a:prstGeom prst="cloudCallout">
            <a:avLst>
              <a:gd name="adj1" fmla="val -42181"/>
              <a:gd name="adj2" fmla="val 91626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>
                <a:solidFill>
                  <a:schemeClr val="tx1"/>
                </a:solidFill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41949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IE" b="1"/>
              <a:t>Installing &amp; Using Mongoose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Run the following from the CMD/Terminal </a:t>
            </a:r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2"/>
            </a:pPr>
            <a:r>
              <a:rPr lang="en-IE" dirty="0"/>
              <a:t>Import the module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3"/>
            </a:pPr>
            <a:r>
              <a:rPr lang="en-IE" dirty="0"/>
              <a:t>Connect to the database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BC70A-393F-4DB1-9E9B-DD611653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18" y="2213119"/>
            <a:ext cx="520065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5A011-625D-4222-A211-C9021E45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18" y="3563576"/>
            <a:ext cx="5206299" cy="567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A656C-E9BE-49FB-917A-AA1B5FAC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318" y="5257799"/>
            <a:ext cx="5277918" cy="38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and Models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981200"/>
          </a:xfrm>
        </p:spPr>
        <p:txBody>
          <a:bodyPr>
            <a:normAutofit fontScale="92500" lnSpcReduction="20000"/>
          </a:bodyPr>
          <a:lstStyle/>
          <a:p>
            <a:r>
              <a:rPr lang="en-IE"/>
              <a:t>Mongoose supports models </a:t>
            </a:r>
          </a:p>
          <a:p>
            <a:pPr lvl="1"/>
            <a:r>
              <a:rPr lang="en-IE"/>
              <a:t>i.e. fixed types of documents </a:t>
            </a:r>
          </a:p>
          <a:p>
            <a:pPr lvl="1"/>
            <a:r>
              <a:rPr lang="en-IE"/>
              <a:t>Needs a mongoose.Schema </a:t>
            </a:r>
          </a:p>
          <a:p>
            <a:pPr lvl="1"/>
            <a:r>
              <a:rPr lang="en-IE"/>
              <a:t>Each of the properties must have a type</a:t>
            </a:r>
          </a:p>
          <a:p>
            <a:pPr lvl="2"/>
            <a:r>
              <a:rPr lang="en-IE"/>
              <a:t>Number, String, Boolean, array, object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59B08-1310-473B-AB33-7AD1C878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751" y="3749180"/>
            <a:ext cx="66960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494" y="1617427"/>
            <a:ext cx="6962980" cy="4739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/>
              <a:t>Mongoose Schemas – Arrays &amp; sub-documents</a:t>
            </a:r>
            <a:endParaRPr lang="en-IE" dirty="0"/>
          </a:p>
        </p:txBody>
      </p:sp>
      <p:sp>
        <p:nvSpPr>
          <p:cNvPr id="5" name="Callout: Line 4"/>
          <p:cNvSpPr/>
          <p:nvPr/>
        </p:nvSpPr>
        <p:spPr>
          <a:xfrm>
            <a:off x="7787392" y="1198327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Comments property is an Array of </a:t>
            </a:r>
            <a:r>
              <a:rPr lang="en-IE" dirty="0" err="1"/>
              <a:t>CommentSchemas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31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90FEF-AA18-4CE4-9224-75A0C231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28" y="1268970"/>
            <a:ext cx="5599097" cy="4301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- Arrays</a:t>
            </a:r>
            <a:endParaRPr lang="en-IE"/>
          </a:p>
        </p:txBody>
      </p:sp>
      <p:sp>
        <p:nvSpPr>
          <p:cNvPr id="5" name="Callout: Line 4"/>
          <p:cNvSpPr/>
          <p:nvPr/>
        </p:nvSpPr>
        <p:spPr>
          <a:xfrm>
            <a:off x="7787392" y="1198327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Review property is an Array of </a:t>
            </a:r>
            <a:r>
              <a:rPr lang="en-IE" dirty="0" err="1"/>
              <a:t>MovieReviewSchema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758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</a:rPr>
              <a:t>Mongoose Schema – Built-in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srgbClr val="D19741"/>
                </a:solidFill>
              </a:rPr>
              <a:t>constraints on properties 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4E9F94C-4ED9-45AA-A1C6-7CCD5465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70625"/>
            <a:ext cx="5455917" cy="371002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647D9D0-59C8-41D0-9BF1-CFC50F24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00354"/>
            <a:ext cx="5455917" cy="22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5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Developers can define custom validation on their properties (e.g. validate email field is correct format)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25251D-E3B3-4DCF-8403-FAB5240F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24" y="3089635"/>
            <a:ext cx="7908205" cy="1529499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A3E4EC81-E161-401C-8C03-6BF91EFC85BF}"/>
              </a:ext>
            </a:extLst>
          </p:cNvPr>
          <p:cNvSpPr/>
          <p:nvPr/>
        </p:nvSpPr>
        <p:spPr>
          <a:xfrm>
            <a:off x="9122537" y="2344882"/>
            <a:ext cx="2951017" cy="2168236"/>
          </a:xfrm>
          <a:prstGeom prst="borderCallout1">
            <a:avLst>
              <a:gd name="adj1" fmla="val 18750"/>
              <a:gd name="adj2" fmla="val -8333"/>
              <a:gd name="adj3" fmla="val 53540"/>
              <a:gd name="adj4" fmla="val -4693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Regular Expression (regex) to test for a valid email. If you’ve not come across them before check out </a:t>
            </a:r>
            <a:br>
              <a:rPr lang="en-IE" dirty="0"/>
            </a:br>
            <a:r>
              <a:rPr lang="en-IE" dirty="0"/>
              <a:t>https://www.w3schools.com/jsref/jsref_obj_regexp.asp</a:t>
            </a:r>
          </a:p>
        </p:txBody>
      </p:sp>
    </p:spTree>
    <p:extLst>
      <p:ext uri="{BB962C8B-B14F-4D97-AF65-F5344CB8AC3E}">
        <p14:creationId xmlns:p14="http://schemas.microsoft.com/office/powerpoint/2010/main" val="115979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479</Words>
  <Application>Microsoft Office PowerPoint</Application>
  <PresentationFormat>Widescreen</PresentationFormat>
  <Paragraphs>70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Mongoose</vt:lpstr>
      <vt:lpstr>Mongoose Overview</vt:lpstr>
      <vt:lpstr>Mongoose first?</vt:lpstr>
      <vt:lpstr>Installing &amp; Using Mongoose</vt:lpstr>
      <vt:lpstr>Mongoose Schemas and Models</vt:lpstr>
      <vt:lpstr>Mongoose Schemas – Arrays &amp; sub-documents</vt:lpstr>
      <vt:lpstr>Mongoose Schemas - Arrays</vt:lpstr>
      <vt:lpstr>Mongoose Schema – Built-in Validation</vt:lpstr>
      <vt:lpstr>Mongoose Custom Validation</vt:lpstr>
      <vt:lpstr>Mongoose Custom Validation</vt:lpstr>
      <vt:lpstr>Data Manipulation Mongoose</vt:lpstr>
      <vt:lpstr>Create with Mongoose</vt:lpstr>
      <vt:lpstr>Update with Mongoose</vt:lpstr>
      <vt:lpstr>Mongoose Queries </vt:lpstr>
      <vt:lpstr>Mongoose Queries</vt:lpstr>
      <vt:lpstr>Mongoose Queries</vt:lpstr>
      <vt:lpstr>Mongoose Sub-Docs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MongoDB, Mongoose and Cloud Storage</dc:title>
  <dc:creator>Frank X Walsh</dc:creator>
  <cp:lastModifiedBy>Frank X Walsh</cp:lastModifiedBy>
  <cp:revision>9</cp:revision>
  <dcterms:created xsi:type="dcterms:W3CDTF">2020-03-23T23:49:18Z</dcterms:created>
  <dcterms:modified xsi:type="dcterms:W3CDTF">2020-03-24T12:58:37Z</dcterms:modified>
</cp:coreProperties>
</file>