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298" r:id="rId22"/>
    <p:sldId id="326" r:id="rId23"/>
    <p:sldId id="296" r:id="rId24"/>
    <p:sldId id="297" r:id="rId25"/>
    <p:sldId id="327" r:id="rId26"/>
    <p:sldId id="299" r:id="rId27"/>
    <p:sldId id="328" r:id="rId28"/>
    <p:sldId id="329" r:id="rId29"/>
    <p:sldId id="302" r:id="rId30"/>
    <p:sldId id="330" r:id="rId31"/>
    <p:sldId id="304" r:id="rId32"/>
    <p:sldId id="331" r:id="rId33"/>
    <p:sldId id="315" r:id="rId34"/>
    <p:sldId id="318" r:id="rId35"/>
    <p:sldId id="325" r:id="rId36"/>
    <p:sldId id="317" r:id="rId37"/>
    <p:sldId id="319" r:id="rId38"/>
    <p:sldId id="320" r:id="rId39"/>
    <p:sldId id="321" r:id="rId40"/>
    <p:sldId id="323" r:id="rId41"/>
    <p:sldId id="324" r:id="rId42"/>
    <p:sldId id="322" r:id="rId43"/>
    <p:sldId id="30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0741" autoAdjust="0"/>
  </p:normalViewPr>
  <p:slideViewPr>
    <p:cSldViewPr snapToGrid="0">
      <p:cViewPr varScale="1">
        <p:scale>
          <a:sx n="99" d="100"/>
          <a:sy n="99" d="100"/>
        </p:scale>
        <p:origin x="90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6826 1474 4232 0 0,'0'0'191'0'0,"0"0"74"0"0,0 0 207 0 0,0 0 82 0 0,-33 0 2746 0 0,30 1-3159 0 0,0-1 0 0 0,-1 1 0 0 0,1 0-1 0 0,0 0 1 0 0,0 0 0 0 0,0 0 0 0 0,0 1 0 0 0,0-1-1 0 0,0 1 1 0 0,0 0-141 0 0,-1 0 100 0 0,1 0 0 0 0,0 0 0 0 0,0-1 0 0 0,-1 1 0 0 0,1-1 0 0 0,-1 0 0 0 0,1 0 0 0 0,-1 0 0 0 0,1 0 0 0 0,-4-1-100 0 0,-4 1 327 0 0,0 0 1 0 0,0 1-1 0 0,1 0 0 0 0,-11 3-327 0 0,11-2 167 0 0,-1-1 1 0 0,1 0-1 0 0,-1 0 1 0 0,-9-1-168 0 0,-11 0 327 0 0,18 0-294 0 0,0-1 0 0 0,0 0 1 0 0,0-1-1 0 0,0-1 0 0 0,-4-1-33 0 0,-90-20 673 0 0,-92-23 432 0 0,93 21-248 0 0,-20 1-857 0 0,30 6 377 0 0,-59-19-377 0 0,-14-8 107 0 0,66 19-57 0 0,-19-10-50 0 0,-48-21 4 0 0,-116-42 174 0 0,-64-21 14 0 0,77 4 76 0 0,4 1-284 0 0,165 72-85 0 0,48 18 103 0 0,-1 3-1 0 0,-36-8-1 0 0,-228-74 0 0 0,231 77 306 0 0,48 14 241 0 0,0 1 0 0 0,-11 0-547 0 0,-445-61-776 0 0,346 53 1657 0 0,-153-13-450 0 0,205 23-2051 0 0,-43-13 1620 0 0,-76-8-316 0 0,161 26 1537 0 0,18 0-1457 0 0,0 2 0 0 0,-1 1 0 0 0,1 2 0 0 0,0 2-1 0 0,-31 6 237 0 0,48-4-46 0 0,1-2-1 0 0,-1-1 0 0 0,-19-1 47 0 0,22-1 3 0 0,0 2-1 0 0,0 0 1 0 0,0 1-1 0 0,0 1 0 0 0,-6 2-2 0 0,-35 1 165 0 0,52-6-131 0 0,1 0 0 0 0,0 0 0 0 0,-1 1 0 0 0,1 0 1 0 0,0 1-1 0 0,0 0 0 0 0,-1 0 0 0 0,2 1 0 0 0,-2 0-34 0 0,2 0 0 0 0,-1-1 0 0 0,0 0 0 0 0,1 0 0 0 0,-1-1 0 0 0,0 1 0 0 0,0-2 0 0 0,0 1 0 0 0,-49 8 0 0 0,51-7-34 0 0,1-1-1 0 0,-1 0 0 0 0,0 0 0 0 0,0-1 0 0 0,0 1 0 0 0,0-1 0 0 0,0-1 0 0 0,0 1 0 0 0,0-1 0 0 0,0 0 0 0 0,-4-1 35 0 0,6 2-106 0 0,-5 2 84 0 0,-1-1 22 0 0,-14-3 0 0 0,-9 5 0 0 0,20 1 14 0 0,-1-2 728 0 0,-17-3 456 0 0,-50 4-3120 0 0,23 6 1922 0 0,55-10 0 0 0,0 1 0 0 0,0-1 0 0 0,0 1 0 0 0,0 0 0 0 0,0 0 0 0 0,-1 0 0 0 0,1 0 0 0 0,0 1 0 0 0,0-1 0 0 0,-1 1 0 0 0,-12-1 0 0 0,-25 8 422 0 0,41-7-474 0 0,-18-4-318 0 0,3 6 592 0 0,0-1 0 0 0,1 0 0 0 0,-1-1 0 0 0,0 0 0 0 0,0-1 0 0 0,-4-2-222 0 0,-7 2-414 0 0,3-3 793 0 0,19 2-505 0 0,1 0-1 0 0,-1 0 1 0 0,0 1-1 0 0,0 0 1 0 0,0-1-1 0 0,0 2 1 0 0,0-1-1 0 0,0 0 1 0 0,0 1-1 0 0,-1 0 127 0 0,3 1 0 0 0,-3-2 0 0 0,-19 0 0 0 0,5-5-5 0 0,-2-5 74 0 0,3 9 537 0 0,10 1-1312 0 0,16-13 742 0 0,12-6-7 0 0,0 0-1 0 0,1 1 1 0 0,9-5-29 0 0,5-4-6 0 0,42-22 6 0 0,-26 14 245 0 0,-41 30-12 0 0,-1 0 0 0 0,0-1-1 0 0,-1 0 1 0 0,1-1 0 0 0,-1 0 0 0 0,0 0 0 0 0,-1-1-233 0 0,0 2-111 0 0,0-1 1 0 0,1 2-1 0 0,0-1 0 0 0,0 1 0 0 0,0 0 0 0 0,1 0 1 0 0,-1 1-1 0 0,1 1 0 0 0,0-1 0 0 0,0 1 0 0 0,3 0 111 0 0,-11 3-16 0 0,0 0-1 0 0,0 0 1 0 0,0 0-1 0 0,0 0 1 0 0,0 0-1 0 0,0 0 1 0 0,-1 0-1 0 0,1-1 0 0 0,0 1 1 0 0,0 0-1 0 0,0 0 1 0 0,0-1-1 0 0,-1 1 1 0 0,1-1-1 0 0,0 1 0 0 0,0-1 1 0 0,-1 1-1 0 0,1-1 1 0 0,0 1-1 0 0,-1-1 1 0 0,1 1-1 0 0,0-1 1 0 0,-1 0-1 0 0,1 0 0 0 0,-1 0 17 0 0,1-1-4 0 0,1 1 84 0 0,0 0-47 0 0,-1 1 0 0 0,0 0 0 0 0,0 0 0 0 0,0 0 0 0 0,0 0 0 0 0,0 0 0 0 0,0 0 0 0 0,1 0 0 0 0,-1 0 0 0 0,0 1 0 0 0,0-1 0 0 0,0 0-1 0 0,0 1 1 0 0,0-1 0 0 0,1 1-33 0 0,-6 6-111 0 0,-1 0-1 0 0,0 0 0 0 0,0-1 0 0 0,-1 1 0 0 0,0-1 1 0 0,0 0-1 0 0,0-1 0 0 0,-4 3 112 0 0,-12 12-256 0 0,-65 66-102 0 0,-14 6 358 0 0,49-40-64 0 0,-55 30 64 0 0,2-8-53 0 0,105-74 53 0 0,-2 1-3 0 0,0 1 0 0 0,-1-1 0 0 0,1 1 0 0 0,0 0 0 0 0,0-1 0 0 0,0 1 0 0 0,1 0 1 0 0,-1 1-1 0 0,0-1 0 0 0,1 0 0 0 0,0 0 0 0 0,-1 1 0 0 0,1-1 0 0 0,0 0 0 0 0,0 1 0 0 0,0-1 1 0 0,0 1-1 0 0,1 0 0 0 0,-1-1 0 0 0,1 1 0 0 0,-1 0 0 0 0,1 0 3 0 0,0 1-3 0 0,0-1 0 0 0,0 1 0 0 0,1 0 0 0 0,-1-1 0 0 0,1 1 0 0 0,0-1 0 0 0,-1 1 0 0 0,2-1 0 0 0,-1 0 0 0 0,0 1 0 0 0,1-1 0 0 0,-1 0 0 0 0,1 0 0 0 0,0 0 0 0 0,0 0 0 0 0,0 0 0 0 0,1-1 0 0 0,-1 1 0 0 0,1 0 0 0 0,-1-1 0 0 0,1 0 0 0 0,0 0 0 0 0,0 0 0 0 0,0 0 0 0 0,0 0 0 0 0,2 0 3 0 0,6 6 5 0 0,1-2-1 0 0,0 0 1 0 0,0 0 0 0 0,1-1 0 0 0,-1 0 0 0 0,8 0-5 0 0,23 2 208 0 0,0-1 0 0 0,0-3 1 0 0,0-2-1 0 0,27-2-208 0 0,-2 0 209 0 0,20 4-209 0 0,120 15-53 0 0,-187-14-6177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270 270 3624 0 0,'-37'-15'165'0'0,"35"14"-153"0"0,1 1 0 0 0,-1-1 1 0 0,1 0-1 0 0,-1 0 0 0 0,1 0 0 0 0,-1 0 0 0 0,1 0 0 0 0,-1 0 0 0 0,1 0 1 0 0,0-1-1 0 0,0 1 0 0 0,0 0 0 0 0,0-1 0 0 0,0 1 0 0 0,0-1 0 0 0,-1 0-12 0 0,2 0 3 0 0,-1 1 0 0 0,0 0-1 0 0,1 0 1 0 0,-1-1-1 0 0,0 1 1 0 0,0 0-1 0 0,0 0 1 0 0,0 0-1 0 0,0 0 1 0 0,0 0-1 0 0,0 0 1 0 0,0 1-1 0 0,-1-1 1 0 0,1 0-1 0 0,0 1 1 0 0,0-1 0 0 0,-2 0-3 0 0,-53-22 1523 0 0,56 23-1515 0 0,0 0-1 0 0,-1 0 0 0 0,1 1 0 0 0,0-1 0 0 0,0 0 1 0 0,0 0-1 0 0,-1 0 0 0 0,1 0 0 0 0,0 0 0 0 0,0 0 0 0 0,-1 0 1 0 0,1 0-1 0 0,0 0 0 0 0,0 0 0 0 0,0 0 0 0 0,-1 0 0 0 0,1 0 1 0 0,0 0-1 0 0,0 0 0 0 0,0 0 0 0 0,-1-1 0 0 0,1 1 0 0 0,0 0 1 0 0,0 0-1 0 0,0 0 0 0 0,-1 0 0 0 0,1 0 0 0 0,0 0 1 0 0,0-1-1 0 0,0 1 0 0 0,0 0 0 0 0,-1 0 0 0 0,1 0 0 0 0,0 0 1 0 0,0-1-1 0 0,0 1 0 0 0,0 0 0 0 0,0 0 0 0 0,0 0 0 0 0,0-1 1 0 0,0 1-1 0 0,-1 0 0 0 0,1 0 0 0 0,0 0 0 0 0,0-1 0 0 0,0 1 1 0 0,0 0-1 0 0,0 0 0 0 0,0-1 0 0 0,0 1 0 0 0,0 0 1 0 0,0 0-1 0 0,1-1-7 0 0,-1 1 9 0 0,0 0 0 0 0,0 0 1 0 0,0 0-1 0 0,0 0 0 0 0,0-1 1 0 0,0 1-1 0 0,0 0 0 0 0,0 0 0 0 0,0 0 1 0 0,0-1-1 0 0,0 1 0 0 0,0 0 1 0 0,0 0-1 0 0,0 0 0 0 0,0 0 1 0 0,-1-1-1 0 0,1 1 0 0 0,0 0 0 0 0,0 0 1 0 0,0 0-1 0 0,0 0 0 0 0,0-1 1 0 0,0 1-1 0 0,0 0 0 0 0,0 0 1 0 0,-1 0-1 0 0,1 0 0 0 0,0 0 1 0 0,0 0-1 0 0,0-1 0 0 0,0 1 0 0 0,0 0 1 0 0,-1 0-1 0 0,1 0 0 0 0,0 0 1 0 0,0 0-1 0 0,0 0 0 0 0,0 0 1 0 0,-1 0-1 0 0,1 0 0 0 0,0 0 0 0 0,0 0 1 0 0,0 0-1 0 0,-1 0 0 0 0,1 0 1 0 0,0 0-1 0 0,0 0 0 0 0,0 0 1 0 0,0 0-1 0 0,-1 0 0 0 0,1 0 1 0 0,0 0-1 0 0,0 0 0 0 0,0 0-9 0 0,-6 0 141 0 0,5 0-98 0 0,0 0-1 0 0,0 0 1 0 0,0 0-1 0 0,0 0 1 0 0,0 0-1 0 0,0 0 0 0 0,0 0 1 0 0,0 0-1 0 0,0 0 1 0 0,0-1-1 0 0,0 1 1 0 0,0 0-1 0 0,0-1 1 0 0,0 1-1 0 0,0-1 0 0 0,0 1 1 0 0,0-1-1 0 0,0 1 1 0 0,0-1-1 0 0,1 0 1 0 0,-1 1-1 0 0,0-1 0 0 0,0 0 1 0 0,1 0-1 0 0,-1 1 1 0 0,0-1-1 0 0,1 0 1 0 0,-1 0-1 0 0,1 0 1 0 0,-1 0-1 0 0,1 0 0 0 0,0 0 1 0 0,-1 0-1 0 0,1 0 1 0 0,0 0-43 0 0,0 0 437 0 0,-14-9 725 0 0,-11-2 897 0 0,-13-1-276 0 0,28 7-1721 0 0,13 0-33 0 0,14-3 29 0 0,7 8-23 0 0,-1-1 0 0 0,0-2 0 0 0,0 0 0 0 0,-1-2 0 0 0,2 0-35 0 0,66-15 219 0 0,294-18 145 0 0,-283 30-275 0 0,41 4-89 0 0,-60 3 28 0 0,223-6 47 0 0,301 32-75 0 0,-364-2-6 0 0,346 40 140 0 0,-324-19-222 0 0,185 58 88 0 0,-446-100 0 0 0,97 26 0 0 0,-1 3 0 0 0,70 35 0 0 0,-56-12-45 0 0,21 18 45 0 0,-84-42-7 0 0,-2 3 1 0 0,-1 2 0 0 0,33 30 6 0 0,182 172 0 0 0,-232-203 0 0 0,-1 1 1 0 0,12 18-1 0 0,-14-16 9 0 0,-1 3 64 0 0,-2 0 0 0 0,-2 1-1 0 0,-1 2 1 0 0,8 26-73 0 0,-11-17 39 0 0,-2 2 1 0 0,-2 0-1 0 0,-1 12-39 0 0,-11-59-14 0 0,7 48 63 0 0,-1 1-1 0 0,-3 0 1 0 0,-3 0 0 0 0,-2 0-1 0 0,-2 0 1 0 0,-3 0 0 0 0,-2 0-1 0 0,-14 52-48 0 0,15-76 50 0 0,-2 0 0 0 0,-2-1 0 0 0,0 0-1 0 0,-2 0 1 0 0,-2-2 0 0 0,-13 24-50 0 0,-32 38 183 0 0,-4-4-1 0 0,-3-2 1 0 0,-4-3 0 0 0,-24 18-183 0 0,33-31 55 0 0,46-49-39 0 0,0-1 0 0 0,-2 0 0 0 0,0-2 0 0 0,-1 0 1 0 0,-10 7-17 0 0,-76 65 83 0 0,-56 21-17 0 0,-48 37-72 0 0,-145 142 70 0 0,187-153-10 0 0,138-111-48 0 0,-1-2 0 0 0,-12 6-6 0 0,16-12-1 0 0,0 1 1 0 0,2 2 0 0 0,0 0-1 0 0,0 3 1 0 0,-68 68 0 0 0,-20 9 0 0 0,17-16 0 0 0,-25 38 0 0 0,4 4 0 0 0,-48 76 0 0 0,114-139 0 0 0,-31 28 0 0 0,48-55 0 0 0,1 1 0 0 0,2 1 0 0 0,-11 19 0 0 0,1 8 0 0 0,-24 38 0 0 0,-1 15 0 0 0,-1-9 0 0 0,44-77 0 0 0,2 1 0 0 0,-14 31 0 0 0,22-32 0 0 0,-5 10 0 0 0,-57 102 0 0 0,28-44 0 0 0,34-66 0 0 0,-2 6 0 0 0,7-29-2 0 0,-21 31 28 0 0,2 2 0 0 0,2 0-1 0 0,-4 13-25 0 0,3-18 54 0 0,20-34-46 0 0,1 1-1 0 0,-1-1 0 0 0,1 1 1 0 0,0 0-1 0 0,1-1 1 0 0,-1 1-1 0 0,1 0 0 0 0,-1 4-7 0 0,-12 25 13 0 0,13-31-13 0 0,1-1 0 0 0,-1 1 0 0 0,1-1 0 0 0,0 1 0 0 0,-1-1 0 0 0,1 1 0 0 0,0 0 0 0 0,1 0 0 0 0,-1 0 0 0 0,1-1 0 0 0,-1 1 0 0 0,1 0 0 0 0,0 0 0 0 0,0 0 0 0 0,0 0 0 0 0,0 0 0 0 0,0 0 0 0 0,1-1-1 0 0,0 2 1 0 0,-1-2 1 0 0,0 0-1 0 0,1 1 1 0 0,-1-1-1 0 0,0 0 0 0 0,0 0 1 0 0,0 0-1 0 0,0 0 1 0 0,-1 0-1 0 0,1 1 0 0 0,0-1 1 0 0,-1 0-1 0 0,0 0 1 0 0,1 0-1 0 0,-1 0 0 0 0,0 0 1 0 0,0 0-1 0 0,0-1 1 0 0,-1 1-1 0 0,1 0 2 0 0,0 0 0 0 0,1-1 1 0 0,-1 1-1 0 0,0-1 1 0 0,0 1-1 0 0,1 0 0 0 0,-1 0 1 0 0,1-1-1 0 0,-1 1 0 0 0,1 0 1 0 0,0 0-1 0 0,0 0 0 0 0,-1-1 1 0 0,1 1-1 0 0,1 0 1 0 0,-1 0-1 0 0,0 0 0 0 0,0-1 1 0 0,1 1-1 0 0,-1 0 0 0 0,1 0 1 0 0,-1-1-1 0 0,1 1 1 0 0,0 0-4 0 0,0-1 1 0 0,-1 0 0 0 0,0 0 0 0 0,1 1 0 0 0,-1-1 0 0 0,0 0 0 0 0,0 0 0 0 0,1 0 0 0 0,-1 0 0 0 0,0 0 0 0 0,0 1 0 0 0,0-1 0 0 0,-1 0 0 0 0,1 0 0 0 0,0 0 0 0 0,0 0 0 0 0,0 0 0 0 0,-1 1 0 0 0,1-1 0 0 0,-1 0 0 0 0,1 0 0 0 0,-1 0 0 0 0,1 0 0 0 0,-1 0 0 0 0,0 0 0 0 0,0 0 0 0 0,1 0 0 0 0,-1 0 0 0 0,0 0 0 0 0,1 0 0 0 0,-1 0 0 0 0,1 1 0 0 0,-1-1 0 0 0,1 0 0 0 0,0 0 0 0 0,0 0 0 0 0,-1 0 0 0 0,1 1 0 0 0,0-1 0 0 0,0 0 0 0 0,0 0 0 0 0,0 0 0 0 0,0 1 0 0 0,1-1 0 0 0,-1 0 0 0 0,0 0 0 0 0,0 0 0 0 0,1 0 0 0 0,-1 1 0 0 0,0 1 0 0 0,0 0 0 0 0,-1 0 0 0 0,0 0-1 0 0,1 0 1 0 0,-1-1 0 0 0,0 1 0 0 0,-1 0-1 0 0,1 0 1 0 0,0-1 0 0 0,-1 1 0 0 0,1-1-1 0 0,-1 1 1 0 0,-9 19 57 0 0,10-19-46 0 0,0 0 1 0 0,0-1 0 0 0,-1 1-1 0 0,1 0 1 0 0,-1-1 0 0 0,1 1-1 0 0,-1-1 1 0 0,0 0-1 0 0,0 0 1 0 0,-1 2-12 0 0,-15 20 1350 0 0,1-7-777 0 0,16-16-572 0 0,0-1 1 0 0,1 1-1 0 0,-1-1 0 0 0,0 1 0 0 0,0 0 0 0 0,0-1 0 0 0,0 1 1 0 0,0 0-1 0 0,1 0 0 0 0,-1 0 0 0 0,0 0 0 0 0,1-1 0 0 0,-1 1 1 0 0,0 0-1 0 0,1 0 0 0 0,0 0 0 0 0,-1 0 0 0 0,1 0 1 0 0,-1 0-1 0 0,1 1 0 0 0,0-1 0 0 0,0 0 0 0 0,0 0 0 0 0,-1 0 1 0 0,1 0-1 0 0,0 0 0 0 0,0 0 0 0 0,1 0 0 0 0,-1 0 0 0 0,0 1-1 0 0,0-1 0 0 0,0 0 0 0 0,1 0 0 0 0,-1 0-1 0 0,0 0 1 0 0,0 0 0 0 0,0 1 0 0 0,-1-1-1 0 0,1 0 1 0 0,0 0 0 0 0,0 0-1 0 0,-1 0 1 0 0,1 0 0 0 0,0 0 0 0 0,-1 0-1 0 0,1 0 1 0 0,-1 0 0 0 0,1 0 0 0 0,-1 0-1 0 0,1-1 1 0 0,-1 1 0 0 0,0 0-1 0 0,0 0 1 0 0,1 0 0 0 0,-1-1 0 0 0,-1 1 0 0 0,1 1 8 0 0,-1-1 0 0 0,1 1 0 0 0,0-1 0 0 0,-1 1 0 0 0,1 0 0 0 0,0-1 0 0 0,0 1 0 0 0,0 0 0 0 0,0 0 0 0 0,0 0 0 0 0,1 0 1 0 0,-1 0-1 0 0,1 0 0 0 0,-1 0 0 0 0,1 0 0 0 0,-1 0 0 0 0,1 0 0 0 0,0 0 0 0 0,0 0-8 0 0,0-1-10 0 0,0-1 1 0 0,0 1-1 0 0,0 0 0 0 0,1-1 1 0 0,-1 1-1 0 0,0-1 0 0 0,0 1 1 0 0,0-1-1 0 0,1 1 0 0 0,-1-1 1 0 0,0 1-1 0 0,0-1 0 0 0,1 0 1 0 0,-1 1-1 0 0,0-1 0 0 0,1 1 1 0 0,-1-1-1 0 0,1 0 0 0 0,-1 1 1 0 0,0-1-1 0 0,1 0 0 0 0,-1 1 1 0 0,1-1-1 0 0,-1 0 0 0 0,1 0 1 0 0,-1 1-1 0 0,1-1 0 0 0,-1 0 1 0 0,1 0-1 0 0,-1 0 0 0 0,1 0 10 0 0,5 5-339 0 0,-12 6 38 0 0,5-9 284 0 0,0-1-1 0 0,-1 1 0 0 0,1 0 1 0 0,-1-1-1 0 0,1 1 1 0 0,-1-1-1 0 0,1 0 1 0 0,-1 0-1 0 0,0 1 1 0 0,0-1-1 0 0,0 0 1 0 0,1-1-1 0 0,-1 1 0 0 0,0 0 1 0 0,0 0-1 0 0,0-1 1 0 0,0 1-1 0 0,0-1 1 0 0,-2 0 17 0 0,12 0 26 0 0,-7 1-7 0 0,0-1 0 0 0,0 0-1 0 0,0-1 1 0 0,0 1 0 0 0,0 0-1 0 0,0 0 1 0 0,0 0 0 0 0,0-1-1 0 0,0 1 1 0 0,0 0 0 0 0,0-1-1 0 0,0 1 1 0 0,0-1 0 0 0,0 1-1 0 0,0-1 1 0 0,0 0 0 0 0,0 1-1 0 0,0-1 1 0 0,-1 0 0 0 0,1 1-1 0 0,0-1 1 0 0,-1 0 0 0 0,1 0-1 0 0,0 0 1 0 0,-1 0 0 0 0,1 0-1 0 0,-1 0 1 0 0,1 0 0 0 0,-1 0-1 0 0,0 0 1 0 0,1 0 0 0 0,-1 0-1 0 0,0 0 1 0 0,0 0 0 0 0,0 0-1 0 0,0 0 1 0 0,0 0-19 0 0,-4-49 398 0 0,0 18-99 0 0,5 27-254 0 0,0 0-1 0 0,-1 1 0 0 0,1-1 0 0 0,-1 0 0 0 0,0 0 0 0 0,-1 0 0 0 0,1 0 0 0 0,-1 1 0 0 0,0-1 1 0 0,0 0-1 0 0,-1 1 0 0 0,0-4-44 0 0,1 6 26 0 0,0 0 1 0 0,1-1-1 0 0,0 1 0 0 0,-1-1 1 0 0,1 1-1 0 0,0 0 1 0 0,0-1-1 0 0,0 1 1 0 0,1-1-1 0 0,-1 1 0 0 0,1-1 1 0 0,-1 1-1 0 0,1 0 1 0 0,0-1-1 0 0,0-1-26 0 0,5-23 189 0 0,-11-61 136 0 0,6 62-276 0 0,-1 1 0 0 0,-1-1 0 0 0,-3-7-49 0 0,2 5 13 0 0,2 23-13 0 0,0 0 0 0 0,0 0 0 0 0,1 0 0 0 0,-1 0 0 0 0,1 0 0 0 0,0 0 0 0 0,1 0 0 0 0,-1 1 0 0 0,1-1 0 0 0,1-1 0 0 0,-1 2 0 0 0,-1-1 0 0 0,1 1 0 0 0,-1 0 0 0 0,0-1 0 0 0,0 1 0 0 0,0-1 0 0 0,0 1 0 0 0,-1-1 0 0 0,0 0 0 0 0,0 1 0 0 0,0-2 0 0 0,0 4 0 0 0,-2-10-2 0 0,0 0 0 0 0,1-1-1 0 0,1 1 1 0 0,0 0 0 0 0,1 0 0 0 0,0-1-1 0 0,3-9 3 0 0,-3 12-30 0 0,0-1-1 0 0,0 0 1 0 0,-1 0 0 0 0,-1 0-1 0 0,-1-9 31 0 0,0 7-54 0 0,1 0 0 0 0,1 1-1 0 0,0-1 1 0 0,2-11 54 0 0,-1 15-53 0 0,-1-1-1 0 0,0 1 1 0 0,0-1-1 0 0,-1 1 1 0 0,-2-8 53 0 0,-1-25-204 0 0,4 40 187 0 0,1-1-1 0 0,-1 1 1 0 0,1 0-1 0 0,-1-1 0 0 0,1 1 1 0 0,0-1-1 0 0,0 1 1 0 0,0 0-1 0 0,0 0 0 0 0,0 0 1 0 0,0-1-1 0 0,2-1 18 0 0,9-22-325 0 0,-12 25 308 0 0,0 1-1 0 0,-1 0 0 0 0,1 0 1 0 0,0 0-1 0 0,0 0 1 0 0,0-1-1 0 0,-1 1 0 0 0,1 0 1 0 0,0 0-1 0 0,0 0 0 0 0,0 0 1 0 0,-1 0-1 0 0,1 0 0 0 0,0 0 1 0 0,0 0-1 0 0,-1 0 1 0 0,1-1-1 0 0,0 1 0 0 0,0 0 1 0 0,-1 0-1 0 0,1 0 0 0 0,0 0 1 0 0,0 0-1 0 0,-1 0 0 0 0,1 1 1 0 0,0-1-1 0 0,0 0 0 0 0,0 0 1 0 0,-1 0-1 0 0,1 0 1 0 0,0 0-1 0 0,0 0 0 0 0,-1 0 1 0 0,1 0-1 0 0,0 1 0 0 0,0-1 1 0 0,0 0-1 0 0,0 0 0 0 0,-1 0 18 0 0,6 20-105 0 0,-1 1 0 0 0,0-1-1 0 0,-2 1 1 0 0,-1 0 0 0 0,0-1-1 0 0,-2 18 106 0 0,4 20-148 0 0,-2-52 134 0 0,0 0 0 0 0,0 0 0 0 0,-1 1-1 0 0,1-1 1 0 0,-1 0 0 0 0,-1 0 0 0 0,1 0 0 0 0,-1 0 0 0 0,0 1 0 0 0,-1-1-1 0 0,0 3 15 0 0,0-3-5 0 0,1 0 0 0 0,0 0-1 0 0,0 1 1 0 0,0-1-1 0 0,1 1 1 0 0,0-1 0 0 0,1 0-1 0 0,-1 1 1 0 0,1-1-1 0 0,0 0 1 0 0,1 1-1 0 0,0-1 1 0 0,0 0 0 0 0,1 3 5 0 0,0-2 0 0 0,-1 1 0 0 0,0 0 1 0 0,0 1-1 0 0,-1-1 1 0 0,0 0-1 0 0,0 0 1 0 0,-1 1-1 0 0,0-1 0 0 0,0 3 0 0 0,-2-2 0 0 0,0 0 0 0 0,1 0 0 0 0,0 0 0 0 0,1 0 0 0 0,0 0 0 0 0,1 0 0 0 0,-1 0 0 0 0,2 0 0 0 0,-1 0 0 0 0,1 0 0 0 0,3 6 0 0 0,-2-7-9 0 0,-1 0-1 0 0,0 1 0 0 0,-1-1 0 0 0,1 1 0 0 0,-1 4 10 0 0,-1-6-26 0 0,1 0 0 0 0,0-1 0 0 0,0 1 1 0 0,0-1-1 0 0,1 0 0 0 0,0 1 0 0 0,1-1 0 0 0,1 5 26 0 0,15 43-17 0 0,-18-46 48 0 0,1-1 0 0 0,0-1 0 0 0,0 1 1 0 0,1 0-1 0 0,0 0 0 0 0,0-1 0 0 0,0 1 0 0 0,2 1-31 0 0,-4-7 2 0 0,1 1-1 0 0,0-1-1 0 0,-1 1 1 0 0,1 0-1 0 0,-1 0 1 0 0,0 0 0 0 0,1 0-1 0 0,-1 0 1 0 0,0 0-1 0 0,0 0 1 0 0,0 0 0 0 0,-1 0-1 0 0,1 0 1 0 0,0 1-1 0 0,-1-1 1 0 0,1 0 0 0 0,-1 0-1 0 0,0 1 1 0 0,0-1-1 0 0,0 0 1 0 0,0 1 0 0 0,0-1-1 0 0,0 0 1 0 0,-1 1-1 0 0,0 0 0 0 0,1-1 2 0 0,0 0-1 0 0,0-1 1 0 0,0 1-1 0 0,0 0 1 0 0,0 0-1 0 0,0-1 1 0 0,0 1-1 0 0,1 0 1 0 0,-1 0-1 0 0,1-1 1 0 0,-1 1-1 0 0,1 0 1 0 0,0-1-1 0 0,0 1 0 0 0,-1 0 1 0 0,1-1-1 0 0,0 1 1 0 0,0-1-1 0 0,1 0 1 0 0,-1 1-2 0 0,0-2 22 0 0,0 1 1 0 0,0-1-1 0 0,-1 1 1 0 0,1-1-1 0 0,0 0 1 0 0,0 0-1 0 0,0 1 1 0 0,0-1-1 0 0,0 0 1 0 0,0 0-1 0 0,0 0 0 0 0,0 0 1 0 0,0 0-1 0 0,0 0 1 0 0,0 0-1 0 0,0 0 1 0 0,0-1-1 0 0,0 1 1 0 0,0 0-1 0 0,0 0 1 0 0,0-1-1 0 0,0 1 1 0 0,0-1-1 0 0,-1 1 1 0 0,1-1-1 0 0,0 1 1 0 0,0-1-23 0 0,20-26 1058 0 0,-13 16-854 0 0,24-53 950 0 0,-1 0-521 0 0,-10 33-396 0 0,118-171 243 0 0,-108 162-579 0 0,2 1-1 0 0,2 1 0 0 0,32-25 100 0 0,-24 24-218 0 0,-11 10-404 0 0,0 1 0 0 0,2 2 0 0 0,1 0 1 0 0,1 3-1 0 0,1 1 0 0 0,16-5 622 0 0,24-8-1364 0 0,-10 0-10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77654/what-is-the-unambiguously-correct-pictogram-for-database-storag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mongoose.Schema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4" y="1617427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5251D-E3B3-4DCF-8403-FAB5240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4" y="3089635"/>
            <a:ext cx="7908205" cy="152949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username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40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DA922-4E0D-46EB-91F9-0BAB0471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417638"/>
            <a:ext cx="4739264" cy="3640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416EE-CEC8-4E9F-A953-622194DD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05" y="5139274"/>
            <a:ext cx="4524375" cy="98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C0ACE-D1D0-4E69-A75B-C26299F8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6" y="5058312"/>
            <a:ext cx="35814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CD983-17AC-4F5B-B4FF-B37FABE82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6" y="1417638"/>
            <a:ext cx="3110690" cy="1983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348A2-FC49-43EB-A47B-B4456625D6FA}"/>
              </a:ext>
            </a:extLst>
          </p:cNvPr>
          <p:cNvGrpSpPr/>
          <p:nvPr/>
        </p:nvGrpSpPr>
        <p:grpSpPr>
          <a:xfrm>
            <a:off x="5220705" y="2648682"/>
            <a:ext cx="5468400" cy="2451240"/>
            <a:chOff x="5220705" y="2648682"/>
            <a:chExt cx="5468400" cy="24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14:cNvPr>
                <p14:cNvContentPartPr/>
                <p14:nvPr/>
              </p14:nvContentPartPr>
              <p14:xfrm>
                <a:off x="5220705" y="2648682"/>
                <a:ext cx="2457720" cy="54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11705" y="2640042"/>
                  <a:ext cx="24753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14:cNvPr>
                <p14:cNvContentPartPr/>
                <p14:nvPr/>
              </p14:nvContentPartPr>
              <p14:xfrm>
                <a:off x="8941305" y="2743002"/>
                <a:ext cx="1747800" cy="235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2665" y="2734002"/>
                  <a:ext cx="1765440" cy="237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65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more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{$or: [{</a:t>
            </a:r>
            <a:r>
              <a:rPr lang="en-IE" dirty="0" err="1"/>
              <a:t>conditionOne</a:t>
            </a:r>
            <a:r>
              <a:rPr lang="en-IE" dirty="0"/>
              <a:t>: true}, {</a:t>
            </a:r>
            <a:r>
              <a:rPr lang="en-IE" dirty="0" err="1"/>
              <a:t>conditionTwo</a:t>
            </a:r>
            <a:r>
              <a:rPr lang="en-IE" dirty="0"/>
              <a:t>: true}] </a:t>
            </a:r>
          </a:p>
          <a:p>
            <a:pPr lvl="1"/>
            <a:r>
              <a:rPr lang="en-IE" dirty="0"/>
              <a:t>Do:    .where({</a:t>
            </a:r>
            <a:r>
              <a:rPr lang="en-IE" dirty="0" err="1"/>
              <a:t>conditionOne:true</a:t>
            </a:r>
            <a:r>
              <a:rPr lang="en-IE" dirty="0"/>
              <a:t>}).or({</a:t>
            </a:r>
            <a:r>
              <a:rPr lang="en-IE" dirty="0" err="1"/>
              <a:t>conditionTwo</a:t>
            </a:r>
            <a:r>
              <a:rPr lang="en-IE" dirty="0"/>
              <a:t>: true}) 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06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Posts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330F1-5A2C-41AF-BB1E-A3DDE677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94" y="3825228"/>
            <a:ext cx="9932306" cy="246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Movie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812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B5A0-9537-4930-8791-F4AE7F5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ADFE-72EE-4028-A92E-64D89D972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695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/>
              <a:t>Best practice for initial development is to host </a:t>
            </a:r>
            <a:r>
              <a:rPr lang="en-IE" sz="1700" err="1"/>
              <a:t>MongDB</a:t>
            </a:r>
            <a:r>
              <a:rPr lang="en-IE" sz="1700"/>
              <a:t> process on your development machine</a:t>
            </a:r>
          </a:p>
          <a:p>
            <a:pPr>
              <a:lnSpc>
                <a:spcPct val="90000"/>
              </a:lnSpc>
            </a:pPr>
            <a:r>
              <a:rPr lang="en-IE" sz="1700"/>
              <a:t>In production environments, Mongo will be hosted: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 on it’s own instance or 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provisioned as a service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98F785-5A80-4D11-B086-D7A138E6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37" r="843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E1B3C-510A-4662-8EF2-9AA99977CD9A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1779</Words>
  <Application>Microsoft Office PowerPoint</Application>
  <PresentationFormat>Widescreen</PresentationFormat>
  <Paragraphs>260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sub-documents</vt:lpstr>
      <vt:lpstr>Mongoose Schemas - Arrays</vt:lpstr>
      <vt:lpstr>Mongoose Schema – Built-in Validation</vt:lpstr>
      <vt:lpstr>Mongoose Custom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  <vt:lpstr>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  <vt:lpstr>MongoDB as a service</vt:lpstr>
      <vt:lpstr>MongoDB as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7</cp:revision>
  <dcterms:created xsi:type="dcterms:W3CDTF">2020-03-23T23:49:18Z</dcterms:created>
  <dcterms:modified xsi:type="dcterms:W3CDTF">2020-03-24T08:55:57Z</dcterms:modified>
</cp:coreProperties>
</file>