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3" r:id="rId3"/>
    <p:sldId id="274" r:id="rId4"/>
    <p:sldId id="316" r:id="rId5"/>
    <p:sldId id="289" r:id="rId6"/>
    <p:sldId id="3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80741" autoAdjust="0"/>
  </p:normalViewPr>
  <p:slideViewPr>
    <p:cSldViewPr snapToGrid="0">
      <p:cViewPr varScale="1">
        <p:scale>
          <a:sx n="116" d="100"/>
          <a:sy n="116" d="100"/>
        </p:scale>
        <p:origin x="102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347</Words>
  <Application>Microsoft Office PowerPoint</Application>
  <PresentationFormat>Widescreen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8</cp:revision>
  <dcterms:created xsi:type="dcterms:W3CDTF">2020-03-23T23:49:18Z</dcterms:created>
  <dcterms:modified xsi:type="dcterms:W3CDTF">2020-03-24T13:02:36Z</dcterms:modified>
</cp:coreProperties>
</file>