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318" r:id="rId3"/>
    <p:sldId id="325" r:id="rId4"/>
    <p:sldId id="317" r:id="rId5"/>
    <p:sldId id="319" r:id="rId6"/>
    <p:sldId id="320" r:id="rId7"/>
    <p:sldId id="321" r:id="rId8"/>
    <p:sldId id="323" r:id="rId9"/>
    <p:sldId id="3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Sessions &amp; 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349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Console</vt:lpstr>
      <vt:lpstr>Office Theme</vt:lpstr>
      <vt:lpstr>Sessions &amp; 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9</cp:revision>
  <dcterms:created xsi:type="dcterms:W3CDTF">2020-03-23T23:49:18Z</dcterms:created>
  <dcterms:modified xsi:type="dcterms:W3CDTF">2020-03-24T13:19:06Z</dcterms:modified>
</cp:coreProperties>
</file>