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2" r:id="rId4"/>
    <p:sldId id="294" r:id="rId5"/>
    <p:sldId id="260" r:id="rId6"/>
    <p:sldId id="263" r:id="rId7"/>
    <p:sldId id="264" r:id="rId8"/>
    <p:sldId id="301" r:id="rId9"/>
    <p:sldId id="267" r:id="rId10"/>
    <p:sldId id="271" r:id="rId11"/>
    <p:sldId id="295" r:id="rId12"/>
    <p:sldId id="269" r:id="rId13"/>
    <p:sldId id="303" r:id="rId14"/>
    <p:sldId id="305" r:id="rId1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Introduction to Express</a:t>
            </a:r>
            <a:endParaRPr lang="en-IE" dirty="0"/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E6CEC-C886-4C81-9353-0C7832CB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4" y="1365249"/>
            <a:ext cx="4943295" cy="2597151"/>
          </a:xfrm>
          <a:prstGeom prst="rect">
            <a:avLst/>
          </a:prstGeom>
        </p:spPr>
      </p:pic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cxnSp>
        <p:nvCxnSpPr>
          <p:cNvPr id="118" name="Line 7"/>
          <p:cNvCxnSpPr>
            <a:cxnSpLocks/>
          </p:cNvCxnSpPr>
          <p:nvPr/>
        </p:nvCxnSpPr>
        <p:spPr>
          <a:xfrm rot="10800000">
            <a:off x="6500810" y="2356022"/>
            <a:ext cx="3386766" cy="23959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872</Words>
  <Application>Microsoft Office PowerPoint</Application>
  <PresentationFormat>Custom</PresentationFormat>
  <Paragraphs>113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DejaVu Sans</vt:lpstr>
      <vt:lpstr>StarSymbol</vt:lpstr>
      <vt:lpstr>Times New Roman</vt:lpstr>
      <vt:lpstr>Office Theme</vt:lpstr>
      <vt:lpstr>PowerPoint Presentation</vt:lpstr>
      <vt:lpstr>Agenda</vt:lpstr>
      <vt:lpstr>What's Node: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Node “Error First” Callbacks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7</cp:revision>
  <dcterms:created xsi:type="dcterms:W3CDTF">2019-03-06T12:25:15Z</dcterms:created>
  <dcterms:modified xsi:type="dcterms:W3CDTF">2020-03-17T15:07:09Z</dcterms:modified>
</cp:coreProperties>
</file>